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2" r:id="rId2"/>
    <p:sldId id="257" r:id="rId3"/>
    <p:sldId id="263" r:id="rId4"/>
    <p:sldId id="264" r:id="rId5"/>
    <p:sldId id="308" r:id="rId6"/>
    <p:sldId id="258" r:id="rId7"/>
    <p:sldId id="265" r:id="rId8"/>
    <p:sldId id="266" r:id="rId9"/>
    <p:sldId id="271" r:id="rId10"/>
    <p:sldId id="270" r:id="rId11"/>
    <p:sldId id="273" r:id="rId12"/>
    <p:sldId id="297" r:id="rId13"/>
    <p:sldId id="299" r:id="rId14"/>
    <p:sldId id="302" r:id="rId15"/>
    <p:sldId id="288" r:id="rId16"/>
    <p:sldId id="268" r:id="rId17"/>
    <p:sldId id="307" r:id="rId18"/>
    <p:sldId id="287" r:id="rId19"/>
  </p:sldIdLst>
  <p:sldSz cx="18288000" cy="10287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sneider camargo solano" initials="ocs" lastIdx="1" clrIdx="0">
    <p:extLst>
      <p:ext uri="{19B8F6BF-5375-455C-9EA6-DF929625EA0E}">
        <p15:presenceInfo xmlns:p15="http://schemas.microsoft.com/office/powerpoint/2012/main" userId="c865a9c957257d0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FCF0"/>
    <a:srgbClr val="89F7BD"/>
    <a:srgbClr val="00B86E"/>
    <a:srgbClr val="0EC264"/>
    <a:srgbClr val="1DFF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9CC1BE-BFB7-406F-B9AD-666D6D880C79}" v="525" dt="2024-07-19T23:42:40.8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22" autoAdjust="0"/>
  </p:normalViewPr>
  <p:slideViewPr>
    <p:cSldViewPr>
      <p:cViewPr varScale="1">
        <p:scale>
          <a:sx n="45" d="100"/>
          <a:sy n="45" d="100"/>
        </p:scale>
        <p:origin x="83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 DAVID PEÑARANDA TORRES" userId="1964c13b760a26a2" providerId="LiveId" clId="{749CC1BE-BFB7-406F-B9AD-666D6D880C79}"/>
    <pc:docChg chg="undo custSel addSld delSld modSld sldOrd addSection delSection modSection">
      <pc:chgData name="JOSE DAVID PEÑARANDA TORRES" userId="1964c13b760a26a2" providerId="LiveId" clId="{749CC1BE-BFB7-406F-B9AD-666D6D880C79}" dt="2024-07-19T23:42:45.802" v="3091" actId="1076"/>
      <pc:docMkLst>
        <pc:docMk/>
      </pc:docMkLst>
      <pc:sldChg chg="addSp delSp modSp mod">
        <pc:chgData name="JOSE DAVID PEÑARANDA TORRES" userId="1964c13b760a26a2" providerId="LiveId" clId="{749CC1BE-BFB7-406F-B9AD-666D6D880C79}" dt="2024-07-19T23:36:46.751" v="2908" actId="13822"/>
        <pc:sldMkLst>
          <pc:docMk/>
          <pc:sldMk cId="1082720412" sldId="266"/>
        </pc:sldMkLst>
        <pc:spChg chg="mod">
          <ac:chgData name="JOSE DAVID PEÑARANDA TORRES" userId="1964c13b760a26a2" providerId="LiveId" clId="{749CC1BE-BFB7-406F-B9AD-666D6D880C79}" dt="2024-07-19T22:31:47.526" v="2754" actId="1076"/>
          <ac:spMkLst>
            <pc:docMk/>
            <pc:sldMk cId="1082720412" sldId="266"/>
            <ac:spMk id="2" creationId="{00000000-0000-0000-0000-000000000000}"/>
          </ac:spMkLst>
        </pc:spChg>
        <pc:spChg chg="add mod">
          <ac:chgData name="JOSE DAVID PEÑARANDA TORRES" userId="1964c13b760a26a2" providerId="LiveId" clId="{749CC1BE-BFB7-406F-B9AD-666D6D880C79}" dt="2024-07-19T23:35:13.866" v="2890" actId="1076"/>
          <ac:spMkLst>
            <pc:docMk/>
            <pc:sldMk cId="1082720412" sldId="266"/>
            <ac:spMk id="5" creationId="{F55B6A5A-1CDC-ED2D-A2E4-847DA36B02F3}"/>
          </ac:spMkLst>
        </pc:spChg>
        <pc:spChg chg="mod">
          <ac:chgData name="JOSE DAVID PEÑARANDA TORRES" userId="1964c13b760a26a2" providerId="LiveId" clId="{749CC1BE-BFB7-406F-B9AD-666D6D880C79}" dt="2024-07-19T20:10:28.956" v="2714"/>
          <ac:spMkLst>
            <pc:docMk/>
            <pc:sldMk cId="1082720412" sldId="266"/>
            <ac:spMk id="8" creationId="{877967A8-493B-F491-B54B-DF4D1077B031}"/>
          </ac:spMkLst>
        </pc:spChg>
        <pc:spChg chg="mod">
          <ac:chgData name="JOSE DAVID PEÑARANDA TORRES" userId="1964c13b760a26a2" providerId="LiveId" clId="{749CC1BE-BFB7-406F-B9AD-666D6D880C79}" dt="2024-07-19T20:10:28.956" v="2714"/>
          <ac:spMkLst>
            <pc:docMk/>
            <pc:sldMk cId="1082720412" sldId="266"/>
            <ac:spMk id="10" creationId="{D4D796FC-A950-7305-7477-4F5995029A4F}"/>
          </ac:spMkLst>
        </pc:spChg>
        <pc:spChg chg="add mod">
          <ac:chgData name="JOSE DAVID PEÑARANDA TORRES" userId="1964c13b760a26a2" providerId="LiveId" clId="{749CC1BE-BFB7-406F-B9AD-666D6D880C79}" dt="2024-07-19T23:36:03.886" v="2900" actId="1076"/>
          <ac:spMkLst>
            <pc:docMk/>
            <pc:sldMk cId="1082720412" sldId="266"/>
            <ac:spMk id="10" creationId="{F761DD26-834F-8CE8-C30F-58444B1CB99B}"/>
          </ac:spMkLst>
        </pc:spChg>
        <pc:spChg chg="add mod">
          <ac:chgData name="JOSE DAVID PEÑARANDA TORRES" userId="1964c13b760a26a2" providerId="LiveId" clId="{749CC1BE-BFB7-406F-B9AD-666D6D880C79}" dt="2024-07-19T23:36:46.751" v="2908" actId="13822"/>
          <ac:spMkLst>
            <pc:docMk/>
            <pc:sldMk cId="1082720412" sldId="266"/>
            <ac:spMk id="16" creationId="{7D6E4C91-36E8-8B7E-444A-5119DBA48EB8}"/>
          </ac:spMkLst>
        </pc:spChg>
        <pc:spChg chg="mod">
          <ac:chgData name="JOSE DAVID PEÑARANDA TORRES" userId="1964c13b760a26a2" providerId="LiveId" clId="{749CC1BE-BFB7-406F-B9AD-666D6D880C79}" dt="2024-07-19T23:32:57.766" v="2865" actId="1076"/>
          <ac:spMkLst>
            <pc:docMk/>
            <pc:sldMk cId="1082720412" sldId="266"/>
            <ac:spMk id="17" creationId="{ED688D3C-B0C8-E3F1-ED84-4CA320C3FDAC}"/>
          </ac:spMkLst>
        </pc:spChg>
        <pc:spChg chg="mod">
          <ac:chgData name="JOSE DAVID PEÑARANDA TORRES" userId="1964c13b760a26a2" providerId="LiveId" clId="{749CC1BE-BFB7-406F-B9AD-666D6D880C79}" dt="2024-07-19T23:33:09.573" v="2868" actId="1076"/>
          <ac:spMkLst>
            <pc:docMk/>
            <pc:sldMk cId="1082720412" sldId="266"/>
            <ac:spMk id="19" creationId="{5BFBF15C-A354-C932-5A2F-D84D4B9CF4DA}"/>
          </ac:spMkLst>
        </pc:spChg>
        <pc:spChg chg="mod">
          <ac:chgData name="JOSE DAVID PEÑARANDA TORRES" userId="1964c13b760a26a2" providerId="LiveId" clId="{749CC1BE-BFB7-406F-B9AD-666D6D880C79}" dt="2024-07-19T23:33:17.278" v="2871" actId="1076"/>
          <ac:spMkLst>
            <pc:docMk/>
            <pc:sldMk cId="1082720412" sldId="266"/>
            <ac:spMk id="20" creationId="{FBAEB580-7354-AD8D-6C26-70DC5CAB4441}"/>
          </ac:spMkLst>
        </pc:spChg>
        <pc:grpChg chg="add del mod">
          <ac:chgData name="JOSE DAVID PEÑARANDA TORRES" userId="1964c13b760a26a2" providerId="LiveId" clId="{749CC1BE-BFB7-406F-B9AD-666D6D880C79}" dt="2024-07-19T20:10:46.823" v="2721" actId="478"/>
          <ac:grpSpMkLst>
            <pc:docMk/>
            <pc:sldMk cId="1082720412" sldId="266"/>
            <ac:grpSpMk id="5" creationId="{60843952-D928-A8F6-0C28-8A9CDBE9C750}"/>
          </ac:grpSpMkLst>
        </pc:grpChg>
        <pc:graphicFrameChg chg="mod">
          <ac:chgData name="JOSE DAVID PEÑARANDA TORRES" userId="1964c13b760a26a2" providerId="LiveId" clId="{749CC1BE-BFB7-406F-B9AD-666D6D880C79}" dt="2024-07-19T23:32:47.127" v="2863"/>
          <ac:graphicFrameMkLst>
            <pc:docMk/>
            <pc:sldMk cId="1082720412" sldId="266"/>
            <ac:graphicFrameMk id="3" creationId="{CF2FBA69-E72B-B910-E5A1-C0077DBF08B7}"/>
          </ac:graphicFrameMkLst>
        </pc:graphicFrameChg>
        <pc:graphicFrameChg chg="add mod">
          <ac:chgData name="JOSE DAVID PEÑARANDA TORRES" userId="1964c13b760a26a2" providerId="LiveId" clId="{749CC1BE-BFB7-406F-B9AD-666D6D880C79}" dt="2024-07-19T23:36:16.301" v="2904" actId="14100"/>
          <ac:graphicFrameMkLst>
            <pc:docMk/>
            <pc:sldMk cId="1082720412" sldId="266"/>
            <ac:graphicFrameMk id="8" creationId="{07D895A2-A2CB-A7C7-8990-7270DC75409A}"/>
          </ac:graphicFrameMkLst>
        </pc:graphicFrameChg>
        <pc:picChg chg="mod">
          <ac:chgData name="JOSE DAVID PEÑARANDA TORRES" userId="1964c13b760a26a2" providerId="LiveId" clId="{749CC1BE-BFB7-406F-B9AD-666D6D880C79}" dt="2024-07-19T23:32:45.008" v="2862" actId="1076"/>
          <ac:picMkLst>
            <pc:docMk/>
            <pc:sldMk cId="1082720412" sldId="266"/>
            <ac:picMk id="6" creationId="{31E91694-4FB5-EBBD-5275-56230F2EDA41}"/>
          </ac:picMkLst>
        </pc:picChg>
        <pc:picChg chg="mod">
          <ac:chgData name="JOSE DAVID PEÑARANDA TORRES" userId="1964c13b760a26a2" providerId="LiveId" clId="{749CC1BE-BFB7-406F-B9AD-666D6D880C79}" dt="2024-07-19T23:32:35.510" v="2860" actId="1076"/>
          <ac:picMkLst>
            <pc:docMk/>
            <pc:sldMk cId="1082720412" sldId="266"/>
            <ac:picMk id="7" creationId="{F8BFBECF-11FA-21FF-37AF-33A6924E8C49}"/>
          </ac:picMkLst>
        </pc:picChg>
        <pc:picChg chg="mod">
          <ac:chgData name="JOSE DAVID PEÑARANDA TORRES" userId="1964c13b760a26a2" providerId="LiveId" clId="{749CC1BE-BFB7-406F-B9AD-666D6D880C79}" dt="2024-07-19T23:32:54.131" v="2864" actId="1076"/>
          <ac:picMkLst>
            <pc:docMk/>
            <pc:sldMk cId="1082720412" sldId="266"/>
            <ac:picMk id="11" creationId="{ACA9B157-E9A5-F951-BE28-A763507E2749}"/>
          </ac:picMkLst>
        </pc:picChg>
        <pc:picChg chg="mod">
          <ac:chgData name="JOSE DAVID PEÑARANDA TORRES" userId="1964c13b760a26a2" providerId="LiveId" clId="{749CC1BE-BFB7-406F-B9AD-666D6D880C79}" dt="2024-07-19T23:33:03.601" v="2867" actId="1076"/>
          <ac:picMkLst>
            <pc:docMk/>
            <pc:sldMk cId="1082720412" sldId="266"/>
            <ac:picMk id="12" creationId="{F1E9F9DC-5361-4F5D-EC3B-40CF57CF5459}"/>
          </ac:picMkLst>
        </pc:picChg>
        <pc:picChg chg="mod">
          <ac:chgData name="JOSE DAVID PEÑARANDA TORRES" userId="1964c13b760a26a2" providerId="LiveId" clId="{749CC1BE-BFB7-406F-B9AD-666D6D880C79}" dt="2024-07-19T23:33:00.038" v="2866" actId="1076"/>
          <ac:picMkLst>
            <pc:docMk/>
            <pc:sldMk cId="1082720412" sldId="266"/>
            <ac:picMk id="13" creationId="{11C9EB5C-65AD-6795-B7E1-B1BAAF94BE06}"/>
          </ac:picMkLst>
        </pc:picChg>
        <pc:picChg chg="mod">
          <ac:chgData name="JOSE DAVID PEÑARANDA TORRES" userId="1964c13b760a26a2" providerId="LiveId" clId="{749CC1BE-BFB7-406F-B9AD-666D6D880C79}" dt="2024-07-19T23:33:14.333" v="2870" actId="1076"/>
          <ac:picMkLst>
            <pc:docMk/>
            <pc:sldMk cId="1082720412" sldId="266"/>
            <ac:picMk id="14" creationId="{FE861F53-CCCD-150F-CCB8-511406C2576E}"/>
          </ac:picMkLst>
        </pc:picChg>
        <pc:picChg chg="mod">
          <ac:chgData name="JOSE DAVID PEÑARANDA TORRES" userId="1964c13b760a26a2" providerId="LiveId" clId="{749CC1BE-BFB7-406F-B9AD-666D6D880C79}" dt="2024-07-19T23:33:12.259" v="2869" actId="1076"/>
          <ac:picMkLst>
            <pc:docMk/>
            <pc:sldMk cId="1082720412" sldId="266"/>
            <ac:picMk id="15" creationId="{751F11AF-E1E3-7104-76C2-FBDB4394EEFB}"/>
          </ac:picMkLst>
        </pc:picChg>
        <pc:cxnChg chg="mod">
          <ac:chgData name="JOSE DAVID PEÑARANDA TORRES" userId="1964c13b760a26a2" providerId="LiveId" clId="{749CC1BE-BFB7-406F-B9AD-666D6D880C79}" dt="2024-07-19T20:10:28.956" v="2714"/>
          <ac:cxnSpMkLst>
            <pc:docMk/>
            <pc:sldMk cId="1082720412" sldId="266"/>
            <ac:cxnSpMk id="16" creationId="{28C3A33F-41AD-8FDB-37F1-A4666ACD55D6}"/>
          </ac:cxnSpMkLst>
        </pc:cxnChg>
        <pc:cxnChg chg="mod">
          <ac:chgData name="JOSE DAVID PEÑARANDA TORRES" userId="1964c13b760a26a2" providerId="LiveId" clId="{749CC1BE-BFB7-406F-B9AD-666D6D880C79}" dt="2024-07-19T20:10:28.956" v="2714"/>
          <ac:cxnSpMkLst>
            <pc:docMk/>
            <pc:sldMk cId="1082720412" sldId="266"/>
            <ac:cxnSpMk id="18" creationId="{91B045EC-1FBA-6FB0-D5C6-DF35ADAF5A01}"/>
          </ac:cxnSpMkLst>
        </pc:cxnChg>
        <pc:cxnChg chg="mod">
          <ac:chgData name="JOSE DAVID PEÑARANDA TORRES" userId="1964c13b760a26a2" providerId="LiveId" clId="{749CC1BE-BFB7-406F-B9AD-666D6D880C79}" dt="2024-07-19T20:10:28.956" v="2714"/>
          <ac:cxnSpMkLst>
            <pc:docMk/>
            <pc:sldMk cId="1082720412" sldId="266"/>
            <ac:cxnSpMk id="21" creationId="{EB6C9C4F-4F90-3E0E-3FCE-485715680D2C}"/>
          </ac:cxnSpMkLst>
        </pc:cxnChg>
        <pc:cxnChg chg="mod">
          <ac:chgData name="JOSE DAVID PEÑARANDA TORRES" userId="1964c13b760a26a2" providerId="LiveId" clId="{749CC1BE-BFB7-406F-B9AD-666D6D880C79}" dt="2024-07-19T20:10:28.956" v="2714"/>
          <ac:cxnSpMkLst>
            <pc:docMk/>
            <pc:sldMk cId="1082720412" sldId="266"/>
            <ac:cxnSpMk id="22" creationId="{25CCA3E1-A8C7-02AC-78BB-296DC25D869E}"/>
          </ac:cxnSpMkLst>
        </pc:cxnChg>
        <pc:cxnChg chg="mod">
          <ac:chgData name="JOSE DAVID PEÑARANDA TORRES" userId="1964c13b760a26a2" providerId="LiveId" clId="{749CC1BE-BFB7-406F-B9AD-666D6D880C79}" dt="2024-07-19T20:10:28.956" v="2714"/>
          <ac:cxnSpMkLst>
            <pc:docMk/>
            <pc:sldMk cId="1082720412" sldId="266"/>
            <ac:cxnSpMk id="23" creationId="{674A361F-B43B-B122-F0E6-A35E8658913E}"/>
          </ac:cxnSpMkLst>
        </pc:cxnChg>
        <pc:cxnChg chg="mod">
          <ac:chgData name="JOSE DAVID PEÑARANDA TORRES" userId="1964c13b760a26a2" providerId="LiveId" clId="{749CC1BE-BFB7-406F-B9AD-666D6D880C79}" dt="2024-07-19T20:10:28.956" v="2714"/>
          <ac:cxnSpMkLst>
            <pc:docMk/>
            <pc:sldMk cId="1082720412" sldId="266"/>
            <ac:cxnSpMk id="24" creationId="{88DEC2BC-6D11-3081-CBAD-3CE4B7B73AA2}"/>
          </ac:cxnSpMkLst>
        </pc:cxnChg>
        <pc:cxnChg chg="mod">
          <ac:chgData name="JOSE DAVID PEÑARANDA TORRES" userId="1964c13b760a26a2" providerId="LiveId" clId="{749CC1BE-BFB7-406F-B9AD-666D6D880C79}" dt="2024-07-19T20:10:28.956" v="2714"/>
          <ac:cxnSpMkLst>
            <pc:docMk/>
            <pc:sldMk cId="1082720412" sldId="266"/>
            <ac:cxnSpMk id="25" creationId="{E6170593-AC39-FDB6-865F-DB1B8B16328B}"/>
          </ac:cxnSpMkLst>
        </pc:cxnChg>
      </pc:sldChg>
      <pc:sldChg chg="addSp delSp modSp add mod">
        <pc:chgData name="JOSE DAVID PEÑARANDA TORRES" userId="1964c13b760a26a2" providerId="LiveId" clId="{749CC1BE-BFB7-406F-B9AD-666D6D880C79}" dt="2024-07-19T01:38:12.106" v="2536" actId="1440"/>
        <pc:sldMkLst>
          <pc:docMk/>
          <pc:sldMk cId="698560874" sldId="268"/>
        </pc:sldMkLst>
        <pc:spChg chg="mod">
          <ac:chgData name="JOSE DAVID PEÑARANDA TORRES" userId="1964c13b760a26a2" providerId="LiveId" clId="{749CC1BE-BFB7-406F-B9AD-666D6D880C79}" dt="2024-07-19T01:34:02.110" v="2463" actId="1076"/>
          <ac:spMkLst>
            <pc:docMk/>
            <pc:sldMk cId="698560874" sldId="268"/>
            <ac:spMk id="2" creationId="{00000000-0000-0000-0000-000000000000}"/>
          </ac:spMkLst>
        </pc:spChg>
        <pc:spChg chg="del">
          <ac:chgData name="JOSE DAVID PEÑARANDA TORRES" userId="1964c13b760a26a2" providerId="LiveId" clId="{749CC1BE-BFB7-406F-B9AD-666D6D880C79}" dt="2024-07-19T01:33:58.930" v="2462" actId="478"/>
          <ac:spMkLst>
            <pc:docMk/>
            <pc:sldMk cId="698560874" sldId="268"/>
            <ac:spMk id="4" creationId="{00000000-0000-0000-0000-000000000000}"/>
          </ac:spMkLst>
        </pc:spChg>
        <pc:spChg chg="add mod">
          <ac:chgData name="JOSE DAVID PEÑARANDA TORRES" userId="1964c13b760a26a2" providerId="LiveId" clId="{749CC1BE-BFB7-406F-B9AD-666D6D880C79}" dt="2024-07-19T01:36:23.807" v="2520"/>
          <ac:spMkLst>
            <pc:docMk/>
            <pc:sldMk cId="698560874" sldId="268"/>
            <ac:spMk id="5" creationId="{93E9AF4E-4C6D-4709-4616-4B81B2D279E3}"/>
          </ac:spMkLst>
        </pc:spChg>
        <pc:picChg chg="add mod">
          <ac:chgData name="JOSE DAVID PEÑARANDA TORRES" userId="1964c13b760a26a2" providerId="LiveId" clId="{749CC1BE-BFB7-406F-B9AD-666D6D880C79}" dt="2024-07-19T01:37:01.408" v="2525"/>
          <ac:picMkLst>
            <pc:docMk/>
            <pc:sldMk cId="698560874" sldId="268"/>
            <ac:picMk id="6" creationId="{1FD2FDBE-8C6B-87B7-C125-C84AE3521034}"/>
          </ac:picMkLst>
        </pc:picChg>
        <pc:picChg chg="add mod">
          <ac:chgData name="JOSE DAVID PEÑARANDA TORRES" userId="1964c13b760a26a2" providerId="LiveId" clId="{749CC1BE-BFB7-406F-B9AD-666D6D880C79}" dt="2024-07-19T01:37:33.968" v="2530" actId="1440"/>
          <ac:picMkLst>
            <pc:docMk/>
            <pc:sldMk cId="698560874" sldId="268"/>
            <ac:picMk id="7" creationId="{8616E010-B0D5-9EFF-7D82-3D1F8354A340}"/>
          </ac:picMkLst>
        </pc:picChg>
        <pc:picChg chg="add mod">
          <ac:chgData name="JOSE DAVID PEÑARANDA TORRES" userId="1964c13b760a26a2" providerId="LiveId" clId="{749CC1BE-BFB7-406F-B9AD-666D6D880C79}" dt="2024-07-19T01:38:12.106" v="2536" actId="1440"/>
          <ac:picMkLst>
            <pc:docMk/>
            <pc:sldMk cId="698560874" sldId="268"/>
            <ac:picMk id="8" creationId="{EF1C237F-675E-572C-E44C-C45A1A4FC8F0}"/>
          </ac:picMkLst>
        </pc:picChg>
      </pc:sldChg>
      <pc:sldChg chg="addSp delSp modSp mod">
        <pc:chgData name="JOSE DAVID PEÑARANDA TORRES" userId="1964c13b760a26a2" providerId="LiveId" clId="{749CC1BE-BFB7-406F-B9AD-666D6D880C79}" dt="2024-07-19T23:01:06.124" v="2782" actId="1076"/>
        <pc:sldMkLst>
          <pc:docMk/>
          <pc:sldMk cId="2008758912" sldId="270"/>
        </pc:sldMkLst>
        <pc:spChg chg="add del mod">
          <ac:chgData name="JOSE DAVID PEÑARANDA TORRES" userId="1964c13b760a26a2" providerId="LiveId" clId="{749CC1BE-BFB7-406F-B9AD-666D6D880C79}" dt="2024-07-19T22:57:33.387" v="2759" actId="478"/>
          <ac:spMkLst>
            <pc:docMk/>
            <pc:sldMk cId="2008758912" sldId="270"/>
            <ac:spMk id="4" creationId="{E0A8579C-475D-24EB-AC2F-5B213C2E0FE5}"/>
          </ac:spMkLst>
        </pc:spChg>
        <pc:graphicFrameChg chg="del mod modGraphic">
          <ac:chgData name="JOSE DAVID PEÑARANDA TORRES" userId="1964c13b760a26a2" providerId="LiveId" clId="{749CC1BE-BFB7-406F-B9AD-666D6D880C79}" dt="2024-07-19T22:57:30.398" v="2758" actId="478"/>
          <ac:graphicFrameMkLst>
            <pc:docMk/>
            <pc:sldMk cId="2008758912" sldId="270"/>
            <ac:graphicFrameMk id="2" creationId="{21D23FE6-577A-8371-28DC-2AA09CB4B4F9}"/>
          </ac:graphicFrameMkLst>
        </pc:graphicFrameChg>
        <pc:graphicFrameChg chg="add del mod modGraphic">
          <ac:chgData name="JOSE DAVID PEÑARANDA TORRES" userId="1964c13b760a26a2" providerId="LiveId" clId="{749CC1BE-BFB7-406F-B9AD-666D6D880C79}" dt="2024-07-19T22:59:03.220" v="2775" actId="478"/>
          <ac:graphicFrameMkLst>
            <pc:docMk/>
            <pc:sldMk cId="2008758912" sldId="270"/>
            <ac:graphicFrameMk id="5" creationId="{FABAFD52-F06C-A2B5-AC8E-4DAB546E9DDD}"/>
          </ac:graphicFrameMkLst>
        </pc:graphicFrameChg>
        <pc:graphicFrameChg chg="add mod modGraphic">
          <ac:chgData name="JOSE DAVID PEÑARANDA TORRES" userId="1964c13b760a26a2" providerId="LiveId" clId="{749CC1BE-BFB7-406F-B9AD-666D6D880C79}" dt="2024-07-19T23:01:06.124" v="2782" actId="1076"/>
          <ac:graphicFrameMkLst>
            <pc:docMk/>
            <pc:sldMk cId="2008758912" sldId="270"/>
            <ac:graphicFrameMk id="6" creationId="{B4D685AD-A30F-F5F8-A6C1-A96288DF48B3}"/>
          </ac:graphicFrameMkLst>
        </pc:graphicFrameChg>
        <pc:graphicFrameChg chg="mod">
          <ac:chgData name="JOSE DAVID PEÑARANDA TORRES" userId="1964c13b760a26a2" providerId="LiveId" clId="{749CC1BE-BFB7-406F-B9AD-666D6D880C79}" dt="2024-07-19T23:01:02.803" v="2781" actId="1076"/>
          <ac:graphicFrameMkLst>
            <pc:docMk/>
            <pc:sldMk cId="2008758912" sldId="270"/>
            <ac:graphicFrameMk id="7" creationId="{C59173CD-2097-B25D-B481-BD44BCF5B3E2}"/>
          </ac:graphicFrameMkLst>
        </pc:graphicFrameChg>
      </pc:sldChg>
      <pc:sldChg chg="addSp modSp mod">
        <pc:chgData name="JOSE DAVID PEÑARANDA TORRES" userId="1964c13b760a26a2" providerId="LiveId" clId="{749CC1BE-BFB7-406F-B9AD-666D6D880C79}" dt="2024-07-19T17:12:13.736" v="2660" actId="1076"/>
        <pc:sldMkLst>
          <pc:docMk/>
          <pc:sldMk cId="3625019148" sldId="271"/>
        </pc:sldMkLst>
        <pc:spChg chg="add mod">
          <ac:chgData name="JOSE DAVID PEÑARANDA TORRES" userId="1964c13b760a26a2" providerId="LiveId" clId="{749CC1BE-BFB7-406F-B9AD-666D6D880C79}" dt="2024-07-19T17:12:13.736" v="2660" actId="1076"/>
          <ac:spMkLst>
            <pc:docMk/>
            <pc:sldMk cId="3625019148" sldId="271"/>
            <ac:spMk id="3" creationId="{9025D290-6E9A-82BE-F70E-6E2B53F154D2}"/>
          </ac:spMkLst>
        </pc:spChg>
      </pc:sldChg>
      <pc:sldChg chg="addSp modSp mod ord">
        <pc:chgData name="JOSE DAVID PEÑARANDA TORRES" userId="1964c13b760a26a2" providerId="LiveId" clId="{749CC1BE-BFB7-406F-B9AD-666D6D880C79}" dt="2024-07-19T20:12:52.690" v="2729" actId="1076"/>
        <pc:sldMkLst>
          <pc:docMk/>
          <pc:sldMk cId="3209732314" sldId="288"/>
        </pc:sldMkLst>
        <pc:spChg chg="mod">
          <ac:chgData name="JOSE DAVID PEÑARANDA TORRES" userId="1964c13b760a26a2" providerId="LiveId" clId="{749CC1BE-BFB7-406F-B9AD-666D6D880C79}" dt="2024-07-19T20:12:52.690" v="2729" actId="1076"/>
          <ac:spMkLst>
            <pc:docMk/>
            <pc:sldMk cId="3209732314" sldId="288"/>
            <ac:spMk id="2" creationId="{730FD4F8-D734-9514-CB77-478319175417}"/>
          </ac:spMkLst>
        </pc:spChg>
        <pc:spChg chg="add mod">
          <ac:chgData name="JOSE DAVID PEÑARANDA TORRES" userId="1964c13b760a26a2" providerId="LiveId" clId="{749CC1BE-BFB7-406F-B9AD-666D6D880C79}" dt="2024-07-18T20:21:11.610" v="1858"/>
          <ac:spMkLst>
            <pc:docMk/>
            <pc:sldMk cId="3209732314" sldId="288"/>
            <ac:spMk id="3" creationId="{80DCE268-9187-9603-BA8E-878825015E6B}"/>
          </ac:spMkLst>
        </pc:spChg>
        <pc:spChg chg="add mod">
          <ac:chgData name="JOSE DAVID PEÑARANDA TORRES" userId="1964c13b760a26a2" providerId="LiveId" clId="{749CC1BE-BFB7-406F-B9AD-666D6D880C79}" dt="2024-07-19T20:12:28.459" v="2725" actId="14100"/>
          <ac:spMkLst>
            <pc:docMk/>
            <pc:sldMk cId="3209732314" sldId="288"/>
            <ac:spMk id="5" creationId="{F4724F08-496A-A701-EABA-7DDBEA7768EE}"/>
          </ac:spMkLst>
        </pc:spChg>
        <pc:spChg chg="add mod">
          <ac:chgData name="JOSE DAVID PEÑARANDA TORRES" userId="1964c13b760a26a2" providerId="LiveId" clId="{749CC1BE-BFB7-406F-B9AD-666D6D880C79}" dt="2024-07-19T20:12:25.564" v="2724" actId="14100"/>
          <ac:spMkLst>
            <pc:docMk/>
            <pc:sldMk cId="3209732314" sldId="288"/>
            <ac:spMk id="6" creationId="{CD368D46-837E-A04F-3842-2B8FE188E57A}"/>
          </ac:spMkLst>
        </pc:spChg>
      </pc:sldChg>
      <pc:sldChg chg="del">
        <pc:chgData name="JOSE DAVID PEÑARANDA TORRES" userId="1964c13b760a26a2" providerId="LiveId" clId="{749CC1BE-BFB7-406F-B9AD-666D6D880C79}" dt="2024-07-18T20:21:18.992" v="1860" actId="47"/>
        <pc:sldMkLst>
          <pc:docMk/>
          <pc:sldMk cId="4243507916" sldId="289"/>
        </pc:sldMkLst>
      </pc:sldChg>
      <pc:sldChg chg="addSp modSp del mod">
        <pc:chgData name="JOSE DAVID PEÑARANDA TORRES" userId="1964c13b760a26a2" providerId="LiveId" clId="{749CC1BE-BFB7-406F-B9AD-666D6D880C79}" dt="2024-07-19T23:36:55.890" v="2909" actId="47"/>
        <pc:sldMkLst>
          <pc:docMk/>
          <pc:sldMk cId="532988560" sldId="290"/>
        </pc:sldMkLst>
        <pc:spChg chg="add mod">
          <ac:chgData name="JOSE DAVID PEÑARANDA TORRES" userId="1964c13b760a26a2" providerId="LiveId" clId="{749CC1BE-BFB7-406F-B9AD-666D6D880C79}" dt="2024-07-19T20:10:21.757" v="2713" actId="164"/>
          <ac:spMkLst>
            <pc:docMk/>
            <pc:sldMk cId="532988560" sldId="290"/>
            <ac:spMk id="3" creationId="{84BB5211-39AB-432A-14FD-7BE61FFD4B29}"/>
          </ac:spMkLst>
        </pc:spChg>
        <pc:spChg chg="mod">
          <ac:chgData name="JOSE DAVID PEÑARANDA TORRES" userId="1964c13b760a26a2" providerId="LiveId" clId="{749CC1BE-BFB7-406F-B9AD-666D6D880C79}" dt="2024-07-18T17:40:59.466" v="41" actId="1076"/>
          <ac:spMkLst>
            <pc:docMk/>
            <pc:sldMk cId="532988560" sldId="290"/>
            <ac:spMk id="5" creationId="{9DA2AFEF-2F47-FDEB-268C-34559C9C36C4}"/>
          </ac:spMkLst>
        </pc:spChg>
        <pc:spChg chg="mod">
          <ac:chgData name="JOSE DAVID PEÑARANDA TORRES" userId="1964c13b760a26a2" providerId="LiveId" clId="{749CC1BE-BFB7-406F-B9AD-666D6D880C79}" dt="2024-07-19T20:10:21.757" v="2713" actId="164"/>
          <ac:spMkLst>
            <pc:docMk/>
            <pc:sldMk cId="532988560" sldId="290"/>
            <ac:spMk id="8" creationId="{B359DC45-305C-3958-0C2F-E63882323EB2}"/>
          </ac:spMkLst>
        </pc:spChg>
        <pc:spChg chg="mod">
          <ac:chgData name="JOSE DAVID PEÑARANDA TORRES" userId="1964c13b760a26a2" providerId="LiveId" clId="{749CC1BE-BFB7-406F-B9AD-666D6D880C79}" dt="2024-07-18T17:41:06.542" v="43" actId="1076"/>
          <ac:spMkLst>
            <pc:docMk/>
            <pc:sldMk cId="532988560" sldId="290"/>
            <ac:spMk id="16" creationId="{E2BCFC1A-73C7-EB10-118D-97274250ED4D}"/>
          </ac:spMkLst>
        </pc:spChg>
        <pc:grpChg chg="add mod">
          <ac:chgData name="JOSE DAVID PEÑARANDA TORRES" userId="1964c13b760a26a2" providerId="LiveId" clId="{749CC1BE-BFB7-406F-B9AD-666D6D880C79}" dt="2024-07-19T20:10:21.757" v="2713" actId="164"/>
          <ac:grpSpMkLst>
            <pc:docMk/>
            <pc:sldMk cId="532988560" sldId="290"/>
            <ac:grpSpMk id="6" creationId="{994C9785-B8A4-F1F4-D81D-A91636C69074}"/>
          </ac:grpSpMkLst>
        </pc:grpChg>
        <pc:graphicFrameChg chg="mod">
          <ac:chgData name="JOSE DAVID PEÑARANDA TORRES" userId="1964c13b760a26a2" providerId="LiveId" clId="{749CC1BE-BFB7-406F-B9AD-666D6D880C79}" dt="2024-07-18T17:41:02.949" v="42" actId="1076"/>
          <ac:graphicFrameMkLst>
            <pc:docMk/>
            <pc:sldMk cId="532988560" sldId="290"/>
            <ac:graphicFrameMk id="10" creationId="{80674F45-84A6-E214-37FD-20B9FD6B26AF}"/>
          </ac:graphicFrameMkLst>
        </pc:graphicFrameChg>
        <pc:cxnChg chg="add mod">
          <ac:chgData name="JOSE DAVID PEÑARANDA TORRES" userId="1964c13b760a26a2" providerId="LiveId" clId="{749CC1BE-BFB7-406F-B9AD-666D6D880C79}" dt="2024-07-19T20:10:21.757" v="2713" actId="164"/>
          <ac:cxnSpMkLst>
            <pc:docMk/>
            <pc:sldMk cId="532988560" sldId="290"/>
            <ac:cxnSpMk id="7" creationId="{18A14C40-F564-C5E7-F12A-31FA06281FCA}"/>
          </ac:cxnSpMkLst>
        </pc:cxnChg>
        <pc:cxnChg chg="add mod">
          <ac:chgData name="JOSE DAVID PEÑARANDA TORRES" userId="1964c13b760a26a2" providerId="LiveId" clId="{749CC1BE-BFB7-406F-B9AD-666D6D880C79}" dt="2024-07-19T20:10:21.757" v="2713" actId="164"/>
          <ac:cxnSpMkLst>
            <pc:docMk/>
            <pc:sldMk cId="532988560" sldId="290"/>
            <ac:cxnSpMk id="11" creationId="{7E99AD2E-8156-9C11-06A2-3B7BF036E31A}"/>
          </ac:cxnSpMkLst>
        </pc:cxnChg>
        <pc:cxnChg chg="add mod">
          <ac:chgData name="JOSE DAVID PEÑARANDA TORRES" userId="1964c13b760a26a2" providerId="LiveId" clId="{749CC1BE-BFB7-406F-B9AD-666D6D880C79}" dt="2024-07-19T20:10:21.757" v="2713" actId="164"/>
          <ac:cxnSpMkLst>
            <pc:docMk/>
            <pc:sldMk cId="532988560" sldId="290"/>
            <ac:cxnSpMk id="12" creationId="{91B8A8E7-7F3C-3137-F55E-C6D5DCCD3224}"/>
          </ac:cxnSpMkLst>
        </pc:cxnChg>
        <pc:cxnChg chg="add mod">
          <ac:chgData name="JOSE DAVID PEÑARANDA TORRES" userId="1964c13b760a26a2" providerId="LiveId" clId="{749CC1BE-BFB7-406F-B9AD-666D6D880C79}" dt="2024-07-19T20:10:21.757" v="2713" actId="164"/>
          <ac:cxnSpMkLst>
            <pc:docMk/>
            <pc:sldMk cId="532988560" sldId="290"/>
            <ac:cxnSpMk id="13" creationId="{21E1CE14-5FCE-1B83-F689-F12E59567236}"/>
          </ac:cxnSpMkLst>
        </pc:cxnChg>
        <pc:cxnChg chg="add mod">
          <ac:chgData name="JOSE DAVID PEÑARANDA TORRES" userId="1964c13b760a26a2" providerId="LiveId" clId="{749CC1BE-BFB7-406F-B9AD-666D6D880C79}" dt="2024-07-19T20:10:21.757" v="2713" actId="164"/>
          <ac:cxnSpMkLst>
            <pc:docMk/>
            <pc:sldMk cId="532988560" sldId="290"/>
            <ac:cxnSpMk id="14" creationId="{120E9231-980E-BFDF-BF65-292F5D454858}"/>
          </ac:cxnSpMkLst>
        </pc:cxnChg>
        <pc:cxnChg chg="add mod">
          <ac:chgData name="JOSE DAVID PEÑARANDA TORRES" userId="1964c13b760a26a2" providerId="LiveId" clId="{749CC1BE-BFB7-406F-B9AD-666D6D880C79}" dt="2024-07-19T20:10:21.757" v="2713" actId="164"/>
          <ac:cxnSpMkLst>
            <pc:docMk/>
            <pc:sldMk cId="532988560" sldId="290"/>
            <ac:cxnSpMk id="15" creationId="{E19CD642-9E74-D2C7-F62D-8438ACDCDF39}"/>
          </ac:cxnSpMkLst>
        </pc:cxnChg>
        <pc:cxnChg chg="add mod">
          <ac:chgData name="JOSE DAVID PEÑARANDA TORRES" userId="1964c13b760a26a2" providerId="LiveId" clId="{749CC1BE-BFB7-406F-B9AD-666D6D880C79}" dt="2024-07-19T20:10:21.757" v="2713" actId="164"/>
          <ac:cxnSpMkLst>
            <pc:docMk/>
            <pc:sldMk cId="532988560" sldId="290"/>
            <ac:cxnSpMk id="17" creationId="{91CB95C4-284B-3C61-3692-2E8BCDF6A2CC}"/>
          </ac:cxnSpMkLst>
        </pc:cxnChg>
      </pc:sldChg>
      <pc:sldChg chg="del">
        <pc:chgData name="JOSE DAVID PEÑARANDA TORRES" userId="1964c13b760a26a2" providerId="LiveId" clId="{749CC1BE-BFB7-406F-B9AD-666D6D880C79}" dt="2024-07-18T18:40:55.906" v="338" actId="2696"/>
        <pc:sldMkLst>
          <pc:docMk/>
          <pc:sldMk cId="2044043633" sldId="291"/>
        </pc:sldMkLst>
      </pc:sldChg>
      <pc:sldChg chg="addSp modSp del mod">
        <pc:chgData name="JOSE DAVID PEÑARANDA TORRES" userId="1964c13b760a26a2" providerId="LiveId" clId="{749CC1BE-BFB7-406F-B9AD-666D6D880C79}" dt="2024-07-19T22:59:04.839" v="2776" actId="47"/>
        <pc:sldMkLst>
          <pc:docMk/>
          <pc:sldMk cId="2301480861" sldId="292"/>
        </pc:sldMkLst>
        <pc:spChg chg="add mod">
          <ac:chgData name="JOSE DAVID PEÑARANDA TORRES" userId="1964c13b760a26a2" providerId="LiveId" clId="{749CC1BE-BFB7-406F-B9AD-666D6D880C79}" dt="2024-07-18T19:07:09.966" v="560" actId="20577"/>
          <ac:spMkLst>
            <pc:docMk/>
            <pc:sldMk cId="2301480861" sldId="292"/>
            <ac:spMk id="2" creationId="{5B77E48A-6CE4-5090-EFE7-171B44175753}"/>
          </ac:spMkLst>
        </pc:spChg>
        <pc:graphicFrameChg chg="mod modGraphic">
          <ac:chgData name="JOSE DAVID PEÑARANDA TORRES" userId="1964c13b760a26a2" providerId="LiveId" clId="{749CC1BE-BFB7-406F-B9AD-666D6D880C79}" dt="2024-07-18T19:11:30.389" v="641" actId="14861"/>
          <ac:graphicFrameMkLst>
            <pc:docMk/>
            <pc:sldMk cId="2301480861" sldId="292"/>
            <ac:graphicFrameMk id="4" creationId="{31860CEF-290D-10AA-61DB-C5FB39A7B377}"/>
          </ac:graphicFrameMkLst>
        </pc:graphicFrameChg>
      </pc:sldChg>
      <pc:sldChg chg="addSp delSp modSp add del mod">
        <pc:chgData name="JOSE DAVID PEÑARANDA TORRES" userId="1964c13b760a26a2" providerId="LiveId" clId="{749CC1BE-BFB7-406F-B9AD-666D6D880C79}" dt="2024-07-19T22:47:12.851" v="2756" actId="47"/>
        <pc:sldMkLst>
          <pc:docMk/>
          <pc:sldMk cId="1950142541" sldId="293"/>
        </pc:sldMkLst>
        <pc:spChg chg="add mod">
          <ac:chgData name="JOSE DAVID PEÑARANDA TORRES" userId="1964c13b760a26a2" providerId="LiveId" clId="{749CC1BE-BFB7-406F-B9AD-666D6D880C79}" dt="2024-07-18T19:06:29.673" v="491" actId="1076"/>
          <ac:spMkLst>
            <pc:docMk/>
            <pc:sldMk cId="1950142541" sldId="293"/>
            <ac:spMk id="6" creationId="{DC5E38CD-4D75-91F3-4144-45744339ACE3}"/>
          </ac:spMkLst>
        </pc:spChg>
        <pc:graphicFrameChg chg="add mod modGraphic">
          <ac:chgData name="JOSE DAVID PEÑARANDA TORRES" userId="1964c13b760a26a2" providerId="LiveId" clId="{749CC1BE-BFB7-406F-B9AD-666D6D880C79}" dt="2024-07-18T19:11:46.542" v="642" actId="14861"/>
          <ac:graphicFrameMkLst>
            <pc:docMk/>
            <pc:sldMk cId="1950142541" sldId="293"/>
            <ac:graphicFrameMk id="2" creationId="{611C8A4B-FE1A-A1B5-5C10-C75EEBC654B4}"/>
          </ac:graphicFrameMkLst>
        </pc:graphicFrameChg>
        <pc:graphicFrameChg chg="del">
          <ac:chgData name="JOSE DAVID PEÑARANDA TORRES" userId="1964c13b760a26a2" providerId="LiveId" clId="{749CC1BE-BFB7-406F-B9AD-666D6D880C79}" dt="2024-07-18T18:41:00.487" v="339" actId="478"/>
          <ac:graphicFrameMkLst>
            <pc:docMk/>
            <pc:sldMk cId="1950142541" sldId="293"/>
            <ac:graphicFrameMk id="4" creationId="{31860CEF-290D-10AA-61DB-C5FB39A7B377}"/>
          </ac:graphicFrameMkLst>
        </pc:graphicFrameChg>
        <pc:graphicFrameChg chg="add mod modGraphic">
          <ac:chgData name="JOSE DAVID PEÑARANDA TORRES" userId="1964c13b760a26a2" providerId="LiveId" clId="{749CC1BE-BFB7-406F-B9AD-666D6D880C79}" dt="2024-07-18T19:11:50.276" v="643" actId="14861"/>
          <ac:graphicFrameMkLst>
            <pc:docMk/>
            <pc:sldMk cId="1950142541" sldId="293"/>
            <ac:graphicFrameMk id="5" creationId="{B1FACB1B-1B14-562F-9B8A-365912B23094}"/>
          </ac:graphicFrameMkLst>
        </pc:graphicFrameChg>
      </pc:sldChg>
      <pc:sldChg chg="addSp delSp modSp add del mod">
        <pc:chgData name="JOSE DAVID PEÑARANDA TORRES" userId="1964c13b760a26a2" providerId="LiveId" clId="{749CC1BE-BFB7-406F-B9AD-666D6D880C79}" dt="2024-07-19T22:47:33.052" v="2757" actId="47"/>
        <pc:sldMkLst>
          <pc:docMk/>
          <pc:sldMk cId="1160106203" sldId="294"/>
        </pc:sldMkLst>
        <pc:spChg chg="add mod">
          <ac:chgData name="JOSE DAVID PEÑARANDA TORRES" userId="1964c13b760a26a2" providerId="LiveId" clId="{749CC1BE-BFB7-406F-B9AD-666D6D880C79}" dt="2024-07-18T19:12:13.448" v="645" actId="1076"/>
          <ac:spMkLst>
            <pc:docMk/>
            <pc:sldMk cId="1160106203" sldId="294"/>
            <ac:spMk id="6" creationId="{C4392565-8B57-E620-8EFB-2CC240E44F0A}"/>
          </ac:spMkLst>
        </pc:spChg>
        <pc:graphicFrameChg chg="del">
          <ac:chgData name="JOSE DAVID PEÑARANDA TORRES" userId="1964c13b760a26a2" providerId="LiveId" clId="{749CC1BE-BFB7-406F-B9AD-666D6D880C79}" dt="2024-07-18T18:46:54.027" v="361" actId="478"/>
          <ac:graphicFrameMkLst>
            <pc:docMk/>
            <pc:sldMk cId="1160106203" sldId="294"/>
            <ac:graphicFrameMk id="2" creationId="{611C8A4B-FE1A-A1B5-5C10-C75EEBC654B4}"/>
          </ac:graphicFrameMkLst>
        </pc:graphicFrameChg>
        <pc:graphicFrameChg chg="add mod modGraphic">
          <ac:chgData name="JOSE DAVID PEÑARANDA TORRES" userId="1964c13b760a26a2" providerId="LiveId" clId="{749CC1BE-BFB7-406F-B9AD-666D6D880C79}" dt="2024-07-18T19:12:00.084" v="644" actId="14861"/>
          <ac:graphicFrameMkLst>
            <pc:docMk/>
            <pc:sldMk cId="1160106203" sldId="294"/>
            <ac:graphicFrameMk id="4" creationId="{9A974D3F-E155-FF6D-8A56-649DA2D13338}"/>
          </ac:graphicFrameMkLst>
        </pc:graphicFrameChg>
        <pc:graphicFrameChg chg="del">
          <ac:chgData name="JOSE DAVID PEÑARANDA TORRES" userId="1964c13b760a26a2" providerId="LiveId" clId="{749CC1BE-BFB7-406F-B9AD-666D6D880C79}" dt="2024-07-18T18:46:57.104" v="362" actId="478"/>
          <ac:graphicFrameMkLst>
            <pc:docMk/>
            <pc:sldMk cId="1160106203" sldId="294"/>
            <ac:graphicFrameMk id="5" creationId="{B1FACB1B-1B14-562F-9B8A-365912B23094}"/>
          </ac:graphicFrameMkLst>
        </pc:graphicFrameChg>
      </pc:sldChg>
      <pc:sldChg chg="addSp delSp modSp add del mod">
        <pc:chgData name="JOSE DAVID PEÑARANDA TORRES" userId="1964c13b760a26a2" providerId="LiveId" clId="{749CC1BE-BFB7-406F-B9AD-666D6D880C79}" dt="2024-07-19T23:01:34.572" v="2783" actId="47"/>
        <pc:sldMkLst>
          <pc:docMk/>
          <pc:sldMk cId="1633589462" sldId="295"/>
        </pc:sldMkLst>
        <pc:spChg chg="add mod">
          <ac:chgData name="JOSE DAVID PEÑARANDA TORRES" userId="1964c13b760a26a2" providerId="LiveId" clId="{749CC1BE-BFB7-406F-B9AD-666D6D880C79}" dt="2024-07-18T19:19:32.248" v="797" actId="1076"/>
          <ac:spMkLst>
            <pc:docMk/>
            <pc:sldMk cId="1633589462" sldId="295"/>
            <ac:spMk id="5" creationId="{93C1C625-5662-7ACA-0D67-0EF52627A32D}"/>
          </ac:spMkLst>
        </pc:spChg>
        <pc:spChg chg="mod ord">
          <ac:chgData name="JOSE DAVID PEÑARANDA TORRES" userId="1964c13b760a26a2" providerId="LiveId" clId="{749CC1BE-BFB7-406F-B9AD-666D6D880C79}" dt="2024-07-18T19:20:06.929" v="804" actId="1076"/>
          <ac:spMkLst>
            <pc:docMk/>
            <pc:sldMk cId="1633589462" sldId="295"/>
            <ac:spMk id="6" creationId="{C4392565-8B57-E620-8EFB-2CC240E44F0A}"/>
          </ac:spMkLst>
        </pc:spChg>
        <pc:spChg chg="add mod">
          <ac:chgData name="JOSE DAVID PEÑARANDA TORRES" userId="1964c13b760a26a2" providerId="LiveId" clId="{749CC1BE-BFB7-406F-B9AD-666D6D880C79}" dt="2024-07-18T19:19:35.723" v="798" actId="1076"/>
          <ac:spMkLst>
            <pc:docMk/>
            <pc:sldMk cId="1633589462" sldId="295"/>
            <ac:spMk id="7" creationId="{4DF9580B-8712-C999-F4A8-4176B17E1582}"/>
          </ac:spMkLst>
        </pc:spChg>
        <pc:spChg chg="add mod">
          <ac:chgData name="JOSE DAVID PEÑARANDA TORRES" userId="1964c13b760a26a2" providerId="LiveId" clId="{749CC1BE-BFB7-406F-B9AD-666D6D880C79}" dt="2024-07-18T19:23:02.328" v="853" actId="1076"/>
          <ac:spMkLst>
            <pc:docMk/>
            <pc:sldMk cId="1633589462" sldId="295"/>
            <ac:spMk id="11" creationId="{4B4561A6-BEF7-5D71-C438-87C1C29DB202}"/>
          </ac:spMkLst>
        </pc:spChg>
        <pc:graphicFrameChg chg="add mod modGraphic">
          <ac:chgData name="JOSE DAVID PEÑARANDA TORRES" userId="1964c13b760a26a2" providerId="LiveId" clId="{749CC1BE-BFB7-406F-B9AD-666D6D880C79}" dt="2024-07-18T19:19:55.286" v="801" actId="14100"/>
          <ac:graphicFrameMkLst>
            <pc:docMk/>
            <pc:sldMk cId="1633589462" sldId="295"/>
            <ac:graphicFrameMk id="2" creationId="{EC1E6D2D-22DC-BF71-4117-6B47AD2340E4}"/>
          </ac:graphicFrameMkLst>
        </pc:graphicFrameChg>
        <pc:graphicFrameChg chg="del">
          <ac:chgData name="JOSE DAVID PEÑARANDA TORRES" userId="1964c13b760a26a2" providerId="LiveId" clId="{749CC1BE-BFB7-406F-B9AD-666D6D880C79}" dt="2024-07-18T19:12:25.157" v="647" actId="478"/>
          <ac:graphicFrameMkLst>
            <pc:docMk/>
            <pc:sldMk cId="1633589462" sldId="295"/>
            <ac:graphicFrameMk id="4" creationId="{9A974D3F-E155-FF6D-8A56-649DA2D13338}"/>
          </ac:graphicFrameMkLst>
        </pc:graphicFrameChg>
        <pc:graphicFrameChg chg="add mod modGraphic">
          <ac:chgData name="JOSE DAVID PEÑARANDA TORRES" userId="1964c13b760a26a2" providerId="LiveId" clId="{749CC1BE-BFB7-406F-B9AD-666D6D880C79}" dt="2024-07-18T19:22:24.855" v="813" actId="1076"/>
          <ac:graphicFrameMkLst>
            <pc:docMk/>
            <pc:sldMk cId="1633589462" sldId="295"/>
            <ac:graphicFrameMk id="9" creationId="{1C85A636-C202-179C-4139-21E246FFFF2A}"/>
          </ac:graphicFrameMkLst>
        </pc:graphicFrameChg>
      </pc:sldChg>
      <pc:sldChg chg="addSp delSp modSp add del mod">
        <pc:chgData name="JOSE DAVID PEÑARANDA TORRES" userId="1964c13b760a26a2" providerId="LiveId" clId="{749CC1BE-BFB7-406F-B9AD-666D6D880C79}" dt="2024-07-19T22:34:33.107" v="2755" actId="47"/>
        <pc:sldMkLst>
          <pc:docMk/>
          <pc:sldMk cId="4047068177" sldId="296"/>
        </pc:sldMkLst>
        <pc:spChg chg="del">
          <ac:chgData name="JOSE DAVID PEÑARANDA TORRES" userId="1964c13b760a26a2" providerId="LiveId" clId="{749CC1BE-BFB7-406F-B9AD-666D6D880C79}" dt="2024-07-18T19:23:43.309" v="856" actId="478"/>
          <ac:spMkLst>
            <pc:docMk/>
            <pc:sldMk cId="4047068177" sldId="296"/>
            <ac:spMk id="5" creationId="{93C1C625-5662-7ACA-0D67-0EF52627A32D}"/>
          </ac:spMkLst>
        </pc:spChg>
        <pc:spChg chg="del">
          <ac:chgData name="JOSE DAVID PEÑARANDA TORRES" userId="1964c13b760a26a2" providerId="LiveId" clId="{749CC1BE-BFB7-406F-B9AD-666D6D880C79}" dt="2024-07-18T19:23:45.668" v="858" actId="478"/>
          <ac:spMkLst>
            <pc:docMk/>
            <pc:sldMk cId="4047068177" sldId="296"/>
            <ac:spMk id="6" creationId="{C4392565-8B57-E620-8EFB-2CC240E44F0A}"/>
          </ac:spMkLst>
        </pc:spChg>
        <pc:spChg chg="del">
          <ac:chgData name="JOSE DAVID PEÑARANDA TORRES" userId="1964c13b760a26a2" providerId="LiveId" clId="{749CC1BE-BFB7-406F-B9AD-666D6D880C79}" dt="2024-07-18T19:23:44.387" v="857" actId="478"/>
          <ac:spMkLst>
            <pc:docMk/>
            <pc:sldMk cId="4047068177" sldId="296"/>
            <ac:spMk id="7" creationId="{4DF9580B-8712-C999-F4A8-4176B17E1582}"/>
          </ac:spMkLst>
        </pc:spChg>
        <pc:spChg chg="mod">
          <ac:chgData name="JOSE DAVID PEÑARANDA TORRES" userId="1964c13b760a26a2" providerId="LiveId" clId="{749CC1BE-BFB7-406F-B9AD-666D6D880C79}" dt="2024-07-18T19:42:52.033" v="1593" actId="1076"/>
          <ac:spMkLst>
            <pc:docMk/>
            <pc:sldMk cId="4047068177" sldId="296"/>
            <ac:spMk id="10" creationId="{D43A5F11-B088-4C83-2347-15BDB7966F8C}"/>
          </ac:spMkLst>
        </pc:spChg>
        <pc:spChg chg="mod">
          <ac:chgData name="JOSE DAVID PEÑARANDA TORRES" userId="1964c13b760a26a2" providerId="LiveId" clId="{749CC1BE-BFB7-406F-B9AD-666D6D880C79}" dt="2024-07-18T19:47:48.185" v="1629" actId="1076"/>
          <ac:spMkLst>
            <pc:docMk/>
            <pc:sldMk cId="4047068177" sldId="296"/>
            <ac:spMk id="11" creationId="{4B4561A6-BEF7-5D71-C438-87C1C29DB202}"/>
          </ac:spMkLst>
        </pc:spChg>
        <pc:spChg chg="add mod">
          <ac:chgData name="JOSE DAVID PEÑARANDA TORRES" userId="1964c13b760a26a2" providerId="LiveId" clId="{749CC1BE-BFB7-406F-B9AD-666D6D880C79}" dt="2024-07-18T19:40:43.185" v="1571" actId="13822"/>
          <ac:spMkLst>
            <pc:docMk/>
            <pc:sldMk cId="4047068177" sldId="296"/>
            <ac:spMk id="12" creationId="{A989EE5E-AE0E-C038-4663-784381E62AA9}"/>
          </ac:spMkLst>
        </pc:spChg>
        <pc:spChg chg="add mod">
          <ac:chgData name="JOSE DAVID PEÑARANDA TORRES" userId="1964c13b760a26a2" providerId="LiveId" clId="{749CC1BE-BFB7-406F-B9AD-666D6D880C79}" dt="2024-07-18T19:40:43.185" v="1571" actId="13822"/>
          <ac:spMkLst>
            <pc:docMk/>
            <pc:sldMk cId="4047068177" sldId="296"/>
            <ac:spMk id="13" creationId="{0C4002EA-637C-E21B-2FE7-6A3BF6CE2579}"/>
          </ac:spMkLst>
        </pc:spChg>
        <pc:spChg chg="add mod">
          <ac:chgData name="JOSE DAVID PEÑARANDA TORRES" userId="1964c13b760a26a2" providerId="LiveId" clId="{749CC1BE-BFB7-406F-B9AD-666D6D880C79}" dt="2024-07-18T19:40:43.185" v="1571" actId="13822"/>
          <ac:spMkLst>
            <pc:docMk/>
            <pc:sldMk cId="4047068177" sldId="296"/>
            <ac:spMk id="14" creationId="{ECF5DDD3-27AF-2F73-FA7F-E96EA3C91354}"/>
          </ac:spMkLst>
        </pc:spChg>
        <pc:spChg chg="add del mod">
          <ac:chgData name="JOSE DAVID PEÑARANDA TORRES" userId="1964c13b760a26a2" providerId="LiveId" clId="{749CC1BE-BFB7-406F-B9AD-666D6D880C79}" dt="2024-07-18T19:42:31.601" v="1589" actId="478"/>
          <ac:spMkLst>
            <pc:docMk/>
            <pc:sldMk cId="4047068177" sldId="296"/>
            <ac:spMk id="15" creationId="{D689B69C-BF0B-08B7-4AFD-0D9BAF0E9B62}"/>
          </ac:spMkLst>
        </pc:spChg>
        <pc:spChg chg="add del mod">
          <ac:chgData name="JOSE DAVID PEÑARANDA TORRES" userId="1964c13b760a26a2" providerId="LiveId" clId="{749CC1BE-BFB7-406F-B9AD-666D6D880C79}" dt="2024-07-18T19:43:02.479" v="1596" actId="478"/>
          <ac:spMkLst>
            <pc:docMk/>
            <pc:sldMk cId="4047068177" sldId="296"/>
            <ac:spMk id="16" creationId="{ED4AD6C2-0198-3520-C612-FF9B32123C38}"/>
          </ac:spMkLst>
        </pc:spChg>
        <pc:spChg chg="add del mod">
          <ac:chgData name="JOSE DAVID PEÑARANDA TORRES" userId="1964c13b760a26a2" providerId="LiveId" clId="{749CC1BE-BFB7-406F-B9AD-666D6D880C79}" dt="2024-07-18T19:43:07.810" v="1598" actId="478"/>
          <ac:spMkLst>
            <pc:docMk/>
            <pc:sldMk cId="4047068177" sldId="296"/>
            <ac:spMk id="17" creationId="{CEC44B96-491B-8A77-A4C3-4BA1343253A4}"/>
          </ac:spMkLst>
        </pc:spChg>
        <pc:spChg chg="add del mod">
          <ac:chgData name="JOSE DAVID PEÑARANDA TORRES" userId="1964c13b760a26a2" providerId="LiveId" clId="{749CC1BE-BFB7-406F-B9AD-666D6D880C79}" dt="2024-07-18T19:45:59.042" v="1614" actId="478"/>
          <ac:spMkLst>
            <pc:docMk/>
            <pc:sldMk cId="4047068177" sldId="296"/>
            <ac:spMk id="18" creationId="{C69E6777-929D-9440-2487-73AB627CFF44}"/>
          </ac:spMkLst>
        </pc:spChg>
        <pc:spChg chg="add mod">
          <ac:chgData name="JOSE DAVID PEÑARANDA TORRES" userId="1964c13b760a26a2" providerId="LiveId" clId="{749CC1BE-BFB7-406F-B9AD-666D6D880C79}" dt="2024-07-18T19:58:03.094" v="1636"/>
          <ac:spMkLst>
            <pc:docMk/>
            <pc:sldMk cId="4047068177" sldId="296"/>
            <ac:spMk id="19" creationId="{C78AE682-C231-575A-0BD7-F64326AF82E6}"/>
          </ac:spMkLst>
        </pc:spChg>
        <pc:spChg chg="add mod">
          <ac:chgData name="JOSE DAVID PEÑARANDA TORRES" userId="1964c13b760a26a2" providerId="LiveId" clId="{749CC1BE-BFB7-406F-B9AD-666D6D880C79}" dt="2024-07-18T19:58:03.094" v="1636"/>
          <ac:spMkLst>
            <pc:docMk/>
            <pc:sldMk cId="4047068177" sldId="296"/>
            <ac:spMk id="20" creationId="{ACC4CF2F-A484-8876-6BDD-CCA729B5DBC0}"/>
          </ac:spMkLst>
        </pc:spChg>
        <pc:spChg chg="add mod">
          <ac:chgData name="JOSE DAVID PEÑARANDA TORRES" userId="1964c13b760a26a2" providerId="LiveId" clId="{749CC1BE-BFB7-406F-B9AD-666D6D880C79}" dt="2024-07-18T19:58:03.094" v="1636"/>
          <ac:spMkLst>
            <pc:docMk/>
            <pc:sldMk cId="4047068177" sldId="296"/>
            <ac:spMk id="21" creationId="{DCC0821C-8EA6-66DA-7366-20E00B9C1E07}"/>
          </ac:spMkLst>
        </pc:spChg>
        <pc:spChg chg="add mod">
          <ac:chgData name="JOSE DAVID PEÑARANDA TORRES" userId="1964c13b760a26a2" providerId="LiveId" clId="{749CC1BE-BFB7-406F-B9AD-666D6D880C79}" dt="2024-07-18T19:58:03.094" v="1636"/>
          <ac:spMkLst>
            <pc:docMk/>
            <pc:sldMk cId="4047068177" sldId="296"/>
            <ac:spMk id="22" creationId="{9D935716-7B19-BD4A-A9D1-962DC8D36F6A}"/>
          </ac:spMkLst>
        </pc:spChg>
        <pc:spChg chg="add del">
          <ac:chgData name="JOSE DAVID PEÑARANDA TORRES" userId="1964c13b760a26a2" providerId="LiveId" clId="{749CC1BE-BFB7-406F-B9AD-666D6D880C79}" dt="2024-07-18T19:39:39.644" v="1568" actId="478"/>
          <ac:spMkLst>
            <pc:docMk/>
            <pc:sldMk cId="4047068177" sldId="296"/>
            <ac:spMk id="23" creationId="{CD26E05D-6154-2E9E-B16B-3876A8ED9E51}"/>
          </ac:spMkLst>
        </pc:spChg>
        <pc:spChg chg="add mod">
          <ac:chgData name="JOSE DAVID PEÑARANDA TORRES" userId="1964c13b760a26a2" providerId="LiveId" clId="{749CC1BE-BFB7-406F-B9AD-666D6D880C79}" dt="2024-07-18T19:58:03.094" v="1636"/>
          <ac:spMkLst>
            <pc:docMk/>
            <pc:sldMk cId="4047068177" sldId="296"/>
            <ac:spMk id="24" creationId="{74D10CBC-7CCE-AF0D-847D-F1450B708463}"/>
          </ac:spMkLst>
        </pc:spChg>
        <pc:spChg chg="add mod">
          <ac:chgData name="JOSE DAVID PEÑARANDA TORRES" userId="1964c13b760a26a2" providerId="LiveId" clId="{749CC1BE-BFB7-406F-B9AD-666D6D880C79}" dt="2024-07-18T19:58:03.094" v="1636"/>
          <ac:spMkLst>
            <pc:docMk/>
            <pc:sldMk cId="4047068177" sldId="296"/>
            <ac:spMk id="25" creationId="{F88CBC43-738B-7E9C-B027-0C2F4D3AFB05}"/>
          </ac:spMkLst>
        </pc:spChg>
        <pc:spChg chg="add mod">
          <ac:chgData name="JOSE DAVID PEÑARANDA TORRES" userId="1964c13b760a26a2" providerId="LiveId" clId="{749CC1BE-BFB7-406F-B9AD-666D6D880C79}" dt="2024-07-18T19:58:03.094" v="1636"/>
          <ac:spMkLst>
            <pc:docMk/>
            <pc:sldMk cId="4047068177" sldId="296"/>
            <ac:spMk id="26" creationId="{CAF29D4E-F4BA-7EC2-3AC6-C04E4F40F899}"/>
          </ac:spMkLst>
        </pc:spChg>
        <pc:spChg chg="add mod">
          <ac:chgData name="JOSE DAVID PEÑARANDA TORRES" userId="1964c13b760a26a2" providerId="LiveId" clId="{749CC1BE-BFB7-406F-B9AD-666D6D880C79}" dt="2024-07-18T19:58:03.094" v="1636"/>
          <ac:spMkLst>
            <pc:docMk/>
            <pc:sldMk cId="4047068177" sldId="296"/>
            <ac:spMk id="27" creationId="{73EE0B2E-1DD6-E41B-E2B1-66BECB74BCB9}"/>
          </ac:spMkLst>
        </pc:spChg>
        <pc:spChg chg="add mod">
          <ac:chgData name="JOSE DAVID PEÑARANDA TORRES" userId="1964c13b760a26a2" providerId="LiveId" clId="{749CC1BE-BFB7-406F-B9AD-666D6D880C79}" dt="2024-07-18T19:58:03.094" v="1636"/>
          <ac:spMkLst>
            <pc:docMk/>
            <pc:sldMk cId="4047068177" sldId="296"/>
            <ac:spMk id="28" creationId="{8A0AA8AF-0A49-AFB6-C472-6BD28BB33B9C}"/>
          </ac:spMkLst>
        </pc:spChg>
        <pc:spChg chg="add mod">
          <ac:chgData name="JOSE DAVID PEÑARANDA TORRES" userId="1964c13b760a26a2" providerId="LiveId" clId="{749CC1BE-BFB7-406F-B9AD-666D6D880C79}" dt="2024-07-18T19:58:03.094" v="1636"/>
          <ac:spMkLst>
            <pc:docMk/>
            <pc:sldMk cId="4047068177" sldId="296"/>
            <ac:spMk id="29" creationId="{5331FE1E-9622-9F0A-599B-6ADDEA50A109}"/>
          </ac:spMkLst>
        </pc:spChg>
        <pc:spChg chg="add mod">
          <ac:chgData name="JOSE DAVID PEÑARANDA TORRES" userId="1964c13b760a26a2" providerId="LiveId" clId="{749CC1BE-BFB7-406F-B9AD-666D6D880C79}" dt="2024-07-18T19:58:03.094" v="1636"/>
          <ac:spMkLst>
            <pc:docMk/>
            <pc:sldMk cId="4047068177" sldId="296"/>
            <ac:spMk id="30" creationId="{71535E4E-9F72-9C61-A6CE-A6E6C067D996}"/>
          </ac:spMkLst>
        </pc:spChg>
        <pc:spChg chg="add mod">
          <ac:chgData name="JOSE DAVID PEÑARANDA TORRES" userId="1964c13b760a26a2" providerId="LiveId" clId="{749CC1BE-BFB7-406F-B9AD-666D6D880C79}" dt="2024-07-18T19:57:22.451" v="1635" actId="339"/>
          <ac:spMkLst>
            <pc:docMk/>
            <pc:sldMk cId="4047068177" sldId="296"/>
            <ac:spMk id="31" creationId="{3597AE23-83B4-870A-E580-8574AE959EA7}"/>
          </ac:spMkLst>
        </pc:spChg>
        <pc:spChg chg="add mod">
          <ac:chgData name="JOSE DAVID PEÑARANDA TORRES" userId="1964c13b760a26a2" providerId="LiveId" clId="{749CC1BE-BFB7-406F-B9AD-666D6D880C79}" dt="2024-07-18T19:57:22.451" v="1635" actId="339"/>
          <ac:spMkLst>
            <pc:docMk/>
            <pc:sldMk cId="4047068177" sldId="296"/>
            <ac:spMk id="32" creationId="{91BB559C-D943-D237-8A5E-61652A138E27}"/>
          </ac:spMkLst>
        </pc:spChg>
        <pc:spChg chg="add mod">
          <ac:chgData name="JOSE DAVID PEÑARANDA TORRES" userId="1964c13b760a26a2" providerId="LiveId" clId="{749CC1BE-BFB7-406F-B9AD-666D6D880C79}" dt="2024-07-18T19:57:22.451" v="1635" actId="339"/>
          <ac:spMkLst>
            <pc:docMk/>
            <pc:sldMk cId="4047068177" sldId="296"/>
            <ac:spMk id="33" creationId="{4A01E288-4367-56D9-ED56-FD97153263EE}"/>
          </ac:spMkLst>
        </pc:spChg>
        <pc:spChg chg="add mod">
          <ac:chgData name="JOSE DAVID PEÑARANDA TORRES" userId="1964c13b760a26a2" providerId="LiveId" clId="{749CC1BE-BFB7-406F-B9AD-666D6D880C79}" dt="2024-07-18T19:57:22.451" v="1635" actId="339"/>
          <ac:spMkLst>
            <pc:docMk/>
            <pc:sldMk cId="4047068177" sldId="296"/>
            <ac:spMk id="34" creationId="{073597F4-EC7F-8F4A-10FD-E27890E74A7C}"/>
          </ac:spMkLst>
        </pc:spChg>
        <pc:spChg chg="add mod">
          <ac:chgData name="JOSE DAVID PEÑARANDA TORRES" userId="1964c13b760a26a2" providerId="LiveId" clId="{749CC1BE-BFB7-406F-B9AD-666D6D880C79}" dt="2024-07-18T19:57:22.451" v="1635" actId="339"/>
          <ac:spMkLst>
            <pc:docMk/>
            <pc:sldMk cId="4047068177" sldId="296"/>
            <ac:spMk id="35" creationId="{EB52D5E2-B529-D5C3-F35D-A2A39A03A367}"/>
          </ac:spMkLst>
        </pc:spChg>
        <pc:spChg chg="add mod">
          <ac:chgData name="JOSE DAVID PEÑARANDA TORRES" userId="1964c13b760a26a2" providerId="LiveId" clId="{749CC1BE-BFB7-406F-B9AD-666D6D880C79}" dt="2024-07-18T19:57:22.451" v="1635" actId="339"/>
          <ac:spMkLst>
            <pc:docMk/>
            <pc:sldMk cId="4047068177" sldId="296"/>
            <ac:spMk id="36" creationId="{DE71955C-A5C7-533A-6CB8-78528AB81E26}"/>
          </ac:spMkLst>
        </pc:spChg>
        <pc:spChg chg="add mod">
          <ac:chgData name="JOSE DAVID PEÑARANDA TORRES" userId="1964c13b760a26a2" providerId="LiveId" clId="{749CC1BE-BFB7-406F-B9AD-666D6D880C79}" dt="2024-07-18T19:57:22.451" v="1635" actId="339"/>
          <ac:spMkLst>
            <pc:docMk/>
            <pc:sldMk cId="4047068177" sldId="296"/>
            <ac:spMk id="37" creationId="{1324C507-D364-4FC6-10C4-2D1B4D446CA9}"/>
          </ac:spMkLst>
        </pc:spChg>
        <pc:spChg chg="add mod">
          <ac:chgData name="JOSE DAVID PEÑARANDA TORRES" userId="1964c13b760a26a2" providerId="LiveId" clId="{749CC1BE-BFB7-406F-B9AD-666D6D880C79}" dt="2024-07-18T19:57:22.451" v="1635" actId="339"/>
          <ac:spMkLst>
            <pc:docMk/>
            <pc:sldMk cId="4047068177" sldId="296"/>
            <ac:spMk id="38" creationId="{F9BA4334-BB13-C519-47FA-2952523D14AC}"/>
          </ac:spMkLst>
        </pc:spChg>
        <pc:spChg chg="add mod">
          <ac:chgData name="JOSE DAVID PEÑARANDA TORRES" userId="1964c13b760a26a2" providerId="LiveId" clId="{749CC1BE-BFB7-406F-B9AD-666D6D880C79}" dt="2024-07-18T19:57:22.451" v="1635" actId="339"/>
          <ac:spMkLst>
            <pc:docMk/>
            <pc:sldMk cId="4047068177" sldId="296"/>
            <ac:spMk id="39" creationId="{33D0407F-BC7F-AB0D-DC58-ECA8FBDD1E9D}"/>
          </ac:spMkLst>
        </pc:spChg>
        <pc:spChg chg="add mod">
          <ac:chgData name="JOSE DAVID PEÑARANDA TORRES" userId="1964c13b760a26a2" providerId="LiveId" clId="{749CC1BE-BFB7-406F-B9AD-666D6D880C79}" dt="2024-07-18T19:57:22.451" v="1635" actId="339"/>
          <ac:spMkLst>
            <pc:docMk/>
            <pc:sldMk cId="4047068177" sldId="296"/>
            <ac:spMk id="40" creationId="{52B757D2-6B70-334B-54F7-B76C07E22AB7}"/>
          </ac:spMkLst>
        </pc:spChg>
        <pc:graphicFrameChg chg="del">
          <ac:chgData name="JOSE DAVID PEÑARANDA TORRES" userId="1964c13b760a26a2" providerId="LiveId" clId="{749CC1BE-BFB7-406F-B9AD-666D6D880C79}" dt="2024-07-18T19:23:42.427" v="855" actId="478"/>
          <ac:graphicFrameMkLst>
            <pc:docMk/>
            <pc:sldMk cId="4047068177" sldId="296"/>
            <ac:graphicFrameMk id="2" creationId="{EC1E6D2D-22DC-BF71-4117-6B47AD2340E4}"/>
          </ac:graphicFrameMkLst>
        </pc:graphicFrameChg>
        <pc:graphicFrameChg chg="add del mod modGraphic">
          <ac:chgData name="JOSE DAVID PEÑARANDA TORRES" userId="1964c13b760a26a2" providerId="LiveId" clId="{749CC1BE-BFB7-406F-B9AD-666D6D880C79}" dt="2024-07-18T19:34:00.877" v="1185" actId="478"/>
          <ac:graphicFrameMkLst>
            <pc:docMk/>
            <pc:sldMk cId="4047068177" sldId="296"/>
            <ac:graphicFrameMk id="4" creationId="{A7A37AB8-4C28-B791-5454-0FA4C08B56F0}"/>
          </ac:graphicFrameMkLst>
        </pc:graphicFrameChg>
        <pc:graphicFrameChg chg="del">
          <ac:chgData name="JOSE DAVID PEÑARANDA TORRES" userId="1964c13b760a26a2" providerId="LiveId" clId="{749CC1BE-BFB7-406F-B9AD-666D6D880C79}" dt="2024-07-18T19:23:47.934" v="859" actId="478"/>
          <ac:graphicFrameMkLst>
            <pc:docMk/>
            <pc:sldMk cId="4047068177" sldId="296"/>
            <ac:graphicFrameMk id="9" creationId="{1C85A636-C202-179C-4139-21E246FFFF2A}"/>
          </ac:graphicFrameMkLst>
        </pc:graphicFrameChg>
      </pc:sldChg>
      <pc:sldChg chg="addSp delSp modSp add mod ord">
        <pc:chgData name="JOSE DAVID PEÑARANDA TORRES" userId="1964c13b760a26a2" providerId="LiveId" clId="{749CC1BE-BFB7-406F-B9AD-666D6D880C79}" dt="2024-07-18T20:11:12.559" v="1770" actId="171"/>
        <pc:sldMkLst>
          <pc:docMk/>
          <pc:sldMk cId="2565169872" sldId="297"/>
        </pc:sldMkLst>
        <pc:spChg chg="del mod ord">
          <ac:chgData name="JOSE DAVID PEÑARANDA TORRES" userId="1964c13b760a26a2" providerId="LiveId" clId="{749CC1BE-BFB7-406F-B9AD-666D6D880C79}" dt="2024-07-18T20:00:11.362" v="1656" actId="478"/>
          <ac:spMkLst>
            <pc:docMk/>
            <pc:sldMk cId="2565169872" sldId="297"/>
            <ac:spMk id="2" creationId="{730FD4F8-D734-9514-CB77-478319175417}"/>
          </ac:spMkLst>
        </pc:spChg>
        <pc:spChg chg="add mod">
          <ac:chgData name="JOSE DAVID PEÑARANDA TORRES" userId="1964c13b760a26a2" providerId="LiveId" clId="{749CC1BE-BFB7-406F-B9AD-666D6D880C79}" dt="2024-07-18T19:59:06.688" v="1644"/>
          <ac:spMkLst>
            <pc:docMk/>
            <pc:sldMk cId="2565169872" sldId="297"/>
            <ac:spMk id="3" creationId="{BB6E9DCD-6A95-20EA-9F39-5924D5F3BC1E}"/>
          </ac:spMkLst>
        </pc:spChg>
        <pc:spChg chg="add mod">
          <ac:chgData name="JOSE DAVID PEÑARANDA TORRES" userId="1964c13b760a26a2" providerId="LiveId" clId="{749CC1BE-BFB7-406F-B9AD-666D6D880C79}" dt="2024-07-18T19:59:58.050" v="1653"/>
          <ac:spMkLst>
            <pc:docMk/>
            <pc:sldMk cId="2565169872" sldId="297"/>
            <ac:spMk id="6" creationId="{DFB3416F-2F39-B34C-B289-BC95DC1B67C4}"/>
          </ac:spMkLst>
        </pc:spChg>
        <pc:spChg chg="add mod ord">
          <ac:chgData name="JOSE DAVID PEÑARANDA TORRES" userId="1964c13b760a26a2" providerId="LiveId" clId="{749CC1BE-BFB7-406F-B9AD-666D6D880C79}" dt="2024-07-18T20:11:12.559" v="1770" actId="171"/>
          <ac:spMkLst>
            <pc:docMk/>
            <pc:sldMk cId="2565169872" sldId="297"/>
            <ac:spMk id="8" creationId="{9BAC0941-DF8A-AF7B-A0F2-E659DE38F0CB}"/>
          </ac:spMkLst>
        </pc:spChg>
        <pc:picChg chg="mod modCrop">
          <ac:chgData name="JOSE DAVID PEÑARANDA TORRES" userId="1964c13b760a26a2" providerId="LiveId" clId="{749CC1BE-BFB7-406F-B9AD-666D6D880C79}" dt="2024-07-18T20:02:28.711" v="1664" actId="1076"/>
          <ac:picMkLst>
            <pc:docMk/>
            <pc:sldMk cId="2565169872" sldId="297"/>
            <ac:picMk id="5" creationId="{E17587EF-FBFD-1937-291C-8B001858834B}"/>
          </ac:picMkLst>
        </pc:picChg>
        <pc:picChg chg="add mod">
          <ac:chgData name="JOSE DAVID PEÑARANDA TORRES" userId="1964c13b760a26a2" providerId="LiveId" clId="{749CC1BE-BFB7-406F-B9AD-666D6D880C79}" dt="2024-07-18T20:02:52.783" v="1670" actId="1076"/>
          <ac:picMkLst>
            <pc:docMk/>
            <pc:sldMk cId="2565169872" sldId="297"/>
            <ac:picMk id="7" creationId="{0E61B979-A83C-AFAD-E660-F823FAB88BDF}"/>
          </ac:picMkLst>
        </pc:picChg>
      </pc:sldChg>
      <pc:sldChg chg="addSp delSp modSp add del mod">
        <pc:chgData name="JOSE DAVID PEÑARANDA TORRES" userId="1964c13b760a26a2" providerId="LiveId" clId="{749CC1BE-BFB7-406F-B9AD-666D6D880C79}" dt="2024-07-19T20:59:11.436" v="2731" actId="47"/>
        <pc:sldMkLst>
          <pc:docMk/>
          <pc:sldMk cId="95381945" sldId="298"/>
        </pc:sldMkLst>
        <pc:spChg chg="add mod ord">
          <ac:chgData name="JOSE DAVID PEÑARANDA TORRES" userId="1964c13b760a26a2" providerId="LiveId" clId="{749CC1BE-BFB7-406F-B9AD-666D6D880C79}" dt="2024-07-18T20:11:25.415" v="1773" actId="167"/>
          <ac:spMkLst>
            <pc:docMk/>
            <pc:sldMk cId="95381945" sldId="298"/>
            <ac:spMk id="9" creationId="{A05B2C6D-DB09-F2C8-6493-49473C7161E6}"/>
          </ac:spMkLst>
        </pc:spChg>
        <pc:picChg chg="add mod modCrop">
          <ac:chgData name="JOSE DAVID PEÑARANDA TORRES" userId="1964c13b760a26a2" providerId="LiveId" clId="{749CC1BE-BFB7-406F-B9AD-666D6D880C79}" dt="2024-07-18T20:05:00.439" v="1685" actId="732"/>
          <ac:picMkLst>
            <pc:docMk/>
            <pc:sldMk cId="95381945" sldId="298"/>
            <ac:picMk id="2" creationId="{836BBC5B-2D60-C2E0-2D4E-6E906EDB5B2A}"/>
          </ac:picMkLst>
        </pc:picChg>
        <pc:picChg chg="del">
          <ac:chgData name="JOSE DAVID PEÑARANDA TORRES" userId="1964c13b760a26a2" providerId="LiveId" clId="{749CC1BE-BFB7-406F-B9AD-666D6D880C79}" dt="2024-07-18T20:03:13.420" v="1672" actId="478"/>
          <ac:picMkLst>
            <pc:docMk/>
            <pc:sldMk cId="95381945" sldId="298"/>
            <ac:picMk id="5" creationId="{E17587EF-FBFD-1937-291C-8B001858834B}"/>
          </ac:picMkLst>
        </pc:picChg>
        <pc:picChg chg="del">
          <ac:chgData name="JOSE DAVID PEÑARANDA TORRES" userId="1964c13b760a26a2" providerId="LiveId" clId="{749CC1BE-BFB7-406F-B9AD-666D6D880C79}" dt="2024-07-18T20:03:13.991" v="1673" actId="478"/>
          <ac:picMkLst>
            <pc:docMk/>
            <pc:sldMk cId="95381945" sldId="298"/>
            <ac:picMk id="7" creationId="{0E61B979-A83C-AFAD-E660-F823FAB88BDF}"/>
          </ac:picMkLst>
        </pc:picChg>
        <pc:picChg chg="add mod">
          <ac:chgData name="JOSE DAVID PEÑARANDA TORRES" userId="1964c13b760a26a2" providerId="LiveId" clId="{749CC1BE-BFB7-406F-B9AD-666D6D880C79}" dt="2024-07-18T20:04:20.927" v="1683" actId="1076"/>
          <ac:picMkLst>
            <pc:docMk/>
            <pc:sldMk cId="95381945" sldId="298"/>
            <ac:picMk id="8" creationId="{C09F5622-15A8-8064-4F38-6E08C5E21B89}"/>
          </ac:picMkLst>
        </pc:picChg>
      </pc:sldChg>
      <pc:sldChg chg="addSp modSp add mod">
        <pc:chgData name="JOSE DAVID PEÑARANDA TORRES" userId="1964c13b760a26a2" providerId="LiveId" clId="{749CC1BE-BFB7-406F-B9AD-666D6D880C79}" dt="2024-07-19T23:09:58.778" v="2829" actId="1076"/>
        <pc:sldMkLst>
          <pc:docMk/>
          <pc:sldMk cId="2378130929" sldId="299"/>
        </pc:sldMkLst>
        <pc:spChg chg="add mod ord">
          <ac:chgData name="JOSE DAVID PEÑARANDA TORRES" userId="1964c13b760a26a2" providerId="LiveId" clId="{749CC1BE-BFB7-406F-B9AD-666D6D880C79}" dt="2024-07-18T20:11:34.409" v="1775" actId="167"/>
          <ac:spMkLst>
            <pc:docMk/>
            <pc:sldMk cId="2378130929" sldId="299"/>
            <ac:spMk id="2" creationId="{976F6FFB-DB93-3C1E-7CCA-6C1D4DC512CD}"/>
          </ac:spMkLst>
        </pc:spChg>
        <pc:spChg chg="add mod">
          <ac:chgData name="JOSE DAVID PEÑARANDA TORRES" userId="1964c13b760a26a2" providerId="LiveId" clId="{749CC1BE-BFB7-406F-B9AD-666D6D880C79}" dt="2024-07-19T21:01:27.597" v="2751" actId="1076"/>
          <ac:spMkLst>
            <pc:docMk/>
            <pc:sldMk cId="2378130929" sldId="299"/>
            <ac:spMk id="3" creationId="{D5D4A892-F6D5-3561-C2DE-2B45948E9814}"/>
          </ac:spMkLst>
        </pc:spChg>
        <pc:spChg chg="mod">
          <ac:chgData name="JOSE DAVID PEÑARANDA TORRES" userId="1964c13b760a26a2" providerId="LiveId" clId="{749CC1BE-BFB7-406F-B9AD-666D6D880C79}" dt="2024-07-18T20:07:17.558" v="1692" actId="1076"/>
          <ac:spMkLst>
            <pc:docMk/>
            <pc:sldMk cId="2378130929" sldId="299"/>
            <ac:spMk id="5" creationId="{56F050C0-9FCE-28B4-17C7-09E1018E2BF1}"/>
          </ac:spMkLst>
        </pc:spChg>
        <pc:spChg chg="mod">
          <ac:chgData name="JOSE DAVID PEÑARANDA TORRES" userId="1964c13b760a26a2" providerId="LiveId" clId="{749CC1BE-BFB7-406F-B9AD-666D6D880C79}" dt="2024-07-18T20:07:14.743" v="1691" actId="1076"/>
          <ac:spMkLst>
            <pc:docMk/>
            <pc:sldMk cId="2378130929" sldId="299"/>
            <ac:spMk id="6" creationId="{741CC1E2-14C6-7D0C-7703-F7D4A995E69A}"/>
          </ac:spMkLst>
        </pc:spChg>
        <pc:spChg chg="mod">
          <ac:chgData name="JOSE DAVID PEÑARANDA TORRES" userId="1964c13b760a26a2" providerId="LiveId" clId="{749CC1BE-BFB7-406F-B9AD-666D6D880C79}" dt="2024-07-19T20:59:56.863" v="2734" actId="1076"/>
          <ac:spMkLst>
            <pc:docMk/>
            <pc:sldMk cId="2378130929" sldId="299"/>
            <ac:spMk id="7" creationId="{9F22CD3F-EFC6-C889-2485-E1892B9DB5E3}"/>
          </ac:spMkLst>
        </pc:spChg>
        <pc:spChg chg="mod">
          <ac:chgData name="JOSE DAVID PEÑARANDA TORRES" userId="1964c13b760a26a2" providerId="LiveId" clId="{749CC1BE-BFB7-406F-B9AD-666D6D880C79}" dt="2024-07-19T21:00:01.081" v="2735" actId="1076"/>
          <ac:spMkLst>
            <pc:docMk/>
            <pc:sldMk cId="2378130929" sldId="299"/>
            <ac:spMk id="8" creationId="{7D1D8EB4-419B-3AA5-2491-857EA7B4B816}"/>
          </ac:spMkLst>
        </pc:spChg>
        <pc:spChg chg="mod">
          <ac:chgData name="JOSE DAVID PEÑARANDA TORRES" userId="1964c13b760a26a2" providerId="LiveId" clId="{749CC1BE-BFB7-406F-B9AD-666D6D880C79}" dt="2024-07-19T21:00:42.461" v="2742" actId="1076"/>
          <ac:spMkLst>
            <pc:docMk/>
            <pc:sldMk cId="2378130929" sldId="299"/>
            <ac:spMk id="14" creationId="{B9BDB701-D49F-B673-2D89-678FBA0C9149}"/>
          </ac:spMkLst>
        </pc:spChg>
        <pc:picChg chg="add mod modCrop">
          <ac:chgData name="JOSE DAVID PEÑARANDA TORRES" userId="1964c13b760a26a2" providerId="LiveId" clId="{749CC1BE-BFB7-406F-B9AD-666D6D880C79}" dt="2024-07-19T23:09:58.778" v="2829" actId="1076"/>
          <ac:picMkLst>
            <pc:docMk/>
            <pc:sldMk cId="2378130929" sldId="299"/>
            <ac:picMk id="9" creationId="{928848F5-3256-766A-34E0-054004DF2367}"/>
          </ac:picMkLst>
        </pc:picChg>
        <pc:cxnChg chg="mod">
          <ac:chgData name="JOSE DAVID PEÑARANDA TORRES" userId="1964c13b760a26a2" providerId="LiveId" clId="{749CC1BE-BFB7-406F-B9AD-666D6D880C79}" dt="2024-07-19T21:00:27.630" v="2740" actId="1076"/>
          <ac:cxnSpMkLst>
            <pc:docMk/>
            <pc:sldMk cId="2378130929" sldId="299"/>
            <ac:cxnSpMk id="11" creationId="{EAFFF009-05FA-0F90-F8F2-3A2F10DD30A5}"/>
          </ac:cxnSpMkLst>
        </pc:cxnChg>
        <pc:cxnChg chg="mod">
          <ac:chgData name="JOSE DAVID PEÑARANDA TORRES" userId="1964c13b760a26a2" providerId="LiveId" clId="{749CC1BE-BFB7-406F-B9AD-666D6D880C79}" dt="2024-07-19T21:00:17.083" v="2737" actId="1076"/>
          <ac:cxnSpMkLst>
            <pc:docMk/>
            <pc:sldMk cId="2378130929" sldId="299"/>
            <ac:cxnSpMk id="12" creationId="{DAF3BD46-D03F-7CCA-32A8-8E737939474E}"/>
          </ac:cxnSpMkLst>
        </pc:cxnChg>
        <pc:cxnChg chg="mod">
          <ac:chgData name="JOSE DAVID PEÑARANDA TORRES" userId="1964c13b760a26a2" providerId="LiveId" clId="{749CC1BE-BFB7-406F-B9AD-666D6D880C79}" dt="2024-07-19T21:00:30.197" v="2741" actId="1076"/>
          <ac:cxnSpMkLst>
            <pc:docMk/>
            <pc:sldMk cId="2378130929" sldId="299"/>
            <ac:cxnSpMk id="13" creationId="{13D55415-7F99-3B86-A55A-399A614414F0}"/>
          </ac:cxnSpMkLst>
        </pc:cxnChg>
      </pc:sldChg>
      <pc:sldChg chg="addSp modSp add del mod">
        <pc:chgData name="JOSE DAVID PEÑARANDA TORRES" userId="1964c13b760a26a2" providerId="LiveId" clId="{749CC1BE-BFB7-406F-B9AD-666D6D880C79}" dt="2024-07-19T21:01:40.875" v="2753" actId="47"/>
        <pc:sldMkLst>
          <pc:docMk/>
          <pc:sldMk cId="3675965566" sldId="300"/>
        </pc:sldMkLst>
        <pc:spChg chg="mod">
          <ac:chgData name="JOSE DAVID PEÑARANDA TORRES" userId="1964c13b760a26a2" providerId="LiveId" clId="{749CC1BE-BFB7-406F-B9AD-666D6D880C79}" dt="2024-07-18T20:10:22.214" v="1762" actId="1076"/>
          <ac:spMkLst>
            <pc:docMk/>
            <pc:sldMk cId="3675965566" sldId="300"/>
            <ac:spMk id="2" creationId="{730FD4F8-D734-9514-CB77-478319175417}"/>
          </ac:spMkLst>
        </pc:spChg>
        <pc:spChg chg="add mod">
          <ac:chgData name="JOSE DAVID PEÑARANDA TORRES" userId="1964c13b760a26a2" providerId="LiveId" clId="{749CC1BE-BFB7-406F-B9AD-666D6D880C79}" dt="2024-07-18T20:07:46.063" v="1695"/>
          <ac:spMkLst>
            <pc:docMk/>
            <pc:sldMk cId="3675965566" sldId="300"/>
            <ac:spMk id="3" creationId="{B5DE6299-4620-1856-84BD-933E7BF9B49A}"/>
          </ac:spMkLst>
        </pc:spChg>
        <pc:spChg chg="add mod">
          <ac:chgData name="JOSE DAVID PEÑARANDA TORRES" userId="1964c13b760a26a2" providerId="LiveId" clId="{749CC1BE-BFB7-406F-B9AD-666D6D880C79}" dt="2024-07-18T20:07:46.063" v="1695"/>
          <ac:spMkLst>
            <pc:docMk/>
            <pc:sldMk cId="3675965566" sldId="300"/>
            <ac:spMk id="6" creationId="{F18909F8-9BCA-00CB-9709-4F0FE973DAD2}"/>
          </ac:spMkLst>
        </pc:spChg>
        <pc:spChg chg="add mod">
          <ac:chgData name="JOSE DAVID PEÑARANDA TORRES" userId="1964c13b760a26a2" providerId="LiveId" clId="{749CC1BE-BFB7-406F-B9AD-666D6D880C79}" dt="2024-07-18T20:07:56.123" v="1698"/>
          <ac:spMkLst>
            <pc:docMk/>
            <pc:sldMk cId="3675965566" sldId="300"/>
            <ac:spMk id="7" creationId="{34A50B52-4E5E-C485-36F2-2625A7B97CC5}"/>
          </ac:spMkLst>
        </pc:spChg>
        <pc:spChg chg="add mod">
          <ac:chgData name="JOSE DAVID PEÑARANDA TORRES" userId="1964c13b760a26a2" providerId="LiveId" clId="{749CC1BE-BFB7-406F-B9AD-666D6D880C79}" dt="2024-07-18T20:10:39.982" v="1767" actId="1076"/>
          <ac:spMkLst>
            <pc:docMk/>
            <pc:sldMk cId="3675965566" sldId="300"/>
            <ac:spMk id="8" creationId="{9420D84E-4A86-105E-C225-ECBF35663D5E}"/>
          </ac:spMkLst>
        </pc:spChg>
        <pc:spChg chg="add mod ord">
          <ac:chgData name="JOSE DAVID PEÑARANDA TORRES" userId="1964c13b760a26a2" providerId="LiveId" clId="{749CC1BE-BFB7-406F-B9AD-666D6D880C79}" dt="2024-07-18T20:11:41.900" v="1777" actId="167"/>
          <ac:spMkLst>
            <pc:docMk/>
            <pc:sldMk cId="3675965566" sldId="300"/>
            <ac:spMk id="9" creationId="{4721125C-C639-9BB4-FD21-FB635AFCAE8A}"/>
          </ac:spMkLst>
        </pc:spChg>
        <pc:picChg chg="mod">
          <ac:chgData name="JOSE DAVID PEÑARANDA TORRES" userId="1964c13b760a26a2" providerId="LiveId" clId="{749CC1BE-BFB7-406F-B9AD-666D6D880C79}" dt="2024-07-18T20:11:45.678" v="1778" actId="1076"/>
          <ac:picMkLst>
            <pc:docMk/>
            <pc:sldMk cId="3675965566" sldId="300"/>
            <ac:picMk id="5" creationId="{4CACAF7A-CC2C-CFE6-8C4C-8ECC1D370551}"/>
          </ac:picMkLst>
        </pc:picChg>
      </pc:sldChg>
      <pc:sldChg chg="addSp delSp modSp add del mod">
        <pc:chgData name="JOSE DAVID PEÑARANDA TORRES" userId="1964c13b760a26a2" providerId="LiveId" clId="{749CC1BE-BFB7-406F-B9AD-666D6D880C79}" dt="2024-07-19T23:03:41.513" v="2785" actId="47"/>
        <pc:sldMkLst>
          <pc:docMk/>
          <pc:sldMk cId="2090040575" sldId="301"/>
        </pc:sldMkLst>
        <pc:spChg chg="mod">
          <ac:chgData name="JOSE DAVID PEÑARANDA TORRES" userId="1964c13b760a26a2" providerId="LiveId" clId="{749CC1BE-BFB7-406F-B9AD-666D6D880C79}" dt="2024-07-18T20:19:54.102" v="1849" actId="1076"/>
          <ac:spMkLst>
            <pc:docMk/>
            <pc:sldMk cId="2090040575" sldId="301"/>
            <ac:spMk id="2" creationId="{730FD4F8-D734-9514-CB77-478319175417}"/>
          </ac:spMkLst>
        </pc:spChg>
        <pc:spChg chg="add del mod">
          <ac:chgData name="JOSE DAVID PEÑARANDA TORRES" userId="1964c13b760a26a2" providerId="LiveId" clId="{749CC1BE-BFB7-406F-B9AD-666D6D880C79}" dt="2024-07-18T20:19:14.285" v="1839" actId="478"/>
          <ac:spMkLst>
            <pc:docMk/>
            <pc:sldMk cId="2090040575" sldId="301"/>
            <ac:spMk id="3" creationId="{54A2A58B-59D2-46D9-A475-6486F44AB9D6}"/>
          </ac:spMkLst>
        </pc:spChg>
        <pc:spChg chg="add del mod">
          <ac:chgData name="JOSE DAVID PEÑARANDA TORRES" userId="1964c13b760a26a2" providerId="LiveId" clId="{749CC1BE-BFB7-406F-B9AD-666D6D880C79}" dt="2024-07-18T20:19:12.450" v="1838" actId="478"/>
          <ac:spMkLst>
            <pc:docMk/>
            <pc:sldMk cId="2090040575" sldId="301"/>
            <ac:spMk id="6" creationId="{987272AE-0AE3-7FAE-7F16-CA6791E9D9F8}"/>
          </ac:spMkLst>
        </pc:spChg>
        <pc:spChg chg="add mod ord">
          <ac:chgData name="JOSE DAVID PEÑARANDA TORRES" userId="1964c13b760a26a2" providerId="LiveId" clId="{749CC1BE-BFB7-406F-B9AD-666D6D880C79}" dt="2024-07-18T20:11:57.661" v="1781" actId="167"/>
          <ac:spMkLst>
            <pc:docMk/>
            <pc:sldMk cId="2090040575" sldId="301"/>
            <ac:spMk id="7" creationId="{89322A2B-2521-C3D8-080F-B74CD06731A2}"/>
          </ac:spMkLst>
        </pc:spChg>
        <pc:picChg chg="mod modCrop">
          <ac:chgData name="JOSE DAVID PEÑARANDA TORRES" userId="1964c13b760a26a2" providerId="LiveId" clId="{749CC1BE-BFB7-406F-B9AD-666D6D880C79}" dt="2024-07-19T01:31:05.610" v="2458" actId="1076"/>
          <ac:picMkLst>
            <pc:docMk/>
            <pc:sldMk cId="2090040575" sldId="301"/>
            <ac:picMk id="5" creationId="{582F9D02-B072-7150-366F-04EFCB529875}"/>
          </ac:picMkLst>
        </pc:picChg>
      </pc:sldChg>
      <pc:sldChg chg="addSp delSp modSp add mod">
        <pc:chgData name="JOSE DAVID PEÑARANDA TORRES" userId="1964c13b760a26a2" providerId="LiveId" clId="{749CC1BE-BFB7-406F-B9AD-666D6D880C79}" dt="2024-07-19T23:10:39.259" v="2834" actId="1076"/>
        <pc:sldMkLst>
          <pc:docMk/>
          <pc:sldMk cId="324076138" sldId="302"/>
        </pc:sldMkLst>
        <pc:spChg chg="del mod">
          <ac:chgData name="JOSE DAVID PEÑARANDA TORRES" userId="1964c13b760a26a2" providerId="LiveId" clId="{749CC1BE-BFB7-406F-B9AD-666D6D880C79}" dt="2024-07-19T23:06:52.224" v="2800" actId="478"/>
          <ac:spMkLst>
            <pc:docMk/>
            <pc:sldMk cId="324076138" sldId="302"/>
            <ac:spMk id="2" creationId="{730FD4F8-D734-9514-CB77-478319175417}"/>
          </ac:spMkLst>
        </pc:spChg>
        <pc:spChg chg="add mod ord">
          <ac:chgData name="JOSE DAVID PEÑARANDA TORRES" userId="1964c13b760a26a2" providerId="LiveId" clId="{749CC1BE-BFB7-406F-B9AD-666D6D880C79}" dt="2024-07-18T20:12:09.551" v="1783" actId="167"/>
          <ac:spMkLst>
            <pc:docMk/>
            <pc:sldMk cId="324076138" sldId="302"/>
            <ac:spMk id="3" creationId="{2DF0F887-A517-A533-723F-2571A5E419B6}"/>
          </ac:spMkLst>
        </pc:spChg>
        <pc:graphicFrameChg chg="add mod modGraphic">
          <ac:chgData name="JOSE DAVID PEÑARANDA TORRES" userId="1964c13b760a26a2" providerId="LiveId" clId="{749CC1BE-BFB7-406F-B9AD-666D6D880C79}" dt="2024-07-19T23:10:17.332" v="2831" actId="2711"/>
          <ac:graphicFrameMkLst>
            <pc:docMk/>
            <pc:sldMk cId="324076138" sldId="302"/>
            <ac:graphicFrameMk id="6" creationId="{023E7D41-3FFC-ED3B-AFAF-756327EC2855}"/>
          </ac:graphicFrameMkLst>
        </pc:graphicFrameChg>
        <pc:graphicFrameChg chg="add mod modGraphic">
          <ac:chgData name="JOSE DAVID PEÑARANDA TORRES" userId="1964c13b760a26a2" providerId="LiveId" clId="{749CC1BE-BFB7-406F-B9AD-666D6D880C79}" dt="2024-07-19T23:10:39.259" v="2834" actId="1076"/>
          <ac:graphicFrameMkLst>
            <pc:docMk/>
            <pc:sldMk cId="324076138" sldId="302"/>
            <ac:graphicFrameMk id="7" creationId="{C42C39B6-92A0-429C-5489-FA2034627CAA}"/>
          </ac:graphicFrameMkLst>
        </pc:graphicFrameChg>
        <pc:picChg chg="del mod">
          <ac:chgData name="JOSE DAVID PEÑARANDA TORRES" userId="1964c13b760a26a2" providerId="LiveId" clId="{749CC1BE-BFB7-406F-B9AD-666D6D880C79}" dt="2024-07-19T23:05:57.090" v="2790" actId="478"/>
          <ac:picMkLst>
            <pc:docMk/>
            <pc:sldMk cId="324076138" sldId="302"/>
            <ac:picMk id="5" creationId="{887B1730-A202-9263-4DEE-83D74BD99C97}"/>
          </ac:picMkLst>
        </pc:picChg>
      </pc:sldChg>
      <pc:sldChg chg="addSp modSp add del mod">
        <pc:chgData name="JOSE DAVID PEÑARANDA TORRES" userId="1964c13b760a26a2" providerId="LiveId" clId="{749CC1BE-BFB7-406F-B9AD-666D6D880C79}" dt="2024-07-19T23:03:46.754" v="2786" actId="47"/>
        <pc:sldMkLst>
          <pc:docMk/>
          <pc:sldMk cId="1094472846" sldId="303"/>
        </pc:sldMkLst>
        <pc:spChg chg="mod ord">
          <ac:chgData name="JOSE DAVID PEÑARANDA TORRES" userId="1964c13b760a26a2" providerId="LiveId" clId="{749CC1BE-BFB7-406F-B9AD-666D6D880C79}" dt="2024-07-19T01:30:33.154" v="2454" actId="1076"/>
          <ac:spMkLst>
            <pc:docMk/>
            <pc:sldMk cId="1094472846" sldId="303"/>
            <ac:spMk id="2" creationId="{730FD4F8-D734-9514-CB77-478319175417}"/>
          </ac:spMkLst>
        </pc:spChg>
        <pc:spChg chg="add mod ord">
          <ac:chgData name="JOSE DAVID PEÑARANDA TORRES" userId="1964c13b760a26a2" providerId="LiveId" clId="{749CC1BE-BFB7-406F-B9AD-666D6D880C79}" dt="2024-07-18T20:12:29.359" v="1785" actId="167"/>
          <ac:spMkLst>
            <pc:docMk/>
            <pc:sldMk cId="1094472846" sldId="303"/>
            <ac:spMk id="3" creationId="{417CFF74-AE61-53AB-5FC6-9436C0397DF4}"/>
          </ac:spMkLst>
        </pc:spChg>
        <pc:picChg chg="mod modCrop">
          <ac:chgData name="JOSE DAVID PEÑARANDA TORRES" userId="1964c13b760a26a2" providerId="LiveId" clId="{749CC1BE-BFB7-406F-B9AD-666D6D880C79}" dt="2024-07-19T01:30:36.304" v="2455" actId="14100"/>
          <ac:picMkLst>
            <pc:docMk/>
            <pc:sldMk cId="1094472846" sldId="303"/>
            <ac:picMk id="5" creationId="{4B396505-C012-3B89-ACFB-9D067CBD9E61}"/>
          </ac:picMkLst>
        </pc:picChg>
        <pc:picChg chg="add mod modCrop">
          <ac:chgData name="JOSE DAVID PEÑARANDA TORRES" userId="1964c13b760a26a2" providerId="LiveId" clId="{749CC1BE-BFB7-406F-B9AD-666D6D880C79}" dt="2024-07-19T01:30:26.187" v="2452" actId="1440"/>
          <ac:picMkLst>
            <pc:docMk/>
            <pc:sldMk cId="1094472846" sldId="303"/>
            <ac:picMk id="6" creationId="{D046F10C-5340-F0CC-7C9B-FD3B4BFEB5BF}"/>
          </ac:picMkLst>
        </pc:picChg>
      </pc:sldChg>
      <pc:sldChg chg="addSp modSp add del mod">
        <pc:chgData name="JOSE DAVID PEÑARANDA TORRES" userId="1964c13b760a26a2" providerId="LiveId" clId="{749CC1BE-BFB7-406F-B9AD-666D6D880C79}" dt="2024-07-19T23:03:37.461" v="2784" actId="47"/>
        <pc:sldMkLst>
          <pc:docMk/>
          <pc:sldMk cId="1512991999" sldId="304"/>
        </pc:sldMkLst>
        <pc:spChg chg="mod">
          <ac:chgData name="JOSE DAVID PEÑARANDA TORRES" userId="1964c13b760a26a2" providerId="LiveId" clId="{749CC1BE-BFB7-406F-B9AD-666D6D880C79}" dt="2024-07-19T01:29:40.407" v="2450" actId="1076"/>
          <ac:spMkLst>
            <pc:docMk/>
            <pc:sldMk cId="1512991999" sldId="304"/>
            <ac:spMk id="2" creationId="{730FD4F8-D734-9514-CB77-478319175417}"/>
          </ac:spMkLst>
        </pc:spChg>
        <pc:spChg chg="add mod">
          <ac:chgData name="JOSE DAVID PEÑARANDA TORRES" userId="1964c13b760a26a2" providerId="LiveId" clId="{749CC1BE-BFB7-406F-B9AD-666D6D880C79}" dt="2024-07-18T20:15:52.273" v="1807"/>
          <ac:spMkLst>
            <pc:docMk/>
            <pc:sldMk cId="1512991999" sldId="304"/>
            <ac:spMk id="3" creationId="{F4D32979-87D8-6C75-E7B5-06E3A6F06256}"/>
          </ac:spMkLst>
        </pc:spChg>
        <pc:picChg chg="mod modCrop">
          <ac:chgData name="JOSE DAVID PEÑARANDA TORRES" userId="1964c13b760a26a2" providerId="LiveId" clId="{749CC1BE-BFB7-406F-B9AD-666D6D880C79}" dt="2024-07-19T01:29:32.609" v="2448" actId="1440"/>
          <ac:picMkLst>
            <pc:docMk/>
            <pc:sldMk cId="1512991999" sldId="304"/>
            <ac:picMk id="7" creationId="{1FC25752-2D4B-B320-C75D-8A14FADFCADC}"/>
          </ac:picMkLst>
        </pc:picChg>
        <pc:picChg chg="mod ord">
          <ac:chgData name="JOSE DAVID PEÑARANDA TORRES" userId="1964c13b760a26a2" providerId="LiveId" clId="{749CC1BE-BFB7-406F-B9AD-666D6D880C79}" dt="2024-07-19T01:29:35.406" v="2449" actId="1440"/>
          <ac:picMkLst>
            <pc:docMk/>
            <pc:sldMk cId="1512991999" sldId="304"/>
            <ac:picMk id="9" creationId="{26C70C53-F95B-FC17-5387-CE8457D869E5}"/>
          </ac:picMkLst>
        </pc:picChg>
      </pc:sldChg>
      <pc:sldChg chg="addSp modSp add del mod">
        <pc:chgData name="JOSE DAVID PEÑARANDA TORRES" userId="1964c13b760a26a2" providerId="LiveId" clId="{749CC1BE-BFB7-406F-B9AD-666D6D880C79}" dt="2024-07-19T23:10:05.893" v="2830" actId="47"/>
        <pc:sldMkLst>
          <pc:docMk/>
          <pc:sldMk cId="3411584260" sldId="305"/>
        </pc:sldMkLst>
        <pc:spChg chg="mod">
          <ac:chgData name="JOSE DAVID PEÑARANDA TORRES" userId="1964c13b760a26a2" providerId="LiveId" clId="{749CC1BE-BFB7-406F-B9AD-666D6D880C79}" dt="2024-07-18T20:18:06.799" v="1830" actId="1076"/>
          <ac:spMkLst>
            <pc:docMk/>
            <pc:sldMk cId="3411584260" sldId="305"/>
            <ac:spMk id="2" creationId="{730FD4F8-D734-9514-CB77-478319175417}"/>
          </ac:spMkLst>
        </pc:spChg>
        <pc:spChg chg="add mod">
          <ac:chgData name="JOSE DAVID PEÑARANDA TORRES" userId="1964c13b760a26a2" providerId="LiveId" clId="{749CC1BE-BFB7-406F-B9AD-666D6D880C79}" dt="2024-07-18T20:15:47.406" v="1806"/>
          <ac:spMkLst>
            <pc:docMk/>
            <pc:sldMk cId="3411584260" sldId="305"/>
            <ac:spMk id="3" creationId="{919C9616-2DB4-EE0A-00CB-221F88C5BDC5}"/>
          </ac:spMkLst>
        </pc:spChg>
        <pc:picChg chg="mod">
          <ac:chgData name="JOSE DAVID PEÑARANDA TORRES" userId="1964c13b760a26a2" providerId="LiveId" clId="{749CC1BE-BFB7-406F-B9AD-666D6D880C79}" dt="2024-07-19T01:29:09.115" v="2447" actId="1076"/>
          <ac:picMkLst>
            <pc:docMk/>
            <pc:sldMk cId="3411584260" sldId="305"/>
            <ac:picMk id="5" creationId="{47B818B0-CD16-A9FB-2836-9A3CC408C8F8}"/>
          </ac:picMkLst>
        </pc:picChg>
      </pc:sldChg>
      <pc:sldChg chg="addSp modSp add del mod ord">
        <pc:chgData name="JOSE DAVID PEÑARANDA TORRES" userId="1964c13b760a26a2" providerId="LiveId" clId="{749CC1BE-BFB7-406F-B9AD-666D6D880C79}" dt="2024-07-19T20:13:03.903" v="2730" actId="47"/>
        <pc:sldMkLst>
          <pc:docMk/>
          <pc:sldMk cId="1187902647" sldId="306"/>
        </pc:sldMkLst>
        <pc:spChg chg="mod">
          <ac:chgData name="JOSE DAVID PEÑARANDA TORRES" userId="1964c13b760a26a2" providerId="LiveId" clId="{749CC1BE-BFB7-406F-B9AD-666D6D880C79}" dt="2024-07-19T01:35:31.325" v="2516" actId="1076"/>
          <ac:spMkLst>
            <pc:docMk/>
            <pc:sldMk cId="1187902647" sldId="306"/>
            <ac:spMk id="2" creationId="{C3F25728-B112-2EBA-C399-6265341B1342}"/>
          </ac:spMkLst>
        </pc:spChg>
        <pc:spChg chg="mod">
          <ac:chgData name="JOSE DAVID PEÑARANDA TORRES" userId="1964c13b760a26a2" providerId="LiveId" clId="{749CC1BE-BFB7-406F-B9AD-666D6D880C79}" dt="2024-07-18T20:21:03.631" v="1857" actId="123"/>
          <ac:spMkLst>
            <pc:docMk/>
            <pc:sldMk cId="1187902647" sldId="306"/>
            <ac:spMk id="3" creationId="{DBC94C64-7D17-6756-A4B6-A25C173873FA}"/>
          </ac:spMkLst>
        </pc:spChg>
        <pc:spChg chg="add mod">
          <ac:chgData name="JOSE DAVID PEÑARANDA TORRES" userId="1964c13b760a26a2" providerId="LiveId" clId="{749CC1BE-BFB7-406F-B9AD-666D6D880C79}" dt="2024-07-18T20:21:13.761" v="1859"/>
          <ac:spMkLst>
            <pc:docMk/>
            <pc:sldMk cId="1187902647" sldId="306"/>
            <ac:spMk id="4" creationId="{42830044-EC1A-0292-FE43-0FA414E14694}"/>
          </ac:spMkLst>
        </pc:spChg>
      </pc:sldChg>
      <pc:sldChg chg="addSp delSp modSp add mod">
        <pc:chgData name="JOSE DAVID PEÑARANDA TORRES" userId="1964c13b760a26a2" providerId="LiveId" clId="{749CC1BE-BFB7-406F-B9AD-666D6D880C79}" dt="2024-07-19T01:39:18.485" v="2543" actId="207"/>
        <pc:sldMkLst>
          <pc:docMk/>
          <pc:sldMk cId="2537002953" sldId="307"/>
        </pc:sldMkLst>
        <pc:spChg chg="mod">
          <ac:chgData name="JOSE DAVID PEÑARANDA TORRES" userId="1964c13b760a26a2" providerId="LiveId" clId="{749CC1BE-BFB7-406F-B9AD-666D6D880C79}" dt="2024-07-19T01:35:24.857" v="2515" actId="20577"/>
          <ac:spMkLst>
            <pc:docMk/>
            <pc:sldMk cId="2537002953" sldId="307"/>
            <ac:spMk id="2" creationId="{00000000-0000-0000-0000-000000000000}"/>
          </ac:spMkLst>
        </pc:spChg>
        <pc:spChg chg="add mod">
          <ac:chgData name="JOSE DAVID PEÑARANDA TORRES" userId="1964c13b760a26a2" providerId="LiveId" clId="{749CC1BE-BFB7-406F-B9AD-666D6D880C79}" dt="2024-07-19T01:36:26.444" v="2521"/>
          <ac:spMkLst>
            <pc:docMk/>
            <pc:sldMk cId="2537002953" sldId="307"/>
            <ac:spMk id="5" creationId="{3447B75F-DB75-AFAA-B3D4-BD67C739E298}"/>
          </ac:spMkLst>
        </pc:spChg>
        <pc:spChg chg="add mod">
          <ac:chgData name="JOSE DAVID PEÑARANDA TORRES" userId="1964c13b760a26a2" providerId="LiveId" clId="{749CC1BE-BFB7-406F-B9AD-666D6D880C79}" dt="2024-07-19T01:39:18.485" v="2543" actId="207"/>
          <ac:spMkLst>
            <pc:docMk/>
            <pc:sldMk cId="2537002953" sldId="307"/>
            <ac:spMk id="6" creationId="{EC695A1A-251A-7464-F1F8-4152FE765100}"/>
          </ac:spMkLst>
        </pc:spChg>
        <pc:picChg chg="add del mod">
          <ac:chgData name="JOSE DAVID PEÑARANDA TORRES" userId="1964c13b760a26a2" providerId="LiveId" clId="{749CC1BE-BFB7-406F-B9AD-666D6D880C79}" dt="2024-07-19T01:36:58.842" v="2524" actId="478"/>
          <ac:picMkLst>
            <pc:docMk/>
            <pc:sldMk cId="2537002953" sldId="307"/>
            <ac:picMk id="4" creationId="{C9C007B4-F0F2-B7DC-8F44-B4000F7B7C1D}"/>
          </ac:picMkLst>
        </pc:picChg>
      </pc:sldChg>
      <pc:sldChg chg="add del">
        <pc:chgData name="JOSE DAVID PEÑARANDA TORRES" userId="1964c13b760a26a2" providerId="LiveId" clId="{749CC1BE-BFB7-406F-B9AD-666D6D880C79}" dt="2024-07-19T01:33:50.869" v="2460" actId="47"/>
        <pc:sldMkLst>
          <pc:docMk/>
          <pc:sldMk cId="2656632252" sldId="307"/>
        </pc:sldMkLst>
      </pc:sldChg>
      <pc:sldChg chg="delSp modSp add mod">
        <pc:chgData name="JOSE DAVID PEÑARANDA TORRES" userId="1964c13b760a26a2" providerId="LiveId" clId="{749CC1BE-BFB7-406F-B9AD-666D6D880C79}" dt="2024-07-19T23:42:45.802" v="3091" actId="1076"/>
        <pc:sldMkLst>
          <pc:docMk/>
          <pc:sldMk cId="3729112388" sldId="308"/>
        </pc:sldMkLst>
        <pc:spChg chg="del">
          <ac:chgData name="JOSE DAVID PEÑARANDA TORRES" userId="1964c13b760a26a2" providerId="LiveId" clId="{749CC1BE-BFB7-406F-B9AD-666D6D880C79}" dt="2024-07-19T23:40:52.750" v="2911" actId="478"/>
          <ac:spMkLst>
            <pc:docMk/>
            <pc:sldMk cId="3729112388" sldId="308"/>
            <ac:spMk id="3" creationId="{8DB83DF8-DCB8-27DA-3411-B6C0E3D4F42B}"/>
          </ac:spMkLst>
        </pc:spChg>
        <pc:spChg chg="del">
          <ac:chgData name="JOSE DAVID PEÑARANDA TORRES" userId="1964c13b760a26a2" providerId="LiveId" clId="{749CC1BE-BFB7-406F-B9AD-666D6D880C79}" dt="2024-07-19T23:40:53.870" v="2912" actId="478"/>
          <ac:spMkLst>
            <pc:docMk/>
            <pc:sldMk cId="3729112388" sldId="308"/>
            <ac:spMk id="4" creationId="{FE535E26-0551-4D79-AB37-B1473E918E40}"/>
          </ac:spMkLst>
        </pc:spChg>
        <pc:spChg chg="mod">
          <ac:chgData name="JOSE DAVID PEÑARANDA TORRES" userId="1964c13b760a26a2" providerId="LiveId" clId="{749CC1BE-BFB7-406F-B9AD-666D6D880C79}" dt="2024-07-19T23:41:11.155" v="2939" actId="20577"/>
          <ac:spMkLst>
            <pc:docMk/>
            <pc:sldMk cId="3729112388" sldId="308"/>
            <ac:spMk id="23" creationId="{00000000-0000-0000-0000-000000000000}"/>
          </ac:spMkLst>
        </pc:spChg>
        <pc:graphicFrameChg chg="mod">
          <ac:chgData name="JOSE DAVID PEÑARANDA TORRES" userId="1964c13b760a26a2" providerId="LiveId" clId="{749CC1BE-BFB7-406F-B9AD-666D6D880C79}" dt="2024-07-19T23:42:45.802" v="3091" actId="1076"/>
          <ac:graphicFrameMkLst>
            <pc:docMk/>
            <pc:sldMk cId="3729112388" sldId="308"/>
            <ac:graphicFrameMk id="5" creationId="{C3931199-C1F9-BB23-D4DD-53BA4F098180}"/>
          </ac:graphicFrameMkLst>
        </pc:graphicFrameChg>
      </pc:sldChg>
    </pc:docChg>
  </pc:docChgLst>
</pc:chgInfo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0D251F-0FE5-4DFF-843A-1C3520DB7C72}" type="doc">
      <dgm:prSet loTypeId="urn:microsoft.com/office/officeart/2005/8/layout/lProcess3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6CD392F0-D462-49F5-B3CE-6520B25600C3}">
      <dgm:prSet phldrT="[Texto]" custT="1"/>
      <dgm:spPr/>
      <dgm:t>
        <a:bodyPr/>
        <a:lstStyle/>
        <a:p>
          <a:pPr algn="ctr"/>
          <a:r>
            <a:rPr lang="es-MX" sz="2000" b="1" dirty="0">
              <a:latin typeface="Arial" panose="020B0604020202020204" pitchFamily="34" charset="0"/>
              <a:cs typeface="Arial" panose="020B0604020202020204" pitchFamily="34" charset="0"/>
            </a:rPr>
            <a:t>DESCRIPCIÓN DEL PROBLEMA</a:t>
          </a:r>
          <a:endParaRPr lang="es-CO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FE5B86-F587-4E23-9475-079589F24F44}" type="parTrans" cxnId="{61DA0A6F-40AC-40AB-BF89-20A17651C36E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EB7C14-87B9-4FF4-9305-FA493E3203B2}" type="sibTrans" cxnId="{61DA0A6F-40AC-40AB-BF89-20A17651C36E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6082AC-6D82-4417-B99B-83FE30A44948}">
      <dgm:prSet phldrT="[Texto]" custT="1"/>
      <dgm:spPr/>
      <dgm:t>
        <a:bodyPr/>
        <a:lstStyle/>
        <a:p>
          <a:r>
            <a:rPr lang="es-CO" sz="2000" dirty="0">
              <a:latin typeface="Arial" panose="020B0604020202020204" pitchFamily="34" charset="0"/>
              <a:cs typeface="Arial" panose="020B0604020202020204" pitchFamily="34" charset="0"/>
            </a:rPr>
            <a:t>Formulación</a:t>
          </a:r>
        </a:p>
      </dgm:t>
    </dgm:pt>
    <dgm:pt modelId="{D79109B1-360E-4214-8838-609330F3BC25}" type="parTrans" cxnId="{41D0D225-6663-4FB2-9749-1D15522E8E0B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2CD751-FD9B-4FDF-B289-E8B64C52D8F4}" type="sibTrans" cxnId="{41D0D225-6663-4FB2-9749-1D15522E8E0B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623B5B-A845-48B0-9DBF-BF7E889B1827}">
      <dgm:prSet phldrT="[Texto]" custT="1"/>
      <dgm:spPr/>
      <dgm:t>
        <a:bodyPr/>
        <a:lstStyle/>
        <a:p>
          <a:r>
            <a:rPr lang="es-CO" sz="2000" dirty="0">
              <a:latin typeface="Arial" panose="020B0604020202020204" pitchFamily="34" charset="0"/>
              <a:cs typeface="Arial" panose="020B0604020202020204" pitchFamily="34" charset="0"/>
            </a:rPr>
            <a:t>Justificación</a:t>
          </a:r>
        </a:p>
      </dgm:t>
    </dgm:pt>
    <dgm:pt modelId="{E2160EBA-060B-42FB-9811-AE99229D686C}" type="parTrans" cxnId="{82C7AB1A-8885-457B-A781-60703572966A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13A302-27A6-486B-8A4C-9925BE8867F0}" type="sibTrans" cxnId="{82C7AB1A-8885-457B-A781-60703572966A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BC19C8-AA3A-4358-BB03-A2EDC803C8CC}">
      <dgm:prSet phldrT="[Texto]" custT="1"/>
      <dgm:spPr/>
      <dgm:t>
        <a:bodyPr/>
        <a:lstStyle/>
        <a:p>
          <a:r>
            <a:rPr lang="es-MX" sz="2000" b="1" dirty="0">
              <a:latin typeface="Arial" panose="020B0604020202020204" pitchFamily="34" charset="0"/>
              <a:cs typeface="Arial" panose="020B0604020202020204" pitchFamily="34" charset="0"/>
            </a:rPr>
            <a:t>METODOLOGÍA </a:t>
          </a:r>
          <a:endParaRPr lang="es-CO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D7B96E-4002-4807-B3E7-AA6A298E25A1}" type="parTrans" cxnId="{5C0CC64F-B0B1-4FFC-B270-39178D52AC41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804F85-9B33-4288-8A45-0E7190DFF4CD}" type="sibTrans" cxnId="{5C0CC64F-B0B1-4FFC-B270-39178D52AC41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B42880-3413-47CA-8414-2474826BC4E5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Tipo de investigación </a:t>
          </a:r>
          <a:endParaRPr lang="es-CO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E20E89-BFC3-4BEB-A98C-938301ED8043}" type="parTrans" cxnId="{D06A5D2F-DC59-4349-98FA-291F79C138D6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75976E-3144-4E2D-ACB0-B882B6C29E45}" type="sibTrans" cxnId="{D06A5D2F-DC59-4349-98FA-291F79C138D6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EDF991-8918-431F-A871-1256C75A0F61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Población 	</a:t>
          </a:r>
          <a:endParaRPr lang="es-CO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6DF013-7393-4533-ABEC-771575551BFA}" type="parTrans" cxnId="{E86A660E-127F-4A49-A3CD-0F1C3D32F0A3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B2E40B-372A-43E3-B989-3623786C6BE8}" type="sibTrans" cxnId="{E86A660E-127F-4A49-A3CD-0F1C3D32F0A3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491A24-4530-43C8-8B0B-8EC7F601F442}">
      <dgm:prSet phldrT="[Texto]" custT="1"/>
      <dgm:spPr/>
      <dgm:t>
        <a:bodyPr/>
        <a:lstStyle/>
        <a:p>
          <a:r>
            <a:rPr lang="es-MX" sz="2000" b="1" dirty="0">
              <a:latin typeface="Arial" panose="020B0604020202020204" pitchFamily="34" charset="0"/>
              <a:cs typeface="Arial" panose="020B0604020202020204" pitchFamily="34" charset="0"/>
            </a:rPr>
            <a:t>RESULTADOS</a:t>
          </a:r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CO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D0D18C-A4B9-4A14-B53C-7AE6DFFC502E}" type="parTrans" cxnId="{326C04D1-66F5-4E08-A345-93C6A86AA4B5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6E0341-8298-4822-9CE6-7D29A45EDB69}" type="sibTrans" cxnId="{326C04D1-66F5-4E08-A345-93C6A86AA4B5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B27D05-447C-4BEC-BCCE-2C33354439FF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Desarrollo de los objetivos</a:t>
          </a:r>
          <a:endParaRPr lang="es-CO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77AC42-C472-4121-9EB9-9A8129BFC804}" type="parTrans" cxnId="{25410F18-989D-458D-B7F8-A0F7DA51AA02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39DB61-AE16-499C-AE8C-60048DFC6EBA}" type="sibTrans" cxnId="{25410F18-989D-458D-B7F8-A0F7DA51AA02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E77CAD-78A1-4096-B3FC-589F8C92C45B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Conclusiones</a:t>
          </a:r>
          <a:endParaRPr lang="es-CO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F90B5C-80F2-4082-8607-B58424E67E14}" type="parTrans" cxnId="{12E4D275-DF1A-4EB0-B768-EE1F9B051B22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4306D4-1E56-42B0-85ED-8BEC30444077}" type="sibTrans" cxnId="{12E4D275-DF1A-4EB0-B768-EE1F9B051B22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C6CA85-4E3B-445D-B7D0-620C02F8CD45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Objetivos</a:t>
          </a:r>
          <a:endParaRPr lang="es-CO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2757BA-1D18-4031-BCB0-581EC7960EE2}" type="parTrans" cxnId="{64EF51A0-74C2-4866-BD2F-6F1070C37BF5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4DED68-A155-44F1-B161-4F523DC331B1}" type="sibTrans" cxnId="{64EF51A0-74C2-4866-BD2F-6F1070C37BF5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1D4F80-79EB-4FF1-9757-684A53ADD640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Muestra</a:t>
          </a:r>
          <a:endParaRPr lang="es-CO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20622B-B889-42A0-8542-BA242537727A}" type="parTrans" cxnId="{E3D9D52C-44D7-4886-8AD7-4AD1EEA90BB6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A60531C-B128-486A-8B8C-C262F8B822CE}" type="sibTrans" cxnId="{E3D9D52C-44D7-4886-8AD7-4AD1EEA90BB6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EC905C-BFC7-4324-AFCB-24B2CB4E1675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Recomendaciones </a:t>
          </a:r>
          <a:endParaRPr lang="es-CO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3328B4-0C5B-4475-8D42-37FF89C7263A}" type="parTrans" cxnId="{6FBB7787-6463-49C7-942D-8C44C82139FD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292890-D324-4CBC-AF34-F33E81222969}" type="sibTrans" cxnId="{6FBB7787-6463-49C7-942D-8C44C82139FD}">
      <dgm:prSet/>
      <dgm:spPr/>
      <dgm:t>
        <a:bodyPr/>
        <a:lstStyle/>
        <a:p>
          <a:endParaRPr lang="es-CO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352A97-C871-46FA-BD34-2D65C4BD592C}" type="pres">
      <dgm:prSet presAssocID="{350D251F-0FE5-4DFF-843A-1C3520DB7C72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63A58FB8-2BE4-4461-8A2B-ACB52A93C8E1}" type="pres">
      <dgm:prSet presAssocID="{6CD392F0-D462-49F5-B3CE-6520B25600C3}" presName="horFlow" presStyleCnt="0"/>
      <dgm:spPr/>
    </dgm:pt>
    <dgm:pt modelId="{5315A3B4-DF7C-40F3-A749-8BBB5072C1CC}" type="pres">
      <dgm:prSet presAssocID="{6CD392F0-D462-49F5-B3CE-6520B25600C3}" presName="bigChev" presStyleLbl="node1" presStyleIdx="0" presStyleCnt="3"/>
      <dgm:spPr/>
    </dgm:pt>
    <dgm:pt modelId="{758DC24F-FC0D-4921-A351-C133372FD192}" type="pres">
      <dgm:prSet presAssocID="{D79109B1-360E-4214-8838-609330F3BC25}" presName="parTrans" presStyleCnt="0"/>
      <dgm:spPr/>
    </dgm:pt>
    <dgm:pt modelId="{EC4E1135-6C31-4B11-A284-0B59FEF23616}" type="pres">
      <dgm:prSet presAssocID="{B86082AC-6D82-4417-B99B-83FE30A44948}" presName="node" presStyleLbl="alignAccFollowNode1" presStyleIdx="0" presStyleCnt="9">
        <dgm:presLayoutVars>
          <dgm:bulletEnabled val="1"/>
        </dgm:presLayoutVars>
      </dgm:prSet>
      <dgm:spPr/>
    </dgm:pt>
    <dgm:pt modelId="{144137E5-D8DA-4F06-9840-F0B6FBB2FA7A}" type="pres">
      <dgm:prSet presAssocID="{062CD751-FD9B-4FDF-B289-E8B64C52D8F4}" presName="sibTrans" presStyleCnt="0"/>
      <dgm:spPr/>
    </dgm:pt>
    <dgm:pt modelId="{977AF10E-54DE-4D58-9C65-E060004C08D9}" type="pres">
      <dgm:prSet presAssocID="{81623B5B-A845-48B0-9DBF-BF7E889B1827}" presName="node" presStyleLbl="alignAccFollowNode1" presStyleIdx="1" presStyleCnt="9">
        <dgm:presLayoutVars>
          <dgm:bulletEnabled val="1"/>
        </dgm:presLayoutVars>
      </dgm:prSet>
      <dgm:spPr/>
    </dgm:pt>
    <dgm:pt modelId="{83234942-9EBF-4AAB-AB19-5CD023D990A7}" type="pres">
      <dgm:prSet presAssocID="{7513A302-27A6-486B-8A4C-9925BE8867F0}" presName="sibTrans" presStyleCnt="0"/>
      <dgm:spPr/>
    </dgm:pt>
    <dgm:pt modelId="{8B08A449-3217-4DA7-829E-63DDE03763F9}" type="pres">
      <dgm:prSet presAssocID="{DDC6CA85-4E3B-445D-B7D0-620C02F8CD45}" presName="node" presStyleLbl="alignAccFollowNode1" presStyleIdx="2" presStyleCnt="9">
        <dgm:presLayoutVars>
          <dgm:bulletEnabled val="1"/>
        </dgm:presLayoutVars>
      </dgm:prSet>
      <dgm:spPr/>
    </dgm:pt>
    <dgm:pt modelId="{CF92877D-5EB2-481D-833D-25EB9297CEAB}" type="pres">
      <dgm:prSet presAssocID="{6CD392F0-D462-49F5-B3CE-6520B25600C3}" presName="vSp" presStyleCnt="0"/>
      <dgm:spPr/>
    </dgm:pt>
    <dgm:pt modelId="{C733CB52-BCDD-45C8-A16C-4EC83E172F07}" type="pres">
      <dgm:prSet presAssocID="{F2BC19C8-AA3A-4358-BB03-A2EDC803C8CC}" presName="horFlow" presStyleCnt="0"/>
      <dgm:spPr/>
    </dgm:pt>
    <dgm:pt modelId="{E29DA5DC-2FD2-49A8-9F67-1FED69859F55}" type="pres">
      <dgm:prSet presAssocID="{F2BC19C8-AA3A-4358-BB03-A2EDC803C8CC}" presName="bigChev" presStyleLbl="node1" presStyleIdx="1" presStyleCnt="3"/>
      <dgm:spPr/>
    </dgm:pt>
    <dgm:pt modelId="{16BF010E-0C92-4A79-90DF-A4E1D9BDC21E}" type="pres">
      <dgm:prSet presAssocID="{88E20E89-BFC3-4BEB-A98C-938301ED8043}" presName="parTrans" presStyleCnt="0"/>
      <dgm:spPr/>
    </dgm:pt>
    <dgm:pt modelId="{AC0A22BA-C750-470B-932F-F22C92CB67F7}" type="pres">
      <dgm:prSet presAssocID="{9EB42880-3413-47CA-8414-2474826BC4E5}" presName="node" presStyleLbl="alignAccFollowNode1" presStyleIdx="3" presStyleCnt="9">
        <dgm:presLayoutVars>
          <dgm:bulletEnabled val="1"/>
        </dgm:presLayoutVars>
      </dgm:prSet>
      <dgm:spPr/>
    </dgm:pt>
    <dgm:pt modelId="{A9053FE2-F098-4A32-974D-297B691BE7FB}" type="pres">
      <dgm:prSet presAssocID="{9B75976E-3144-4E2D-ACB0-B882B6C29E45}" presName="sibTrans" presStyleCnt="0"/>
      <dgm:spPr/>
    </dgm:pt>
    <dgm:pt modelId="{67E3E2F8-15DB-4116-B4D5-B67AA9CB8166}" type="pres">
      <dgm:prSet presAssocID="{DCEDF991-8918-431F-A871-1256C75A0F61}" presName="node" presStyleLbl="alignAccFollowNode1" presStyleIdx="4" presStyleCnt="9">
        <dgm:presLayoutVars>
          <dgm:bulletEnabled val="1"/>
        </dgm:presLayoutVars>
      </dgm:prSet>
      <dgm:spPr/>
    </dgm:pt>
    <dgm:pt modelId="{FBF85DED-4448-47D1-B9A7-C63A47E14013}" type="pres">
      <dgm:prSet presAssocID="{4AB2E40B-372A-43E3-B989-3623786C6BE8}" presName="sibTrans" presStyleCnt="0"/>
      <dgm:spPr/>
    </dgm:pt>
    <dgm:pt modelId="{F2A7A46F-A0CB-484F-AA10-C13366A00D36}" type="pres">
      <dgm:prSet presAssocID="{AB1D4F80-79EB-4FF1-9757-684A53ADD640}" presName="node" presStyleLbl="alignAccFollowNode1" presStyleIdx="5" presStyleCnt="9">
        <dgm:presLayoutVars>
          <dgm:bulletEnabled val="1"/>
        </dgm:presLayoutVars>
      </dgm:prSet>
      <dgm:spPr/>
    </dgm:pt>
    <dgm:pt modelId="{3E8DE65A-E570-47A6-87E6-89E0DE247FE0}" type="pres">
      <dgm:prSet presAssocID="{F2BC19C8-AA3A-4358-BB03-A2EDC803C8CC}" presName="vSp" presStyleCnt="0"/>
      <dgm:spPr/>
    </dgm:pt>
    <dgm:pt modelId="{67F2BC10-7827-4DA9-B878-7E4F7A94FCFC}" type="pres">
      <dgm:prSet presAssocID="{C7491A24-4530-43C8-8B0B-8EC7F601F442}" presName="horFlow" presStyleCnt="0"/>
      <dgm:spPr/>
    </dgm:pt>
    <dgm:pt modelId="{9E5C1EB0-D548-413F-BDEC-7CDC9C660CE3}" type="pres">
      <dgm:prSet presAssocID="{C7491A24-4530-43C8-8B0B-8EC7F601F442}" presName="bigChev" presStyleLbl="node1" presStyleIdx="2" presStyleCnt="3"/>
      <dgm:spPr/>
    </dgm:pt>
    <dgm:pt modelId="{0B59BDF2-704F-42C2-BDB6-49635B5A764A}" type="pres">
      <dgm:prSet presAssocID="{9477AC42-C472-4121-9EB9-9A8129BFC804}" presName="parTrans" presStyleCnt="0"/>
      <dgm:spPr/>
    </dgm:pt>
    <dgm:pt modelId="{213AEF58-7052-41DF-B3A4-248DB1C3204C}" type="pres">
      <dgm:prSet presAssocID="{5BB27D05-447C-4BEC-BCCE-2C33354439FF}" presName="node" presStyleLbl="alignAccFollowNode1" presStyleIdx="6" presStyleCnt="9">
        <dgm:presLayoutVars>
          <dgm:bulletEnabled val="1"/>
        </dgm:presLayoutVars>
      </dgm:prSet>
      <dgm:spPr/>
    </dgm:pt>
    <dgm:pt modelId="{6B136CE8-7B26-449C-9A1A-2A0CA91192E8}" type="pres">
      <dgm:prSet presAssocID="{DE39DB61-AE16-499C-AE8C-60048DFC6EBA}" presName="sibTrans" presStyleCnt="0"/>
      <dgm:spPr/>
    </dgm:pt>
    <dgm:pt modelId="{2EADC988-CBCA-4E45-8DC9-056145F6547C}" type="pres">
      <dgm:prSet presAssocID="{A6E77CAD-78A1-4096-B3FC-589F8C92C45B}" presName="node" presStyleLbl="alignAccFollowNode1" presStyleIdx="7" presStyleCnt="9">
        <dgm:presLayoutVars>
          <dgm:bulletEnabled val="1"/>
        </dgm:presLayoutVars>
      </dgm:prSet>
      <dgm:spPr/>
    </dgm:pt>
    <dgm:pt modelId="{A7EF71C9-A978-49A8-8B99-1B21C791828B}" type="pres">
      <dgm:prSet presAssocID="{854306D4-1E56-42B0-85ED-8BEC30444077}" presName="sibTrans" presStyleCnt="0"/>
      <dgm:spPr/>
    </dgm:pt>
    <dgm:pt modelId="{C564D732-F973-4710-A069-A4D8158A4158}" type="pres">
      <dgm:prSet presAssocID="{B8EC905C-BFC7-4324-AFCB-24B2CB4E1675}" presName="node" presStyleLbl="alignAccFollowNode1" presStyleIdx="8" presStyleCnt="9">
        <dgm:presLayoutVars>
          <dgm:bulletEnabled val="1"/>
        </dgm:presLayoutVars>
      </dgm:prSet>
      <dgm:spPr/>
    </dgm:pt>
  </dgm:ptLst>
  <dgm:cxnLst>
    <dgm:cxn modelId="{E86A660E-127F-4A49-A3CD-0F1C3D32F0A3}" srcId="{F2BC19C8-AA3A-4358-BB03-A2EDC803C8CC}" destId="{DCEDF991-8918-431F-A871-1256C75A0F61}" srcOrd="1" destOrd="0" parTransId="{E46DF013-7393-4533-ABEC-771575551BFA}" sibTransId="{4AB2E40B-372A-43E3-B989-3623786C6BE8}"/>
    <dgm:cxn modelId="{1DB9D415-A9FE-4B9B-B067-946799B0F7D5}" type="presOf" srcId="{B86082AC-6D82-4417-B99B-83FE30A44948}" destId="{EC4E1135-6C31-4B11-A284-0B59FEF23616}" srcOrd="0" destOrd="0" presId="urn:microsoft.com/office/officeart/2005/8/layout/lProcess3"/>
    <dgm:cxn modelId="{25410F18-989D-458D-B7F8-A0F7DA51AA02}" srcId="{C7491A24-4530-43C8-8B0B-8EC7F601F442}" destId="{5BB27D05-447C-4BEC-BCCE-2C33354439FF}" srcOrd="0" destOrd="0" parTransId="{9477AC42-C472-4121-9EB9-9A8129BFC804}" sibTransId="{DE39DB61-AE16-499C-AE8C-60048DFC6EBA}"/>
    <dgm:cxn modelId="{82C7AB1A-8885-457B-A781-60703572966A}" srcId="{6CD392F0-D462-49F5-B3CE-6520B25600C3}" destId="{81623B5B-A845-48B0-9DBF-BF7E889B1827}" srcOrd="1" destOrd="0" parTransId="{E2160EBA-060B-42FB-9811-AE99229D686C}" sibTransId="{7513A302-27A6-486B-8A4C-9925BE8867F0}"/>
    <dgm:cxn modelId="{41D0D225-6663-4FB2-9749-1D15522E8E0B}" srcId="{6CD392F0-D462-49F5-B3CE-6520B25600C3}" destId="{B86082AC-6D82-4417-B99B-83FE30A44948}" srcOrd="0" destOrd="0" parTransId="{D79109B1-360E-4214-8838-609330F3BC25}" sibTransId="{062CD751-FD9B-4FDF-B289-E8B64C52D8F4}"/>
    <dgm:cxn modelId="{E3D9D52C-44D7-4886-8AD7-4AD1EEA90BB6}" srcId="{F2BC19C8-AA3A-4358-BB03-A2EDC803C8CC}" destId="{AB1D4F80-79EB-4FF1-9757-684A53ADD640}" srcOrd="2" destOrd="0" parTransId="{0820622B-B889-42A0-8542-BA242537727A}" sibTransId="{EA60531C-B128-486A-8B8C-C262F8B822CE}"/>
    <dgm:cxn modelId="{D06A5D2F-DC59-4349-98FA-291F79C138D6}" srcId="{F2BC19C8-AA3A-4358-BB03-A2EDC803C8CC}" destId="{9EB42880-3413-47CA-8414-2474826BC4E5}" srcOrd="0" destOrd="0" parTransId="{88E20E89-BFC3-4BEB-A98C-938301ED8043}" sibTransId="{9B75976E-3144-4E2D-ACB0-B882B6C29E45}"/>
    <dgm:cxn modelId="{F7E9EE3D-3B3B-43D7-B244-CEF7D3539AA4}" type="presOf" srcId="{9EB42880-3413-47CA-8414-2474826BC4E5}" destId="{AC0A22BA-C750-470B-932F-F22C92CB67F7}" srcOrd="0" destOrd="0" presId="urn:microsoft.com/office/officeart/2005/8/layout/lProcess3"/>
    <dgm:cxn modelId="{5AD4E447-7B42-4DC4-95EC-23FD6DCDEDB5}" type="presOf" srcId="{A6E77CAD-78A1-4096-B3FC-589F8C92C45B}" destId="{2EADC988-CBCA-4E45-8DC9-056145F6547C}" srcOrd="0" destOrd="0" presId="urn:microsoft.com/office/officeart/2005/8/layout/lProcess3"/>
    <dgm:cxn modelId="{61DA0A6F-40AC-40AB-BF89-20A17651C36E}" srcId="{350D251F-0FE5-4DFF-843A-1C3520DB7C72}" destId="{6CD392F0-D462-49F5-B3CE-6520B25600C3}" srcOrd="0" destOrd="0" parTransId="{32FE5B86-F587-4E23-9475-079589F24F44}" sibTransId="{D6EB7C14-87B9-4FF4-9305-FA493E3203B2}"/>
    <dgm:cxn modelId="{5C0CC64F-B0B1-4FFC-B270-39178D52AC41}" srcId="{350D251F-0FE5-4DFF-843A-1C3520DB7C72}" destId="{F2BC19C8-AA3A-4358-BB03-A2EDC803C8CC}" srcOrd="1" destOrd="0" parTransId="{C1D7B96E-4002-4807-B3E7-AA6A298E25A1}" sibTransId="{17804F85-9B33-4288-8A45-0E7190DFF4CD}"/>
    <dgm:cxn modelId="{12E4D275-DF1A-4EB0-B768-EE1F9B051B22}" srcId="{C7491A24-4530-43C8-8B0B-8EC7F601F442}" destId="{A6E77CAD-78A1-4096-B3FC-589F8C92C45B}" srcOrd="1" destOrd="0" parTransId="{3FF90B5C-80F2-4082-8607-B58424E67E14}" sibTransId="{854306D4-1E56-42B0-85ED-8BEC30444077}"/>
    <dgm:cxn modelId="{31E7C456-F436-4669-ABAA-7D8B7F0E24AC}" type="presOf" srcId="{AB1D4F80-79EB-4FF1-9757-684A53ADD640}" destId="{F2A7A46F-A0CB-484F-AA10-C13366A00D36}" srcOrd="0" destOrd="0" presId="urn:microsoft.com/office/officeart/2005/8/layout/lProcess3"/>
    <dgm:cxn modelId="{C6D6FB58-A69E-4015-B8DB-1F38A3A9E1E2}" type="presOf" srcId="{DCEDF991-8918-431F-A871-1256C75A0F61}" destId="{67E3E2F8-15DB-4116-B4D5-B67AA9CB8166}" srcOrd="0" destOrd="0" presId="urn:microsoft.com/office/officeart/2005/8/layout/lProcess3"/>
    <dgm:cxn modelId="{6FBB7787-6463-49C7-942D-8C44C82139FD}" srcId="{C7491A24-4530-43C8-8B0B-8EC7F601F442}" destId="{B8EC905C-BFC7-4324-AFCB-24B2CB4E1675}" srcOrd="2" destOrd="0" parTransId="{0A3328B4-0C5B-4475-8D42-37FF89C7263A}" sibTransId="{88292890-D324-4CBC-AF34-F33E81222969}"/>
    <dgm:cxn modelId="{25F4BD90-D16E-4850-917A-C002528AFDCF}" type="presOf" srcId="{5BB27D05-447C-4BEC-BCCE-2C33354439FF}" destId="{213AEF58-7052-41DF-B3A4-248DB1C3204C}" srcOrd="0" destOrd="0" presId="urn:microsoft.com/office/officeart/2005/8/layout/lProcess3"/>
    <dgm:cxn modelId="{64EF51A0-74C2-4866-BD2F-6F1070C37BF5}" srcId="{6CD392F0-D462-49F5-B3CE-6520B25600C3}" destId="{DDC6CA85-4E3B-445D-B7D0-620C02F8CD45}" srcOrd="2" destOrd="0" parTransId="{DA2757BA-1D18-4031-BCB0-581EC7960EE2}" sibTransId="{674DED68-A155-44F1-B161-4F523DC331B1}"/>
    <dgm:cxn modelId="{61A905A6-75D3-468E-8032-EC1642A98223}" type="presOf" srcId="{81623B5B-A845-48B0-9DBF-BF7E889B1827}" destId="{977AF10E-54DE-4D58-9C65-E060004C08D9}" srcOrd="0" destOrd="0" presId="urn:microsoft.com/office/officeart/2005/8/layout/lProcess3"/>
    <dgm:cxn modelId="{EC9847B5-1030-4B52-A067-2AB4618DCDA9}" type="presOf" srcId="{F2BC19C8-AA3A-4358-BB03-A2EDC803C8CC}" destId="{E29DA5DC-2FD2-49A8-9F67-1FED69859F55}" srcOrd="0" destOrd="0" presId="urn:microsoft.com/office/officeart/2005/8/layout/lProcess3"/>
    <dgm:cxn modelId="{33BDC5B6-9CA5-4C50-8FBC-CE34ED1AFD83}" type="presOf" srcId="{C7491A24-4530-43C8-8B0B-8EC7F601F442}" destId="{9E5C1EB0-D548-413F-BDEC-7CDC9C660CE3}" srcOrd="0" destOrd="0" presId="urn:microsoft.com/office/officeart/2005/8/layout/lProcess3"/>
    <dgm:cxn modelId="{ADB566B7-F1BA-4397-BB1A-0A45B740E406}" type="presOf" srcId="{350D251F-0FE5-4DFF-843A-1C3520DB7C72}" destId="{0A352A97-C871-46FA-BD34-2D65C4BD592C}" srcOrd="0" destOrd="0" presId="urn:microsoft.com/office/officeart/2005/8/layout/lProcess3"/>
    <dgm:cxn modelId="{7DF735B9-8214-49A6-BEE1-FEC3471EB3CA}" type="presOf" srcId="{DDC6CA85-4E3B-445D-B7D0-620C02F8CD45}" destId="{8B08A449-3217-4DA7-829E-63DDE03763F9}" srcOrd="0" destOrd="0" presId="urn:microsoft.com/office/officeart/2005/8/layout/lProcess3"/>
    <dgm:cxn modelId="{326C04D1-66F5-4E08-A345-93C6A86AA4B5}" srcId="{350D251F-0FE5-4DFF-843A-1C3520DB7C72}" destId="{C7491A24-4530-43C8-8B0B-8EC7F601F442}" srcOrd="2" destOrd="0" parTransId="{EFD0D18C-A4B9-4A14-B53C-7AE6DFFC502E}" sibTransId="{666E0341-8298-4822-9CE6-7D29A45EDB69}"/>
    <dgm:cxn modelId="{950430D2-E770-4028-BB8B-937D056F7351}" type="presOf" srcId="{B8EC905C-BFC7-4324-AFCB-24B2CB4E1675}" destId="{C564D732-F973-4710-A069-A4D8158A4158}" srcOrd="0" destOrd="0" presId="urn:microsoft.com/office/officeart/2005/8/layout/lProcess3"/>
    <dgm:cxn modelId="{84E078D4-E773-4C65-9554-9A734B220092}" type="presOf" srcId="{6CD392F0-D462-49F5-B3CE-6520B25600C3}" destId="{5315A3B4-DF7C-40F3-A749-8BBB5072C1CC}" srcOrd="0" destOrd="0" presId="urn:microsoft.com/office/officeart/2005/8/layout/lProcess3"/>
    <dgm:cxn modelId="{1B5F5381-64DF-41FF-AB9C-35B5A49D8C17}" type="presParOf" srcId="{0A352A97-C871-46FA-BD34-2D65C4BD592C}" destId="{63A58FB8-2BE4-4461-8A2B-ACB52A93C8E1}" srcOrd="0" destOrd="0" presId="urn:microsoft.com/office/officeart/2005/8/layout/lProcess3"/>
    <dgm:cxn modelId="{41CE7F43-7AAF-4467-AE02-F4E4914456BC}" type="presParOf" srcId="{63A58FB8-2BE4-4461-8A2B-ACB52A93C8E1}" destId="{5315A3B4-DF7C-40F3-A749-8BBB5072C1CC}" srcOrd="0" destOrd="0" presId="urn:microsoft.com/office/officeart/2005/8/layout/lProcess3"/>
    <dgm:cxn modelId="{6449BF43-9049-476E-8497-89C42E75B832}" type="presParOf" srcId="{63A58FB8-2BE4-4461-8A2B-ACB52A93C8E1}" destId="{758DC24F-FC0D-4921-A351-C133372FD192}" srcOrd="1" destOrd="0" presId="urn:microsoft.com/office/officeart/2005/8/layout/lProcess3"/>
    <dgm:cxn modelId="{5EED7E9A-C336-4ECB-978E-6ED3C49BE998}" type="presParOf" srcId="{63A58FB8-2BE4-4461-8A2B-ACB52A93C8E1}" destId="{EC4E1135-6C31-4B11-A284-0B59FEF23616}" srcOrd="2" destOrd="0" presId="urn:microsoft.com/office/officeart/2005/8/layout/lProcess3"/>
    <dgm:cxn modelId="{2D2B94F3-00B9-44E1-BFA3-0FBD89043AC5}" type="presParOf" srcId="{63A58FB8-2BE4-4461-8A2B-ACB52A93C8E1}" destId="{144137E5-D8DA-4F06-9840-F0B6FBB2FA7A}" srcOrd="3" destOrd="0" presId="urn:microsoft.com/office/officeart/2005/8/layout/lProcess3"/>
    <dgm:cxn modelId="{0C4CE45D-8EBB-43D6-A5F3-98A9DCE56D05}" type="presParOf" srcId="{63A58FB8-2BE4-4461-8A2B-ACB52A93C8E1}" destId="{977AF10E-54DE-4D58-9C65-E060004C08D9}" srcOrd="4" destOrd="0" presId="urn:microsoft.com/office/officeart/2005/8/layout/lProcess3"/>
    <dgm:cxn modelId="{BCBC8FE7-B800-48C0-88F7-A1C01945DFB2}" type="presParOf" srcId="{63A58FB8-2BE4-4461-8A2B-ACB52A93C8E1}" destId="{83234942-9EBF-4AAB-AB19-5CD023D990A7}" srcOrd="5" destOrd="0" presId="urn:microsoft.com/office/officeart/2005/8/layout/lProcess3"/>
    <dgm:cxn modelId="{814F77A9-BE5F-44F3-B8E5-279055AAF686}" type="presParOf" srcId="{63A58FB8-2BE4-4461-8A2B-ACB52A93C8E1}" destId="{8B08A449-3217-4DA7-829E-63DDE03763F9}" srcOrd="6" destOrd="0" presId="urn:microsoft.com/office/officeart/2005/8/layout/lProcess3"/>
    <dgm:cxn modelId="{22C98AB0-D22E-45CE-96CC-679DFB479B8E}" type="presParOf" srcId="{0A352A97-C871-46FA-BD34-2D65C4BD592C}" destId="{CF92877D-5EB2-481D-833D-25EB9297CEAB}" srcOrd="1" destOrd="0" presId="urn:microsoft.com/office/officeart/2005/8/layout/lProcess3"/>
    <dgm:cxn modelId="{AF2CD3D2-7E98-4037-9921-88612F7C34D5}" type="presParOf" srcId="{0A352A97-C871-46FA-BD34-2D65C4BD592C}" destId="{C733CB52-BCDD-45C8-A16C-4EC83E172F07}" srcOrd="2" destOrd="0" presId="urn:microsoft.com/office/officeart/2005/8/layout/lProcess3"/>
    <dgm:cxn modelId="{D5338EF3-0A7C-4F8A-8D23-B119F1113E74}" type="presParOf" srcId="{C733CB52-BCDD-45C8-A16C-4EC83E172F07}" destId="{E29DA5DC-2FD2-49A8-9F67-1FED69859F55}" srcOrd="0" destOrd="0" presId="urn:microsoft.com/office/officeart/2005/8/layout/lProcess3"/>
    <dgm:cxn modelId="{850E107B-FE80-4D26-9003-A801D0DB8E71}" type="presParOf" srcId="{C733CB52-BCDD-45C8-A16C-4EC83E172F07}" destId="{16BF010E-0C92-4A79-90DF-A4E1D9BDC21E}" srcOrd="1" destOrd="0" presId="urn:microsoft.com/office/officeart/2005/8/layout/lProcess3"/>
    <dgm:cxn modelId="{11A1A402-7A4A-4DF7-B2BF-BA3D0AB18EDE}" type="presParOf" srcId="{C733CB52-BCDD-45C8-A16C-4EC83E172F07}" destId="{AC0A22BA-C750-470B-932F-F22C92CB67F7}" srcOrd="2" destOrd="0" presId="urn:microsoft.com/office/officeart/2005/8/layout/lProcess3"/>
    <dgm:cxn modelId="{5D5975FF-E5E9-4C90-90E0-94CD907FA220}" type="presParOf" srcId="{C733CB52-BCDD-45C8-A16C-4EC83E172F07}" destId="{A9053FE2-F098-4A32-974D-297B691BE7FB}" srcOrd="3" destOrd="0" presId="urn:microsoft.com/office/officeart/2005/8/layout/lProcess3"/>
    <dgm:cxn modelId="{E4ADC500-9327-4EAE-B88E-A1F10B86E269}" type="presParOf" srcId="{C733CB52-BCDD-45C8-A16C-4EC83E172F07}" destId="{67E3E2F8-15DB-4116-B4D5-B67AA9CB8166}" srcOrd="4" destOrd="0" presId="urn:microsoft.com/office/officeart/2005/8/layout/lProcess3"/>
    <dgm:cxn modelId="{0EB4D8E3-FB0C-4380-AE2C-3C5C8D85E020}" type="presParOf" srcId="{C733CB52-BCDD-45C8-A16C-4EC83E172F07}" destId="{FBF85DED-4448-47D1-B9A7-C63A47E14013}" srcOrd="5" destOrd="0" presId="urn:microsoft.com/office/officeart/2005/8/layout/lProcess3"/>
    <dgm:cxn modelId="{3589404B-7A70-4F17-81DF-769332A22D93}" type="presParOf" srcId="{C733CB52-BCDD-45C8-A16C-4EC83E172F07}" destId="{F2A7A46F-A0CB-484F-AA10-C13366A00D36}" srcOrd="6" destOrd="0" presId="urn:microsoft.com/office/officeart/2005/8/layout/lProcess3"/>
    <dgm:cxn modelId="{E135DDC3-8915-4260-ADD2-1DA91A2D1534}" type="presParOf" srcId="{0A352A97-C871-46FA-BD34-2D65C4BD592C}" destId="{3E8DE65A-E570-47A6-87E6-89E0DE247FE0}" srcOrd="3" destOrd="0" presId="urn:microsoft.com/office/officeart/2005/8/layout/lProcess3"/>
    <dgm:cxn modelId="{BA33B453-524B-45A0-89D0-D65798292C22}" type="presParOf" srcId="{0A352A97-C871-46FA-BD34-2D65C4BD592C}" destId="{67F2BC10-7827-4DA9-B878-7E4F7A94FCFC}" srcOrd="4" destOrd="0" presId="urn:microsoft.com/office/officeart/2005/8/layout/lProcess3"/>
    <dgm:cxn modelId="{C66C96AE-DA95-4597-80D5-84F58041F0C0}" type="presParOf" srcId="{67F2BC10-7827-4DA9-B878-7E4F7A94FCFC}" destId="{9E5C1EB0-D548-413F-BDEC-7CDC9C660CE3}" srcOrd="0" destOrd="0" presId="urn:microsoft.com/office/officeart/2005/8/layout/lProcess3"/>
    <dgm:cxn modelId="{85F2DB81-C8AB-4B3B-A208-E3ADDCF928F5}" type="presParOf" srcId="{67F2BC10-7827-4DA9-B878-7E4F7A94FCFC}" destId="{0B59BDF2-704F-42C2-BDB6-49635B5A764A}" srcOrd="1" destOrd="0" presId="urn:microsoft.com/office/officeart/2005/8/layout/lProcess3"/>
    <dgm:cxn modelId="{D45EBE41-C61F-4CE5-9968-E4BBA6CA3E3B}" type="presParOf" srcId="{67F2BC10-7827-4DA9-B878-7E4F7A94FCFC}" destId="{213AEF58-7052-41DF-B3A4-248DB1C3204C}" srcOrd="2" destOrd="0" presId="urn:microsoft.com/office/officeart/2005/8/layout/lProcess3"/>
    <dgm:cxn modelId="{13B2210E-4C39-4CCD-B945-25B0ACC09673}" type="presParOf" srcId="{67F2BC10-7827-4DA9-B878-7E4F7A94FCFC}" destId="{6B136CE8-7B26-449C-9A1A-2A0CA91192E8}" srcOrd="3" destOrd="0" presId="urn:microsoft.com/office/officeart/2005/8/layout/lProcess3"/>
    <dgm:cxn modelId="{996EB026-1A24-46F5-B406-81A1390DAE59}" type="presParOf" srcId="{67F2BC10-7827-4DA9-B878-7E4F7A94FCFC}" destId="{2EADC988-CBCA-4E45-8DC9-056145F6547C}" srcOrd="4" destOrd="0" presId="urn:microsoft.com/office/officeart/2005/8/layout/lProcess3"/>
    <dgm:cxn modelId="{013D869F-EF8C-42BE-B82D-F19DFC3ADDB5}" type="presParOf" srcId="{67F2BC10-7827-4DA9-B878-7E4F7A94FCFC}" destId="{A7EF71C9-A978-49A8-8B99-1B21C791828B}" srcOrd="5" destOrd="0" presId="urn:microsoft.com/office/officeart/2005/8/layout/lProcess3"/>
    <dgm:cxn modelId="{470E9871-B476-44F7-AD64-AC046AD4BD11}" type="presParOf" srcId="{67F2BC10-7827-4DA9-B878-7E4F7A94FCFC}" destId="{C564D732-F973-4710-A069-A4D8158A4158}" srcOrd="6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D203A38-D7AF-4B9A-9B50-0D84CCC45BEB}" type="doc">
      <dgm:prSet loTypeId="urn:microsoft.com/office/officeart/2005/8/layout/radial5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885E581F-F894-421F-A415-F8973881252D}">
      <dgm:prSet phldrT="[Texto]" custT="1"/>
      <dgm:spPr/>
      <dgm:t>
        <a:bodyPr/>
        <a:lstStyle/>
        <a:p>
          <a:r>
            <a:rPr lang="es-MX" sz="2400" b="1" dirty="0"/>
            <a:t>Direccionamiento estratégico</a:t>
          </a:r>
          <a:endParaRPr lang="es-CO" sz="2400" b="1" dirty="0"/>
        </a:p>
      </dgm:t>
    </dgm:pt>
    <dgm:pt modelId="{CFB5636E-3438-4600-B1C3-75424B341D4F}" type="parTrans" cxnId="{771FE8F3-2A7B-407F-88F8-96BB88EDE479}">
      <dgm:prSet/>
      <dgm:spPr/>
      <dgm:t>
        <a:bodyPr/>
        <a:lstStyle/>
        <a:p>
          <a:endParaRPr lang="es-CO" sz="2400" b="1"/>
        </a:p>
      </dgm:t>
    </dgm:pt>
    <dgm:pt modelId="{7674FF23-4BD7-4792-B0B2-0AB2B9898DC7}" type="sibTrans" cxnId="{771FE8F3-2A7B-407F-88F8-96BB88EDE479}">
      <dgm:prSet/>
      <dgm:spPr/>
      <dgm:t>
        <a:bodyPr/>
        <a:lstStyle/>
        <a:p>
          <a:endParaRPr lang="es-CO" sz="2400" b="1"/>
        </a:p>
      </dgm:t>
    </dgm:pt>
    <dgm:pt modelId="{8A3DB80C-D313-47DD-B916-CBE4CC3F197F}">
      <dgm:prSet phldrT="[Texto]" custT="1"/>
      <dgm:spPr/>
      <dgm:t>
        <a:bodyPr/>
        <a:lstStyle/>
        <a:p>
          <a:r>
            <a:rPr lang="es-MX" sz="2400" b="1" dirty="0"/>
            <a:t>Misión </a:t>
          </a:r>
          <a:endParaRPr lang="es-CO" sz="2400" b="1" dirty="0"/>
        </a:p>
      </dgm:t>
    </dgm:pt>
    <dgm:pt modelId="{18C16079-06A2-4AA9-A6E6-A77402BBE6CB}" type="parTrans" cxnId="{61AD5118-4FFD-4DE8-A3B0-0486C98F6B39}">
      <dgm:prSet custT="1"/>
      <dgm:spPr/>
      <dgm:t>
        <a:bodyPr/>
        <a:lstStyle/>
        <a:p>
          <a:endParaRPr lang="es-CO" sz="2400" b="1"/>
        </a:p>
      </dgm:t>
    </dgm:pt>
    <dgm:pt modelId="{B6A7CC4F-450D-47DA-A9C4-B8E8038D55F4}" type="sibTrans" cxnId="{61AD5118-4FFD-4DE8-A3B0-0486C98F6B39}">
      <dgm:prSet/>
      <dgm:spPr/>
      <dgm:t>
        <a:bodyPr/>
        <a:lstStyle/>
        <a:p>
          <a:endParaRPr lang="es-CO" sz="2400" b="1"/>
        </a:p>
      </dgm:t>
    </dgm:pt>
    <dgm:pt modelId="{32B59BE8-E457-4991-9C2B-3D395CD55ABC}">
      <dgm:prSet phldrT="[Texto]" custT="1"/>
      <dgm:spPr/>
      <dgm:t>
        <a:bodyPr/>
        <a:lstStyle/>
        <a:p>
          <a:r>
            <a:rPr lang="es-MX" sz="2400" b="1" dirty="0"/>
            <a:t>Visión </a:t>
          </a:r>
          <a:endParaRPr lang="es-CO" sz="2400" b="1" dirty="0"/>
        </a:p>
      </dgm:t>
    </dgm:pt>
    <dgm:pt modelId="{60C35BAE-BE51-41DF-BAB6-2943AB1660BA}" type="parTrans" cxnId="{72C6EBD9-6586-40AB-8F47-45259C009C9B}">
      <dgm:prSet custT="1"/>
      <dgm:spPr/>
      <dgm:t>
        <a:bodyPr/>
        <a:lstStyle/>
        <a:p>
          <a:endParaRPr lang="es-CO" sz="2400" b="1"/>
        </a:p>
      </dgm:t>
    </dgm:pt>
    <dgm:pt modelId="{1174A236-AA3C-4D0C-8DEF-3841649ADC3E}" type="sibTrans" cxnId="{72C6EBD9-6586-40AB-8F47-45259C009C9B}">
      <dgm:prSet/>
      <dgm:spPr/>
      <dgm:t>
        <a:bodyPr/>
        <a:lstStyle/>
        <a:p>
          <a:endParaRPr lang="es-CO" sz="2400" b="1"/>
        </a:p>
      </dgm:t>
    </dgm:pt>
    <dgm:pt modelId="{4FD73570-F651-477F-AA92-DB0C062211FC}">
      <dgm:prSet phldrT="[Texto]" custT="1"/>
      <dgm:spPr/>
      <dgm:t>
        <a:bodyPr/>
        <a:lstStyle/>
        <a:p>
          <a:r>
            <a:rPr lang="es-MX" sz="2400" b="1" dirty="0"/>
            <a:t>Valores corporativos</a:t>
          </a:r>
          <a:endParaRPr lang="es-CO" sz="2400" b="1" dirty="0"/>
        </a:p>
      </dgm:t>
    </dgm:pt>
    <dgm:pt modelId="{5542B621-2E91-44EC-9387-DE2D3FD9D072}" type="parTrans" cxnId="{50DE684C-B37D-4CF1-9A33-78740AB34903}">
      <dgm:prSet custT="1"/>
      <dgm:spPr/>
      <dgm:t>
        <a:bodyPr/>
        <a:lstStyle/>
        <a:p>
          <a:endParaRPr lang="es-CO" sz="2400" b="1"/>
        </a:p>
      </dgm:t>
    </dgm:pt>
    <dgm:pt modelId="{EAE3EB07-7B70-4714-AD4E-DB01B5FA59B1}" type="sibTrans" cxnId="{50DE684C-B37D-4CF1-9A33-78740AB34903}">
      <dgm:prSet/>
      <dgm:spPr/>
      <dgm:t>
        <a:bodyPr/>
        <a:lstStyle/>
        <a:p>
          <a:endParaRPr lang="es-CO" sz="2400" b="1"/>
        </a:p>
      </dgm:t>
    </dgm:pt>
    <dgm:pt modelId="{E5A247EF-A878-4E54-865E-DA5FA5E1EE30}">
      <dgm:prSet phldrT="[Texto]" custT="1"/>
      <dgm:spPr/>
      <dgm:t>
        <a:bodyPr/>
        <a:lstStyle/>
        <a:p>
          <a:r>
            <a:rPr lang="es-MX" sz="2400" b="1" dirty="0"/>
            <a:t>Estructura</a:t>
          </a:r>
          <a:r>
            <a:rPr lang="es-MX" sz="2400" b="1" baseline="0" dirty="0"/>
            <a:t> organizacional</a:t>
          </a:r>
          <a:endParaRPr lang="es-CO" sz="2400" b="1" dirty="0"/>
        </a:p>
      </dgm:t>
    </dgm:pt>
    <dgm:pt modelId="{64E362C6-7373-463F-8496-87C6CE94E3CB}" type="parTrans" cxnId="{E55368D4-6E3A-4EB0-B5EF-69022927C963}">
      <dgm:prSet custT="1"/>
      <dgm:spPr/>
      <dgm:t>
        <a:bodyPr/>
        <a:lstStyle/>
        <a:p>
          <a:endParaRPr lang="es-CO" sz="2400" b="1"/>
        </a:p>
      </dgm:t>
    </dgm:pt>
    <dgm:pt modelId="{B908C6DE-E9DC-473A-BF3A-B7E19B8D9BD7}" type="sibTrans" cxnId="{E55368D4-6E3A-4EB0-B5EF-69022927C963}">
      <dgm:prSet/>
      <dgm:spPr/>
      <dgm:t>
        <a:bodyPr/>
        <a:lstStyle/>
        <a:p>
          <a:endParaRPr lang="es-CO" sz="2400" b="1"/>
        </a:p>
      </dgm:t>
    </dgm:pt>
    <dgm:pt modelId="{836BBD5D-301E-4B8C-9E09-7E514D3CEC2D}">
      <dgm:prSet custT="1"/>
      <dgm:spPr/>
      <dgm:t>
        <a:bodyPr/>
        <a:lstStyle/>
        <a:p>
          <a:r>
            <a:rPr lang="es-MX" sz="2400" b="1" dirty="0"/>
            <a:t>Perfil de cargos y funciones</a:t>
          </a:r>
          <a:endParaRPr lang="es-CO" sz="2400" b="1" dirty="0"/>
        </a:p>
      </dgm:t>
    </dgm:pt>
    <dgm:pt modelId="{7356139F-21BE-4120-938F-ABF65D7022F3}" type="parTrans" cxnId="{791B32FA-B607-4C41-8B8F-35E5FBB2CDE4}">
      <dgm:prSet custT="1"/>
      <dgm:spPr/>
      <dgm:t>
        <a:bodyPr/>
        <a:lstStyle/>
        <a:p>
          <a:endParaRPr lang="es-CO" sz="2400" b="1"/>
        </a:p>
      </dgm:t>
    </dgm:pt>
    <dgm:pt modelId="{C1EF6CCF-1CBD-4720-9EC4-016CFB1CB826}" type="sibTrans" cxnId="{791B32FA-B607-4C41-8B8F-35E5FBB2CDE4}">
      <dgm:prSet/>
      <dgm:spPr/>
      <dgm:t>
        <a:bodyPr/>
        <a:lstStyle/>
        <a:p>
          <a:endParaRPr lang="es-CO" sz="2400" b="1"/>
        </a:p>
      </dgm:t>
    </dgm:pt>
    <dgm:pt modelId="{EF67249E-CE11-45CE-A41C-0EADC48EDC98}" type="pres">
      <dgm:prSet presAssocID="{0D203A38-D7AF-4B9A-9B50-0D84CCC45BE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7673C02-1282-4EAE-B46F-3A5D1749BD38}" type="pres">
      <dgm:prSet presAssocID="{885E581F-F894-421F-A415-F8973881252D}" presName="centerShape" presStyleLbl="node0" presStyleIdx="0" presStyleCnt="1"/>
      <dgm:spPr/>
    </dgm:pt>
    <dgm:pt modelId="{937FD50F-44FB-4A4E-81D3-F3EAEE01D357}" type="pres">
      <dgm:prSet presAssocID="{18C16079-06A2-4AA9-A6E6-A77402BBE6CB}" presName="parTrans" presStyleLbl="sibTrans2D1" presStyleIdx="0" presStyleCnt="5"/>
      <dgm:spPr/>
    </dgm:pt>
    <dgm:pt modelId="{D34D2791-0C95-46AD-97BE-19CCE96C67C7}" type="pres">
      <dgm:prSet presAssocID="{18C16079-06A2-4AA9-A6E6-A77402BBE6CB}" presName="connectorText" presStyleLbl="sibTrans2D1" presStyleIdx="0" presStyleCnt="5"/>
      <dgm:spPr/>
    </dgm:pt>
    <dgm:pt modelId="{740440F6-05A6-43C0-A39B-CC9A3763468E}" type="pres">
      <dgm:prSet presAssocID="{8A3DB80C-D313-47DD-B916-CBE4CC3F197F}" presName="node" presStyleLbl="node1" presStyleIdx="0" presStyleCnt="5">
        <dgm:presLayoutVars>
          <dgm:bulletEnabled val="1"/>
        </dgm:presLayoutVars>
      </dgm:prSet>
      <dgm:spPr/>
    </dgm:pt>
    <dgm:pt modelId="{6F71865A-119C-47E4-90E9-78D855A3C870}" type="pres">
      <dgm:prSet presAssocID="{60C35BAE-BE51-41DF-BAB6-2943AB1660BA}" presName="parTrans" presStyleLbl="sibTrans2D1" presStyleIdx="1" presStyleCnt="5"/>
      <dgm:spPr/>
    </dgm:pt>
    <dgm:pt modelId="{BA522867-459B-48CF-84FC-D0E015E02668}" type="pres">
      <dgm:prSet presAssocID="{60C35BAE-BE51-41DF-BAB6-2943AB1660BA}" presName="connectorText" presStyleLbl="sibTrans2D1" presStyleIdx="1" presStyleCnt="5"/>
      <dgm:spPr/>
    </dgm:pt>
    <dgm:pt modelId="{76CAAD00-0FC9-4E80-92C5-3413AD676CA5}" type="pres">
      <dgm:prSet presAssocID="{32B59BE8-E457-4991-9C2B-3D395CD55ABC}" presName="node" presStyleLbl="node1" presStyleIdx="1" presStyleCnt="5">
        <dgm:presLayoutVars>
          <dgm:bulletEnabled val="1"/>
        </dgm:presLayoutVars>
      </dgm:prSet>
      <dgm:spPr/>
    </dgm:pt>
    <dgm:pt modelId="{02E02D19-02B7-4911-BEB2-DF1ACF8A08DC}" type="pres">
      <dgm:prSet presAssocID="{5542B621-2E91-44EC-9387-DE2D3FD9D072}" presName="parTrans" presStyleLbl="sibTrans2D1" presStyleIdx="2" presStyleCnt="5"/>
      <dgm:spPr/>
    </dgm:pt>
    <dgm:pt modelId="{402C4E9B-2723-4651-8BE9-0C7F1F75DB06}" type="pres">
      <dgm:prSet presAssocID="{5542B621-2E91-44EC-9387-DE2D3FD9D072}" presName="connectorText" presStyleLbl="sibTrans2D1" presStyleIdx="2" presStyleCnt="5"/>
      <dgm:spPr/>
    </dgm:pt>
    <dgm:pt modelId="{5BC857C1-E1B8-41B9-A5B1-5F3F501C175F}" type="pres">
      <dgm:prSet presAssocID="{4FD73570-F651-477F-AA92-DB0C062211FC}" presName="node" presStyleLbl="node1" presStyleIdx="2" presStyleCnt="5">
        <dgm:presLayoutVars>
          <dgm:bulletEnabled val="1"/>
        </dgm:presLayoutVars>
      </dgm:prSet>
      <dgm:spPr/>
    </dgm:pt>
    <dgm:pt modelId="{918FF384-E83B-4AD2-B177-4159D31D324E}" type="pres">
      <dgm:prSet presAssocID="{64E362C6-7373-463F-8496-87C6CE94E3CB}" presName="parTrans" presStyleLbl="sibTrans2D1" presStyleIdx="3" presStyleCnt="5"/>
      <dgm:spPr/>
    </dgm:pt>
    <dgm:pt modelId="{29A7E8EF-0217-44F6-99A5-D60F9E950296}" type="pres">
      <dgm:prSet presAssocID="{64E362C6-7373-463F-8496-87C6CE94E3CB}" presName="connectorText" presStyleLbl="sibTrans2D1" presStyleIdx="3" presStyleCnt="5"/>
      <dgm:spPr/>
    </dgm:pt>
    <dgm:pt modelId="{22B3558E-359F-4EB2-BB9C-EA8603B33A92}" type="pres">
      <dgm:prSet presAssocID="{E5A247EF-A878-4E54-865E-DA5FA5E1EE30}" presName="node" presStyleLbl="node1" presStyleIdx="3" presStyleCnt="5">
        <dgm:presLayoutVars>
          <dgm:bulletEnabled val="1"/>
        </dgm:presLayoutVars>
      </dgm:prSet>
      <dgm:spPr/>
    </dgm:pt>
    <dgm:pt modelId="{246F7BBF-5C3B-4B05-88DD-06168B2FFA8A}" type="pres">
      <dgm:prSet presAssocID="{7356139F-21BE-4120-938F-ABF65D7022F3}" presName="parTrans" presStyleLbl="sibTrans2D1" presStyleIdx="4" presStyleCnt="5"/>
      <dgm:spPr/>
    </dgm:pt>
    <dgm:pt modelId="{C8C520DB-3DC2-4FA6-B341-09048FF7391E}" type="pres">
      <dgm:prSet presAssocID="{7356139F-21BE-4120-938F-ABF65D7022F3}" presName="connectorText" presStyleLbl="sibTrans2D1" presStyleIdx="4" presStyleCnt="5"/>
      <dgm:spPr/>
    </dgm:pt>
    <dgm:pt modelId="{A7C6A72A-BD0B-4222-B773-710D46085CA1}" type="pres">
      <dgm:prSet presAssocID="{836BBD5D-301E-4B8C-9E09-7E514D3CEC2D}" presName="node" presStyleLbl="node1" presStyleIdx="4" presStyleCnt="5">
        <dgm:presLayoutVars>
          <dgm:bulletEnabled val="1"/>
        </dgm:presLayoutVars>
      </dgm:prSet>
      <dgm:spPr/>
    </dgm:pt>
  </dgm:ptLst>
  <dgm:cxnLst>
    <dgm:cxn modelId="{E5C3170F-90D3-4595-825A-725E33ABF64D}" type="presOf" srcId="{64E362C6-7373-463F-8496-87C6CE94E3CB}" destId="{918FF384-E83B-4AD2-B177-4159D31D324E}" srcOrd="0" destOrd="0" presId="urn:microsoft.com/office/officeart/2005/8/layout/radial5"/>
    <dgm:cxn modelId="{49737912-0474-42CD-9432-1BB296DF1BD6}" type="presOf" srcId="{7356139F-21BE-4120-938F-ABF65D7022F3}" destId="{246F7BBF-5C3B-4B05-88DD-06168B2FFA8A}" srcOrd="0" destOrd="0" presId="urn:microsoft.com/office/officeart/2005/8/layout/radial5"/>
    <dgm:cxn modelId="{61AD5118-4FFD-4DE8-A3B0-0486C98F6B39}" srcId="{885E581F-F894-421F-A415-F8973881252D}" destId="{8A3DB80C-D313-47DD-B916-CBE4CC3F197F}" srcOrd="0" destOrd="0" parTransId="{18C16079-06A2-4AA9-A6E6-A77402BBE6CB}" sibTransId="{B6A7CC4F-450D-47DA-A9C4-B8E8038D55F4}"/>
    <dgm:cxn modelId="{A407F33F-10CE-4E4B-AA4C-5C41C58057F3}" type="presOf" srcId="{5542B621-2E91-44EC-9387-DE2D3FD9D072}" destId="{02E02D19-02B7-4911-BEB2-DF1ACF8A08DC}" srcOrd="0" destOrd="0" presId="urn:microsoft.com/office/officeart/2005/8/layout/radial5"/>
    <dgm:cxn modelId="{B5FFE464-08C0-42DB-A905-14BF3CBE9411}" type="presOf" srcId="{836BBD5D-301E-4B8C-9E09-7E514D3CEC2D}" destId="{A7C6A72A-BD0B-4222-B773-710D46085CA1}" srcOrd="0" destOrd="0" presId="urn:microsoft.com/office/officeart/2005/8/layout/radial5"/>
    <dgm:cxn modelId="{1D9C2849-6E73-486D-9924-4BC271036A76}" type="presOf" srcId="{885E581F-F894-421F-A415-F8973881252D}" destId="{47673C02-1282-4EAE-B46F-3A5D1749BD38}" srcOrd="0" destOrd="0" presId="urn:microsoft.com/office/officeart/2005/8/layout/radial5"/>
    <dgm:cxn modelId="{50DE684C-B37D-4CF1-9A33-78740AB34903}" srcId="{885E581F-F894-421F-A415-F8973881252D}" destId="{4FD73570-F651-477F-AA92-DB0C062211FC}" srcOrd="2" destOrd="0" parTransId="{5542B621-2E91-44EC-9387-DE2D3FD9D072}" sibTransId="{EAE3EB07-7B70-4714-AD4E-DB01B5FA59B1}"/>
    <dgm:cxn modelId="{505E5653-0940-49D6-8D59-BD07CC219B43}" type="presOf" srcId="{60C35BAE-BE51-41DF-BAB6-2943AB1660BA}" destId="{BA522867-459B-48CF-84FC-D0E015E02668}" srcOrd="1" destOrd="0" presId="urn:microsoft.com/office/officeart/2005/8/layout/radial5"/>
    <dgm:cxn modelId="{FC0C2155-E446-420C-8A47-CC2B8839C1BD}" type="presOf" srcId="{E5A247EF-A878-4E54-865E-DA5FA5E1EE30}" destId="{22B3558E-359F-4EB2-BB9C-EA8603B33A92}" srcOrd="0" destOrd="0" presId="urn:microsoft.com/office/officeart/2005/8/layout/radial5"/>
    <dgm:cxn modelId="{44790F78-41A4-4929-9357-D134247C3FE2}" type="presOf" srcId="{64E362C6-7373-463F-8496-87C6CE94E3CB}" destId="{29A7E8EF-0217-44F6-99A5-D60F9E950296}" srcOrd="1" destOrd="0" presId="urn:microsoft.com/office/officeart/2005/8/layout/radial5"/>
    <dgm:cxn modelId="{12F0B47A-D9D3-4D86-96DF-AE6A90540D73}" type="presOf" srcId="{5542B621-2E91-44EC-9387-DE2D3FD9D072}" destId="{402C4E9B-2723-4651-8BE9-0C7F1F75DB06}" srcOrd="1" destOrd="0" presId="urn:microsoft.com/office/officeart/2005/8/layout/radial5"/>
    <dgm:cxn modelId="{1E2E2380-D33F-44D5-985A-DF81379F28A9}" type="presOf" srcId="{4FD73570-F651-477F-AA92-DB0C062211FC}" destId="{5BC857C1-E1B8-41B9-A5B1-5F3F501C175F}" srcOrd="0" destOrd="0" presId="urn:microsoft.com/office/officeart/2005/8/layout/radial5"/>
    <dgm:cxn modelId="{6E95419B-061F-4D03-AC49-FE8AD2839014}" type="presOf" srcId="{7356139F-21BE-4120-938F-ABF65D7022F3}" destId="{C8C520DB-3DC2-4FA6-B341-09048FF7391E}" srcOrd="1" destOrd="0" presId="urn:microsoft.com/office/officeart/2005/8/layout/radial5"/>
    <dgm:cxn modelId="{D23D5AA0-3667-491C-B6D2-F4A889AB237A}" type="presOf" srcId="{18C16079-06A2-4AA9-A6E6-A77402BBE6CB}" destId="{937FD50F-44FB-4A4E-81D3-F3EAEE01D357}" srcOrd="0" destOrd="0" presId="urn:microsoft.com/office/officeart/2005/8/layout/radial5"/>
    <dgm:cxn modelId="{58A795A5-8F56-468B-BC1F-7D4FB28F6557}" type="presOf" srcId="{60C35BAE-BE51-41DF-BAB6-2943AB1660BA}" destId="{6F71865A-119C-47E4-90E9-78D855A3C870}" srcOrd="0" destOrd="0" presId="urn:microsoft.com/office/officeart/2005/8/layout/radial5"/>
    <dgm:cxn modelId="{6097F7B8-CAA3-4ED2-A2BB-B36D20A93342}" type="presOf" srcId="{18C16079-06A2-4AA9-A6E6-A77402BBE6CB}" destId="{D34D2791-0C95-46AD-97BE-19CCE96C67C7}" srcOrd="1" destOrd="0" presId="urn:microsoft.com/office/officeart/2005/8/layout/radial5"/>
    <dgm:cxn modelId="{AB279DD0-30D3-40C0-9D43-BBF4CC8B7132}" type="presOf" srcId="{0D203A38-D7AF-4B9A-9B50-0D84CCC45BEB}" destId="{EF67249E-CE11-45CE-A41C-0EADC48EDC98}" srcOrd="0" destOrd="0" presId="urn:microsoft.com/office/officeart/2005/8/layout/radial5"/>
    <dgm:cxn modelId="{E55368D4-6E3A-4EB0-B5EF-69022927C963}" srcId="{885E581F-F894-421F-A415-F8973881252D}" destId="{E5A247EF-A878-4E54-865E-DA5FA5E1EE30}" srcOrd="3" destOrd="0" parTransId="{64E362C6-7373-463F-8496-87C6CE94E3CB}" sibTransId="{B908C6DE-E9DC-473A-BF3A-B7E19B8D9BD7}"/>
    <dgm:cxn modelId="{72C6EBD9-6586-40AB-8F47-45259C009C9B}" srcId="{885E581F-F894-421F-A415-F8973881252D}" destId="{32B59BE8-E457-4991-9C2B-3D395CD55ABC}" srcOrd="1" destOrd="0" parTransId="{60C35BAE-BE51-41DF-BAB6-2943AB1660BA}" sibTransId="{1174A236-AA3C-4D0C-8DEF-3841649ADC3E}"/>
    <dgm:cxn modelId="{771FE8F3-2A7B-407F-88F8-96BB88EDE479}" srcId="{0D203A38-D7AF-4B9A-9B50-0D84CCC45BEB}" destId="{885E581F-F894-421F-A415-F8973881252D}" srcOrd="0" destOrd="0" parTransId="{CFB5636E-3438-4600-B1C3-75424B341D4F}" sibTransId="{7674FF23-4BD7-4792-B0B2-0AB2B9898DC7}"/>
    <dgm:cxn modelId="{BB718DF4-6BBA-43B4-908C-D5617E16022A}" type="presOf" srcId="{8A3DB80C-D313-47DD-B916-CBE4CC3F197F}" destId="{740440F6-05A6-43C0-A39B-CC9A3763468E}" srcOrd="0" destOrd="0" presId="urn:microsoft.com/office/officeart/2005/8/layout/radial5"/>
    <dgm:cxn modelId="{9D76C9F5-F5F5-40DD-8815-042B91ACB49C}" type="presOf" srcId="{32B59BE8-E457-4991-9C2B-3D395CD55ABC}" destId="{76CAAD00-0FC9-4E80-92C5-3413AD676CA5}" srcOrd="0" destOrd="0" presId="urn:microsoft.com/office/officeart/2005/8/layout/radial5"/>
    <dgm:cxn modelId="{791B32FA-B607-4C41-8B8F-35E5FBB2CDE4}" srcId="{885E581F-F894-421F-A415-F8973881252D}" destId="{836BBD5D-301E-4B8C-9E09-7E514D3CEC2D}" srcOrd="4" destOrd="0" parTransId="{7356139F-21BE-4120-938F-ABF65D7022F3}" sibTransId="{C1EF6CCF-1CBD-4720-9EC4-016CFB1CB826}"/>
    <dgm:cxn modelId="{AA206E4E-9AF8-40DC-A409-353E4CC7DA60}" type="presParOf" srcId="{EF67249E-CE11-45CE-A41C-0EADC48EDC98}" destId="{47673C02-1282-4EAE-B46F-3A5D1749BD38}" srcOrd="0" destOrd="0" presId="urn:microsoft.com/office/officeart/2005/8/layout/radial5"/>
    <dgm:cxn modelId="{2AB9F86A-4426-4129-8F74-05C89088A8BE}" type="presParOf" srcId="{EF67249E-CE11-45CE-A41C-0EADC48EDC98}" destId="{937FD50F-44FB-4A4E-81D3-F3EAEE01D357}" srcOrd="1" destOrd="0" presId="urn:microsoft.com/office/officeart/2005/8/layout/radial5"/>
    <dgm:cxn modelId="{278A6D4F-4267-46DB-B261-1B431AEC396F}" type="presParOf" srcId="{937FD50F-44FB-4A4E-81D3-F3EAEE01D357}" destId="{D34D2791-0C95-46AD-97BE-19CCE96C67C7}" srcOrd="0" destOrd="0" presId="urn:microsoft.com/office/officeart/2005/8/layout/radial5"/>
    <dgm:cxn modelId="{882C073A-91D2-4974-B8F0-F6825BF48729}" type="presParOf" srcId="{EF67249E-CE11-45CE-A41C-0EADC48EDC98}" destId="{740440F6-05A6-43C0-A39B-CC9A3763468E}" srcOrd="2" destOrd="0" presId="urn:microsoft.com/office/officeart/2005/8/layout/radial5"/>
    <dgm:cxn modelId="{EA7399EA-9983-4970-91D4-9D9514C48490}" type="presParOf" srcId="{EF67249E-CE11-45CE-A41C-0EADC48EDC98}" destId="{6F71865A-119C-47E4-90E9-78D855A3C870}" srcOrd="3" destOrd="0" presId="urn:microsoft.com/office/officeart/2005/8/layout/radial5"/>
    <dgm:cxn modelId="{6E7F23DA-941A-4902-B4C0-18B1A3639EB6}" type="presParOf" srcId="{6F71865A-119C-47E4-90E9-78D855A3C870}" destId="{BA522867-459B-48CF-84FC-D0E015E02668}" srcOrd="0" destOrd="0" presId="urn:microsoft.com/office/officeart/2005/8/layout/radial5"/>
    <dgm:cxn modelId="{ED8CE933-419D-4149-9967-91DF1B0A4B39}" type="presParOf" srcId="{EF67249E-CE11-45CE-A41C-0EADC48EDC98}" destId="{76CAAD00-0FC9-4E80-92C5-3413AD676CA5}" srcOrd="4" destOrd="0" presId="urn:microsoft.com/office/officeart/2005/8/layout/radial5"/>
    <dgm:cxn modelId="{E7029DA4-AA21-4889-A67B-8E9FE8D93B61}" type="presParOf" srcId="{EF67249E-CE11-45CE-A41C-0EADC48EDC98}" destId="{02E02D19-02B7-4911-BEB2-DF1ACF8A08DC}" srcOrd="5" destOrd="0" presId="urn:microsoft.com/office/officeart/2005/8/layout/radial5"/>
    <dgm:cxn modelId="{612EEAE6-2362-47D1-802C-BC35F8F9E7E3}" type="presParOf" srcId="{02E02D19-02B7-4911-BEB2-DF1ACF8A08DC}" destId="{402C4E9B-2723-4651-8BE9-0C7F1F75DB06}" srcOrd="0" destOrd="0" presId="urn:microsoft.com/office/officeart/2005/8/layout/radial5"/>
    <dgm:cxn modelId="{8A6492D8-2191-4651-9502-C1655331C5F8}" type="presParOf" srcId="{EF67249E-CE11-45CE-A41C-0EADC48EDC98}" destId="{5BC857C1-E1B8-41B9-A5B1-5F3F501C175F}" srcOrd="6" destOrd="0" presId="urn:microsoft.com/office/officeart/2005/8/layout/radial5"/>
    <dgm:cxn modelId="{A99A5F16-D597-4436-B20E-166299733830}" type="presParOf" srcId="{EF67249E-CE11-45CE-A41C-0EADC48EDC98}" destId="{918FF384-E83B-4AD2-B177-4159D31D324E}" srcOrd="7" destOrd="0" presId="urn:microsoft.com/office/officeart/2005/8/layout/radial5"/>
    <dgm:cxn modelId="{57310562-8991-4AD4-9FC7-1BC265025B55}" type="presParOf" srcId="{918FF384-E83B-4AD2-B177-4159D31D324E}" destId="{29A7E8EF-0217-44F6-99A5-D60F9E950296}" srcOrd="0" destOrd="0" presId="urn:microsoft.com/office/officeart/2005/8/layout/radial5"/>
    <dgm:cxn modelId="{1700D3A9-0652-4463-9B87-46051881CFA9}" type="presParOf" srcId="{EF67249E-CE11-45CE-A41C-0EADC48EDC98}" destId="{22B3558E-359F-4EB2-BB9C-EA8603B33A92}" srcOrd="8" destOrd="0" presId="urn:microsoft.com/office/officeart/2005/8/layout/radial5"/>
    <dgm:cxn modelId="{5BFCF9D3-5867-4A32-A1F7-F421A5571C17}" type="presParOf" srcId="{EF67249E-CE11-45CE-A41C-0EADC48EDC98}" destId="{246F7BBF-5C3B-4B05-88DD-06168B2FFA8A}" srcOrd="9" destOrd="0" presId="urn:microsoft.com/office/officeart/2005/8/layout/radial5"/>
    <dgm:cxn modelId="{D4ED23FE-1D04-40F6-80CE-73BE23171CF1}" type="presParOf" srcId="{246F7BBF-5C3B-4B05-88DD-06168B2FFA8A}" destId="{C8C520DB-3DC2-4FA6-B341-09048FF7391E}" srcOrd="0" destOrd="0" presId="urn:microsoft.com/office/officeart/2005/8/layout/radial5"/>
    <dgm:cxn modelId="{9318ED00-7000-4162-9956-FC36B459E41E}" type="presParOf" srcId="{EF67249E-CE11-45CE-A41C-0EADC48EDC98}" destId="{A7C6A72A-BD0B-4222-B773-710D46085CA1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9C2666D-483A-43A4-9068-0F276743FC45}" type="doc">
      <dgm:prSet loTypeId="urn:microsoft.com/office/officeart/2005/8/layout/chevron2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6C6735A8-FE39-4B3A-A190-D2E3317E7FF4}">
      <dgm:prSet phldrT="[Texto]"/>
      <dgm:spPr/>
      <dgm:t>
        <a:bodyPr/>
        <a:lstStyle/>
        <a:p>
          <a:r>
            <a:rPr lang="es-MX" dirty="0"/>
            <a:t>Misión</a:t>
          </a:r>
          <a:endParaRPr lang="es-CO" dirty="0"/>
        </a:p>
      </dgm:t>
    </dgm:pt>
    <dgm:pt modelId="{E3C3BEE9-FF3C-4B95-88F3-146E53982F17}" type="parTrans" cxnId="{AC3D92B5-868E-4BB1-A7FD-CDF9D95CBADB}">
      <dgm:prSet/>
      <dgm:spPr/>
      <dgm:t>
        <a:bodyPr/>
        <a:lstStyle/>
        <a:p>
          <a:endParaRPr lang="es-CO"/>
        </a:p>
      </dgm:t>
    </dgm:pt>
    <dgm:pt modelId="{C180D2E6-D769-4627-B2DC-D7F4B31410C3}" type="sibTrans" cxnId="{AC3D92B5-868E-4BB1-A7FD-CDF9D95CBADB}">
      <dgm:prSet/>
      <dgm:spPr/>
      <dgm:t>
        <a:bodyPr/>
        <a:lstStyle/>
        <a:p>
          <a:endParaRPr lang="es-CO"/>
        </a:p>
      </dgm:t>
    </dgm:pt>
    <dgm:pt modelId="{E4ABFDCD-288E-4F13-BA30-C4FB581D6C1D}">
      <dgm:prSet phldrT="[Texto]"/>
      <dgm:spPr/>
      <dgm:t>
        <a:bodyPr/>
        <a:lstStyle/>
        <a:p>
          <a:r>
            <a:rPr lang="es-CO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Más+Pollo, calidad y confianza, es una empresa dedicada a la producción y comercialización de pollo semicriollo, satisfaciendo las necesidades y expectativas de los consumidores con altos estándares de calidad, precio, textura y sabor.</a:t>
          </a:r>
          <a:endParaRPr lang="es-CO" dirty="0"/>
        </a:p>
      </dgm:t>
    </dgm:pt>
    <dgm:pt modelId="{D743DA8D-9921-40D4-9DF1-CC0A9C6A1EF8}" type="parTrans" cxnId="{D1CEE2D6-4EFB-4911-83E7-86B4D0ECD28B}">
      <dgm:prSet/>
      <dgm:spPr/>
      <dgm:t>
        <a:bodyPr/>
        <a:lstStyle/>
        <a:p>
          <a:endParaRPr lang="es-CO"/>
        </a:p>
      </dgm:t>
    </dgm:pt>
    <dgm:pt modelId="{953A6565-9A38-40B3-B58F-CDD3137E88B9}" type="sibTrans" cxnId="{D1CEE2D6-4EFB-4911-83E7-86B4D0ECD28B}">
      <dgm:prSet/>
      <dgm:spPr/>
      <dgm:t>
        <a:bodyPr/>
        <a:lstStyle/>
        <a:p>
          <a:endParaRPr lang="es-CO"/>
        </a:p>
      </dgm:t>
    </dgm:pt>
    <dgm:pt modelId="{8C2DC6A3-BDBC-400C-B667-93226FDFBEB8}">
      <dgm:prSet phldrT="[Texto]"/>
      <dgm:spPr/>
      <dgm:t>
        <a:bodyPr/>
        <a:lstStyle/>
        <a:p>
          <a:r>
            <a:rPr lang="es-MX" dirty="0"/>
            <a:t>Visión</a:t>
          </a:r>
          <a:endParaRPr lang="es-CO" dirty="0"/>
        </a:p>
      </dgm:t>
    </dgm:pt>
    <dgm:pt modelId="{2A9D0796-87B7-4DB4-80AD-B0D92E4A1455}" type="parTrans" cxnId="{3240742C-0DE6-4953-8325-CA37DB6EBEBE}">
      <dgm:prSet/>
      <dgm:spPr/>
      <dgm:t>
        <a:bodyPr/>
        <a:lstStyle/>
        <a:p>
          <a:endParaRPr lang="es-CO"/>
        </a:p>
      </dgm:t>
    </dgm:pt>
    <dgm:pt modelId="{0782C235-24B4-4C59-B008-D53FC7CB0175}" type="sibTrans" cxnId="{3240742C-0DE6-4953-8325-CA37DB6EBEBE}">
      <dgm:prSet/>
      <dgm:spPr/>
      <dgm:t>
        <a:bodyPr/>
        <a:lstStyle/>
        <a:p>
          <a:endParaRPr lang="es-CO"/>
        </a:p>
      </dgm:t>
    </dgm:pt>
    <dgm:pt modelId="{1531B840-0BAA-4D9F-A348-853EAFCE797E}">
      <dgm:prSet phldrT="[Texto]"/>
      <dgm:spPr/>
      <dgm:t>
        <a:bodyPr/>
        <a:lstStyle/>
        <a:p>
          <a:r>
            <a:rPr lang="es-CO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rPr>
            <a:t>Para el año 2029, ser la empresa líder a nivel local y regional en la producción y comercialización de pollo semicriollo. Posicionándonos en la mente de nuestros clientes por ofrecer óptimos estándares de calidad  precio, textura y sabor.</a:t>
          </a:r>
          <a:endParaRPr lang="es-CO" dirty="0"/>
        </a:p>
      </dgm:t>
    </dgm:pt>
    <dgm:pt modelId="{4D9F0D4D-A61A-4584-A255-B40C3A0E1AA1}" type="parTrans" cxnId="{E441D8B2-2DCE-4746-B043-F052300D5BC6}">
      <dgm:prSet/>
      <dgm:spPr/>
      <dgm:t>
        <a:bodyPr/>
        <a:lstStyle/>
        <a:p>
          <a:endParaRPr lang="es-CO"/>
        </a:p>
      </dgm:t>
    </dgm:pt>
    <dgm:pt modelId="{7F187E5D-589F-4AB5-9D9F-7961D30F61B7}" type="sibTrans" cxnId="{E441D8B2-2DCE-4746-B043-F052300D5BC6}">
      <dgm:prSet/>
      <dgm:spPr/>
      <dgm:t>
        <a:bodyPr/>
        <a:lstStyle/>
        <a:p>
          <a:endParaRPr lang="es-CO"/>
        </a:p>
      </dgm:t>
    </dgm:pt>
    <dgm:pt modelId="{714268C1-09D9-4AF5-BEB6-C3E0570C8BED}">
      <dgm:prSet phldrT="[Texto]"/>
      <dgm:spPr/>
      <dgm:t>
        <a:bodyPr/>
        <a:lstStyle/>
        <a:p>
          <a:r>
            <a:rPr lang="es-MX" dirty="0"/>
            <a:t>Valores</a:t>
          </a:r>
          <a:endParaRPr lang="es-CO" dirty="0"/>
        </a:p>
      </dgm:t>
    </dgm:pt>
    <dgm:pt modelId="{29BF1FCE-D7BF-47FF-86ED-A136270D23F0}" type="parTrans" cxnId="{61BA6BF9-123C-40C6-A913-45A93CDA7A4A}">
      <dgm:prSet/>
      <dgm:spPr/>
      <dgm:t>
        <a:bodyPr/>
        <a:lstStyle/>
        <a:p>
          <a:endParaRPr lang="es-CO"/>
        </a:p>
      </dgm:t>
    </dgm:pt>
    <dgm:pt modelId="{29FD5B75-A8D0-4B22-90B6-462CE1BBE9E8}" type="sibTrans" cxnId="{61BA6BF9-123C-40C6-A913-45A93CDA7A4A}">
      <dgm:prSet/>
      <dgm:spPr/>
      <dgm:t>
        <a:bodyPr/>
        <a:lstStyle/>
        <a:p>
          <a:endParaRPr lang="es-CO"/>
        </a:p>
      </dgm:t>
    </dgm:pt>
    <dgm:pt modelId="{D597131A-7AE6-4298-A08C-ABAE6DFABE72}">
      <dgm:prSet phldrT="[Texto]"/>
      <dgm:spPr/>
      <dgm:t>
        <a:bodyPr/>
        <a:lstStyle/>
        <a:p>
          <a:r>
            <a:rPr lang="es-MX" dirty="0">
              <a:latin typeface="Arial" panose="020B0604020202020204" pitchFamily="34" charset="0"/>
              <a:cs typeface="Arial" panose="020B0604020202020204" pitchFamily="34" charset="0"/>
            </a:rPr>
            <a:t>C</a:t>
          </a:r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alidad, responsabilidad, respeto, compromiso, honestidad y confianza</a:t>
          </a:r>
          <a:endParaRPr lang="es-CO" dirty="0"/>
        </a:p>
      </dgm:t>
    </dgm:pt>
    <dgm:pt modelId="{004F3E0A-E26D-4936-85FD-0789D90F6DD3}" type="parTrans" cxnId="{D588C0FD-CC41-4880-A673-F1256AB88431}">
      <dgm:prSet/>
      <dgm:spPr/>
      <dgm:t>
        <a:bodyPr/>
        <a:lstStyle/>
        <a:p>
          <a:endParaRPr lang="es-CO"/>
        </a:p>
      </dgm:t>
    </dgm:pt>
    <dgm:pt modelId="{FE4ED903-48A2-42A5-95EF-CD2A1862AC14}" type="sibTrans" cxnId="{D588C0FD-CC41-4880-A673-F1256AB88431}">
      <dgm:prSet/>
      <dgm:spPr/>
      <dgm:t>
        <a:bodyPr/>
        <a:lstStyle/>
        <a:p>
          <a:endParaRPr lang="es-CO"/>
        </a:p>
      </dgm:t>
    </dgm:pt>
    <dgm:pt modelId="{29FAC618-A095-4243-9534-4699331A5F2E}" type="pres">
      <dgm:prSet presAssocID="{29C2666D-483A-43A4-9068-0F276743FC45}" presName="linearFlow" presStyleCnt="0">
        <dgm:presLayoutVars>
          <dgm:dir/>
          <dgm:animLvl val="lvl"/>
          <dgm:resizeHandles val="exact"/>
        </dgm:presLayoutVars>
      </dgm:prSet>
      <dgm:spPr/>
    </dgm:pt>
    <dgm:pt modelId="{59534A31-A663-408E-ACAA-A4C90F61A302}" type="pres">
      <dgm:prSet presAssocID="{6C6735A8-FE39-4B3A-A190-D2E3317E7FF4}" presName="composite" presStyleCnt="0"/>
      <dgm:spPr/>
    </dgm:pt>
    <dgm:pt modelId="{875CAFD7-DBA4-4F89-A682-ED74481AC1C6}" type="pres">
      <dgm:prSet presAssocID="{6C6735A8-FE39-4B3A-A190-D2E3317E7FF4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70BD2EF8-A5B8-4C31-978D-0864066A4211}" type="pres">
      <dgm:prSet presAssocID="{6C6735A8-FE39-4B3A-A190-D2E3317E7FF4}" presName="descendantText" presStyleLbl="alignAcc1" presStyleIdx="0" presStyleCnt="3">
        <dgm:presLayoutVars>
          <dgm:bulletEnabled val="1"/>
        </dgm:presLayoutVars>
      </dgm:prSet>
      <dgm:spPr/>
    </dgm:pt>
    <dgm:pt modelId="{69947048-9410-45D2-A20A-335876F43BF2}" type="pres">
      <dgm:prSet presAssocID="{C180D2E6-D769-4627-B2DC-D7F4B31410C3}" presName="sp" presStyleCnt="0"/>
      <dgm:spPr/>
    </dgm:pt>
    <dgm:pt modelId="{9584AD3C-BAF9-451A-AB60-04D054909643}" type="pres">
      <dgm:prSet presAssocID="{8C2DC6A3-BDBC-400C-B667-93226FDFBEB8}" presName="composite" presStyleCnt="0"/>
      <dgm:spPr/>
    </dgm:pt>
    <dgm:pt modelId="{5116CB4B-BAEA-4292-81E4-F26BC4F4E299}" type="pres">
      <dgm:prSet presAssocID="{8C2DC6A3-BDBC-400C-B667-93226FDFBEB8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B0CAE78B-824E-4B2A-9749-A944BE3A4F67}" type="pres">
      <dgm:prSet presAssocID="{8C2DC6A3-BDBC-400C-B667-93226FDFBEB8}" presName="descendantText" presStyleLbl="alignAcc1" presStyleIdx="1" presStyleCnt="3">
        <dgm:presLayoutVars>
          <dgm:bulletEnabled val="1"/>
        </dgm:presLayoutVars>
      </dgm:prSet>
      <dgm:spPr/>
    </dgm:pt>
    <dgm:pt modelId="{BED6B558-B6BF-478B-A4E8-07848DDA7ABF}" type="pres">
      <dgm:prSet presAssocID="{0782C235-24B4-4C59-B008-D53FC7CB0175}" presName="sp" presStyleCnt="0"/>
      <dgm:spPr/>
    </dgm:pt>
    <dgm:pt modelId="{90717B50-CE9E-4A0F-9C2D-AB8DDED92AEF}" type="pres">
      <dgm:prSet presAssocID="{714268C1-09D9-4AF5-BEB6-C3E0570C8BED}" presName="composite" presStyleCnt="0"/>
      <dgm:spPr/>
    </dgm:pt>
    <dgm:pt modelId="{8C096DAF-349F-4BF5-A80A-B26AA9092C2D}" type="pres">
      <dgm:prSet presAssocID="{714268C1-09D9-4AF5-BEB6-C3E0570C8BED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9D3AD65C-7717-4423-B527-43122965358B}" type="pres">
      <dgm:prSet presAssocID="{714268C1-09D9-4AF5-BEB6-C3E0570C8BED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4773B102-D2FC-4400-99B3-47CF28A62D0A}" type="presOf" srcId="{8C2DC6A3-BDBC-400C-B667-93226FDFBEB8}" destId="{5116CB4B-BAEA-4292-81E4-F26BC4F4E299}" srcOrd="0" destOrd="0" presId="urn:microsoft.com/office/officeart/2005/8/layout/chevron2"/>
    <dgm:cxn modelId="{3240742C-0DE6-4953-8325-CA37DB6EBEBE}" srcId="{29C2666D-483A-43A4-9068-0F276743FC45}" destId="{8C2DC6A3-BDBC-400C-B667-93226FDFBEB8}" srcOrd="1" destOrd="0" parTransId="{2A9D0796-87B7-4DB4-80AD-B0D92E4A1455}" sibTransId="{0782C235-24B4-4C59-B008-D53FC7CB0175}"/>
    <dgm:cxn modelId="{568AD335-9128-4716-A805-8FD97A4F68E7}" type="presOf" srcId="{714268C1-09D9-4AF5-BEB6-C3E0570C8BED}" destId="{8C096DAF-349F-4BF5-A80A-B26AA9092C2D}" srcOrd="0" destOrd="0" presId="urn:microsoft.com/office/officeart/2005/8/layout/chevron2"/>
    <dgm:cxn modelId="{C5207347-0BF9-4C47-ACDA-845DDECD10B2}" type="presOf" srcId="{D597131A-7AE6-4298-A08C-ABAE6DFABE72}" destId="{9D3AD65C-7717-4423-B527-43122965358B}" srcOrd="0" destOrd="0" presId="urn:microsoft.com/office/officeart/2005/8/layout/chevron2"/>
    <dgm:cxn modelId="{4C9E3D69-DE3E-450E-90D1-2071C52C7199}" type="presOf" srcId="{1531B840-0BAA-4D9F-A348-853EAFCE797E}" destId="{B0CAE78B-824E-4B2A-9749-A944BE3A4F67}" srcOrd="0" destOrd="0" presId="urn:microsoft.com/office/officeart/2005/8/layout/chevron2"/>
    <dgm:cxn modelId="{E441D8B2-2DCE-4746-B043-F052300D5BC6}" srcId="{8C2DC6A3-BDBC-400C-B667-93226FDFBEB8}" destId="{1531B840-0BAA-4D9F-A348-853EAFCE797E}" srcOrd="0" destOrd="0" parTransId="{4D9F0D4D-A61A-4584-A255-B40C3A0E1AA1}" sibTransId="{7F187E5D-589F-4AB5-9D9F-7961D30F61B7}"/>
    <dgm:cxn modelId="{AC3D92B5-868E-4BB1-A7FD-CDF9D95CBADB}" srcId="{29C2666D-483A-43A4-9068-0F276743FC45}" destId="{6C6735A8-FE39-4B3A-A190-D2E3317E7FF4}" srcOrd="0" destOrd="0" parTransId="{E3C3BEE9-FF3C-4B95-88F3-146E53982F17}" sibTransId="{C180D2E6-D769-4627-B2DC-D7F4B31410C3}"/>
    <dgm:cxn modelId="{D219F6C1-79A2-4C87-8470-63F20559ED6C}" type="presOf" srcId="{29C2666D-483A-43A4-9068-0F276743FC45}" destId="{29FAC618-A095-4243-9534-4699331A5F2E}" srcOrd="0" destOrd="0" presId="urn:microsoft.com/office/officeart/2005/8/layout/chevron2"/>
    <dgm:cxn modelId="{915208D4-8896-452C-80B7-4CF6B0094DF4}" type="presOf" srcId="{6C6735A8-FE39-4B3A-A190-D2E3317E7FF4}" destId="{875CAFD7-DBA4-4F89-A682-ED74481AC1C6}" srcOrd="0" destOrd="0" presId="urn:microsoft.com/office/officeart/2005/8/layout/chevron2"/>
    <dgm:cxn modelId="{D1CEE2D6-4EFB-4911-83E7-86B4D0ECD28B}" srcId="{6C6735A8-FE39-4B3A-A190-D2E3317E7FF4}" destId="{E4ABFDCD-288E-4F13-BA30-C4FB581D6C1D}" srcOrd="0" destOrd="0" parTransId="{D743DA8D-9921-40D4-9DF1-CC0A9C6A1EF8}" sibTransId="{953A6565-9A38-40B3-B58F-CDD3137E88B9}"/>
    <dgm:cxn modelId="{6278FFDF-F1C4-43BA-91D0-725D845482DC}" type="presOf" srcId="{E4ABFDCD-288E-4F13-BA30-C4FB581D6C1D}" destId="{70BD2EF8-A5B8-4C31-978D-0864066A4211}" srcOrd="0" destOrd="0" presId="urn:microsoft.com/office/officeart/2005/8/layout/chevron2"/>
    <dgm:cxn modelId="{61BA6BF9-123C-40C6-A913-45A93CDA7A4A}" srcId="{29C2666D-483A-43A4-9068-0F276743FC45}" destId="{714268C1-09D9-4AF5-BEB6-C3E0570C8BED}" srcOrd="2" destOrd="0" parTransId="{29BF1FCE-D7BF-47FF-86ED-A136270D23F0}" sibTransId="{29FD5B75-A8D0-4B22-90B6-462CE1BBE9E8}"/>
    <dgm:cxn modelId="{D588C0FD-CC41-4880-A673-F1256AB88431}" srcId="{714268C1-09D9-4AF5-BEB6-C3E0570C8BED}" destId="{D597131A-7AE6-4298-A08C-ABAE6DFABE72}" srcOrd="0" destOrd="0" parTransId="{004F3E0A-E26D-4936-85FD-0789D90F6DD3}" sibTransId="{FE4ED903-48A2-42A5-95EF-CD2A1862AC14}"/>
    <dgm:cxn modelId="{6372CBCC-CABA-4570-8EFE-188583AB523D}" type="presParOf" srcId="{29FAC618-A095-4243-9534-4699331A5F2E}" destId="{59534A31-A663-408E-ACAA-A4C90F61A302}" srcOrd="0" destOrd="0" presId="urn:microsoft.com/office/officeart/2005/8/layout/chevron2"/>
    <dgm:cxn modelId="{88DF4F3B-7683-4577-A336-658AD9F7B180}" type="presParOf" srcId="{59534A31-A663-408E-ACAA-A4C90F61A302}" destId="{875CAFD7-DBA4-4F89-A682-ED74481AC1C6}" srcOrd="0" destOrd="0" presId="urn:microsoft.com/office/officeart/2005/8/layout/chevron2"/>
    <dgm:cxn modelId="{EEF348D7-B327-4D86-ABC7-95D9D5695FD6}" type="presParOf" srcId="{59534A31-A663-408E-ACAA-A4C90F61A302}" destId="{70BD2EF8-A5B8-4C31-978D-0864066A4211}" srcOrd="1" destOrd="0" presId="urn:microsoft.com/office/officeart/2005/8/layout/chevron2"/>
    <dgm:cxn modelId="{5B32999D-C577-442A-835E-D23C626F9222}" type="presParOf" srcId="{29FAC618-A095-4243-9534-4699331A5F2E}" destId="{69947048-9410-45D2-A20A-335876F43BF2}" srcOrd="1" destOrd="0" presId="urn:microsoft.com/office/officeart/2005/8/layout/chevron2"/>
    <dgm:cxn modelId="{EC3FF072-DADD-451C-BAFA-708B97ED4F73}" type="presParOf" srcId="{29FAC618-A095-4243-9534-4699331A5F2E}" destId="{9584AD3C-BAF9-451A-AB60-04D054909643}" srcOrd="2" destOrd="0" presId="urn:microsoft.com/office/officeart/2005/8/layout/chevron2"/>
    <dgm:cxn modelId="{524017C1-A46C-4E95-A79B-8E4E8C7997E7}" type="presParOf" srcId="{9584AD3C-BAF9-451A-AB60-04D054909643}" destId="{5116CB4B-BAEA-4292-81E4-F26BC4F4E299}" srcOrd="0" destOrd="0" presId="urn:microsoft.com/office/officeart/2005/8/layout/chevron2"/>
    <dgm:cxn modelId="{0B80E4A5-DB6D-4D9B-B975-DAEB34B484E1}" type="presParOf" srcId="{9584AD3C-BAF9-451A-AB60-04D054909643}" destId="{B0CAE78B-824E-4B2A-9749-A944BE3A4F67}" srcOrd="1" destOrd="0" presId="urn:microsoft.com/office/officeart/2005/8/layout/chevron2"/>
    <dgm:cxn modelId="{71B07C36-C3B3-41E3-B29F-C7526EEB3C6C}" type="presParOf" srcId="{29FAC618-A095-4243-9534-4699331A5F2E}" destId="{BED6B558-B6BF-478B-A4E8-07848DDA7ABF}" srcOrd="3" destOrd="0" presId="urn:microsoft.com/office/officeart/2005/8/layout/chevron2"/>
    <dgm:cxn modelId="{E9D78C27-3284-4489-BFCC-741FD40D9748}" type="presParOf" srcId="{29FAC618-A095-4243-9534-4699331A5F2E}" destId="{90717B50-CE9E-4A0F-9C2D-AB8DDED92AEF}" srcOrd="4" destOrd="0" presId="urn:microsoft.com/office/officeart/2005/8/layout/chevron2"/>
    <dgm:cxn modelId="{053CC7F7-DB04-43AA-97AB-2D00E1807174}" type="presParOf" srcId="{90717B50-CE9E-4A0F-9C2D-AB8DDED92AEF}" destId="{8C096DAF-349F-4BF5-A80A-B26AA9092C2D}" srcOrd="0" destOrd="0" presId="urn:microsoft.com/office/officeart/2005/8/layout/chevron2"/>
    <dgm:cxn modelId="{A08591A5-4070-43DF-8265-1AACB8667979}" type="presParOf" srcId="{90717B50-CE9E-4A0F-9C2D-AB8DDED92AEF}" destId="{9D3AD65C-7717-4423-B527-43122965358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A527D5-7E09-4454-AC9A-B0554CF42F19}" type="doc">
      <dgm:prSet loTypeId="urn:microsoft.com/office/officeart/2005/8/layout/cycle2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02BE0B25-5AF1-43D7-9FAE-9390E99F4273}">
      <dgm:prSet phldrT="[Texto]" custT="1"/>
      <dgm:spPr/>
      <dgm:t>
        <a:bodyPr/>
        <a:lstStyle/>
        <a:p>
          <a:r>
            <a:rPr lang="es-MX" sz="2000" dirty="0">
              <a:latin typeface="Arial   "/>
            </a:rPr>
            <a:t>Valor teórico</a:t>
          </a:r>
          <a:endParaRPr lang="es-CO" sz="2000" dirty="0">
            <a:latin typeface="Arial   "/>
          </a:endParaRPr>
        </a:p>
      </dgm:t>
    </dgm:pt>
    <dgm:pt modelId="{2DA868CA-AC59-4367-B626-9C4619C981E5}" type="parTrans" cxnId="{0B22CA85-3E61-41C3-8CB6-8F5DE0171129}">
      <dgm:prSet/>
      <dgm:spPr/>
      <dgm:t>
        <a:bodyPr/>
        <a:lstStyle/>
        <a:p>
          <a:endParaRPr lang="es-CO" sz="2000">
            <a:latin typeface="Arial   "/>
          </a:endParaRPr>
        </a:p>
      </dgm:t>
    </dgm:pt>
    <dgm:pt modelId="{504615D3-9DB9-403D-B2F8-E6E2B156DBCA}" type="sibTrans" cxnId="{0B22CA85-3E61-41C3-8CB6-8F5DE0171129}">
      <dgm:prSet custT="1"/>
      <dgm:spPr/>
      <dgm:t>
        <a:bodyPr/>
        <a:lstStyle/>
        <a:p>
          <a:endParaRPr lang="es-CO" sz="2000">
            <a:latin typeface="Arial   "/>
          </a:endParaRPr>
        </a:p>
      </dgm:t>
    </dgm:pt>
    <dgm:pt modelId="{D26D6557-67C8-449B-8BAF-4545A7F672AA}">
      <dgm:prSet phldrT="[Texto]" custT="1"/>
      <dgm:spPr/>
      <dgm:t>
        <a:bodyPr/>
        <a:lstStyle/>
        <a:p>
          <a:r>
            <a:rPr lang="es-MX" sz="2000" dirty="0">
              <a:latin typeface="Arial   "/>
            </a:rPr>
            <a:t>Relevancia social </a:t>
          </a:r>
          <a:endParaRPr lang="es-CO" sz="2000" dirty="0">
            <a:latin typeface="Arial   "/>
          </a:endParaRPr>
        </a:p>
      </dgm:t>
    </dgm:pt>
    <dgm:pt modelId="{5C769354-4D82-44CA-8328-0A476711BA6F}" type="parTrans" cxnId="{CA544FB1-C6E3-4286-9A42-32D9583A5CE3}">
      <dgm:prSet/>
      <dgm:spPr/>
      <dgm:t>
        <a:bodyPr/>
        <a:lstStyle/>
        <a:p>
          <a:endParaRPr lang="es-CO" sz="2000">
            <a:latin typeface="Arial   "/>
          </a:endParaRPr>
        </a:p>
      </dgm:t>
    </dgm:pt>
    <dgm:pt modelId="{063BD6BF-77E8-419B-BC40-52BEC5F78F7E}" type="sibTrans" cxnId="{CA544FB1-C6E3-4286-9A42-32D9583A5CE3}">
      <dgm:prSet custT="1"/>
      <dgm:spPr/>
      <dgm:t>
        <a:bodyPr/>
        <a:lstStyle/>
        <a:p>
          <a:endParaRPr lang="es-CO" sz="2000">
            <a:latin typeface="Arial   "/>
          </a:endParaRPr>
        </a:p>
      </dgm:t>
    </dgm:pt>
    <dgm:pt modelId="{0B5361AD-FB33-4556-9766-F330CCA1CA98}">
      <dgm:prSet phldrT="[Texto]" custT="1"/>
      <dgm:spPr/>
      <dgm:t>
        <a:bodyPr/>
        <a:lstStyle/>
        <a:p>
          <a:r>
            <a:rPr lang="es-MX" sz="2000" dirty="0">
              <a:latin typeface="Arial   "/>
            </a:rPr>
            <a:t>Implicaciones prácticas</a:t>
          </a:r>
          <a:endParaRPr lang="es-CO" sz="2000" dirty="0">
            <a:latin typeface="Arial   "/>
          </a:endParaRPr>
        </a:p>
      </dgm:t>
    </dgm:pt>
    <dgm:pt modelId="{CD0D0840-572F-4FAD-95A7-2DA5D9B5448D}" type="parTrans" cxnId="{8CCE82F4-BDBF-460F-825F-86458FFAC963}">
      <dgm:prSet/>
      <dgm:spPr/>
      <dgm:t>
        <a:bodyPr/>
        <a:lstStyle/>
        <a:p>
          <a:endParaRPr lang="es-CO" sz="2000">
            <a:latin typeface="Arial   "/>
          </a:endParaRPr>
        </a:p>
      </dgm:t>
    </dgm:pt>
    <dgm:pt modelId="{8E61E6D2-A0A8-4546-94C4-D59ED7EC4750}" type="sibTrans" cxnId="{8CCE82F4-BDBF-460F-825F-86458FFAC963}">
      <dgm:prSet custT="1"/>
      <dgm:spPr/>
      <dgm:t>
        <a:bodyPr/>
        <a:lstStyle/>
        <a:p>
          <a:endParaRPr lang="es-CO" sz="2000">
            <a:latin typeface="Arial   "/>
          </a:endParaRPr>
        </a:p>
      </dgm:t>
    </dgm:pt>
    <dgm:pt modelId="{F0D79D98-F1AB-470A-9DE4-3A8D4682119B}">
      <dgm:prSet phldrT="[Texto]" custT="1"/>
      <dgm:spPr/>
      <dgm:t>
        <a:bodyPr/>
        <a:lstStyle/>
        <a:p>
          <a:r>
            <a:rPr lang="es-CO" sz="2000" dirty="0">
              <a:latin typeface="Arial   "/>
            </a:rPr>
            <a:t>Delimitación</a:t>
          </a:r>
        </a:p>
      </dgm:t>
    </dgm:pt>
    <dgm:pt modelId="{55BF8A59-9783-48A1-ADA7-6F55CDE93E28}" type="sibTrans" cxnId="{D29A26B9-AB37-4C10-9F75-0615D086FC26}">
      <dgm:prSet custT="1"/>
      <dgm:spPr/>
      <dgm:t>
        <a:bodyPr/>
        <a:lstStyle/>
        <a:p>
          <a:endParaRPr lang="es-CO" sz="2000">
            <a:latin typeface="Arial   "/>
          </a:endParaRPr>
        </a:p>
      </dgm:t>
    </dgm:pt>
    <dgm:pt modelId="{7A55591C-14B6-4FD6-BC86-E4417D388772}" type="parTrans" cxnId="{D29A26B9-AB37-4C10-9F75-0615D086FC26}">
      <dgm:prSet/>
      <dgm:spPr/>
      <dgm:t>
        <a:bodyPr/>
        <a:lstStyle/>
        <a:p>
          <a:endParaRPr lang="es-CO" sz="2000">
            <a:latin typeface="Arial   "/>
          </a:endParaRPr>
        </a:p>
      </dgm:t>
    </dgm:pt>
    <dgm:pt modelId="{9A690882-2A38-44B8-A6B0-69B365CB406B}">
      <dgm:prSet custT="1"/>
      <dgm:spPr/>
      <dgm:t>
        <a:bodyPr/>
        <a:lstStyle/>
        <a:p>
          <a:r>
            <a:rPr lang="es-CO" sz="2000" dirty="0">
              <a:latin typeface="Arial   "/>
            </a:rPr>
            <a:t>Unidad metodológica</a:t>
          </a:r>
        </a:p>
      </dgm:t>
    </dgm:pt>
    <dgm:pt modelId="{26038D40-40D6-4D8C-A5A5-A440D9B1EB97}" type="parTrans" cxnId="{8640E59E-F5CD-4B10-B6FE-4B0CD59354B5}">
      <dgm:prSet/>
      <dgm:spPr/>
      <dgm:t>
        <a:bodyPr/>
        <a:lstStyle/>
        <a:p>
          <a:endParaRPr lang="es-CO" sz="2000">
            <a:latin typeface="Arial   "/>
          </a:endParaRPr>
        </a:p>
      </dgm:t>
    </dgm:pt>
    <dgm:pt modelId="{9D286A7C-37EF-4C6C-9DA2-EF667E723A56}" type="sibTrans" cxnId="{8640E59E-F5CD-4B10-B6FE-4B0CD59354B5}">
      <dgm:prSet custT="1"/>
      <dgm:spPr/>
      <dgm:t>
        <a:bodyPr/>
        <a:lstStyle/>
        <a:p>
          <a:endParaRPr lang="es-CO" sz="2000">
            <a:latin typeface="Arial   "/>
          </a:endParaRPr>
        </a:p>
      </dgm:t>
    </dgm:pt>
    <dgm:pt modelId="{8A9D9716-A3D1-4721-B2CD-269F7F1D89B4}" type="pres">
      <dgm:prSet presAssocID="{2DA527D5-7E09-4454-AC9A-B0554CF42F19}" presName="cycle" presStyleCnt="0">
        <dgm:presLayoutVars>
          <dgm:dir/>
          <dgm:resizeHandles val="exact"/>
        </dgm:presLayoutVars>
      </dgm:prSet>
      <dgm:spPr/>
    </dgm:pt>
    <dgm:pt modelId="{974977DC-86BF-4C3F-8CED-EB9EDB92B833}" type="pres">
      <dgm:prSet presAssocID="{02BE0B25-5AF1-43D7-9FAE-9390E99F4273}" presName="node" presStyleLbl="node1" presStyleIdx="0" presStyleCnt="5">
        <dgm:presLayoutVars>
          <dgm:bulletEnabled val="1"/>
        </dgm:presLayoutVars>
      </dgm:prSet>
      <dgm:spPr/>
    </dgm:pt>
    <dgm:pt modelId="{7DDA5ABD-5F65-454D-99A6-C69BE1C22377}" type="pres">
      <dgm:prSet presAssocID="{504615D3-9DB9-403D-B2F8-E6E2B156DBCA}" presName="sibTrans" presStyleLbl="sibTrans2D1" presStyleIdx="0" presStyleCnt="5"/>
      <dgm:spPr/>
    </dgm:pt>
    <dgm:pt modelId="{EF958040-4EA9-45DA-AF94-DA8075A78C7B}" type="pres">
      <dgm:prSet presAssocID="{504615D3-9DB9-403D-B2F8-E6E2B156DBCA}" presName="connectorText" presStyleLbl="sibTrans2D1" presStyleIdx="0" presStyleCnt="5"/>
      <dgm:spPr/>
    </dgm:pt>
    <dgm:pt modelId="{CC3D6919-C65A-42D3-A022-CAD77224693F}" type="pres">
      <dgm:prSet presAssocID="{D26D6557-67C8-449B-8BAF-4545A7F672AA}" presName="node" presStyleLbl="node1" presStyleIdx="1" presStyleCnt="5">
        <dgm:presLayoutVars>
          <dgm:bulletEnabled val="1"/>
        </dgm:presLayoutVars>
      </dgm:prSet>
      <dgm:spPr/>
    </dgm:pt>
    <dgm:pt modelId="{D2339775-86F9-477B-959D-48174B0C162C}" type="pres">
      <dgm:prSet presAssocID="{063BD6BF-77E8-419B-BC40-52BEC5F78F7E}" presName="sibTrans" presStyleLbl="sibTrans2D1" presStyleIdx="1" presStyleCnt="5"/>
      <dgm:spPr/>
    </dgm:pt>
    <dgm:pt modelId="{FD03C719-C031-4902-BDDC-B3CFB3768A8C}" type="pres">
      <dgm:prSet presAssocID="{063BD6BF-77E8-419B-BC40-52BEC5F78F7E}" presName="connectorText" presStyleLbl="sibTrans2D1" presStyleIdx="1" presStyleCnt="5"/>
      <dgm:spPr/>
    </dgm:pt>
    <dgm:pt modelId="{60488EEB-D3B1-486A-8A5B-78EE491BF81B}" type="pres">
      <dgm:prSet presAssocID="{0B5361AD-FB33-4556-9766-F330CCA1CA98}" presName="node" presStyleLbl="node1" presStyleIdx="2" presStyleCnt="5" custRadScaleRad="96339" custRadScaleInc="-1117">
        <dgm:presLayoutVars>
          <dgm:bulletEnabled val="1"/>
        </dgm:presLayoutVars>
      </dgm:prSet>
      <dgm:spPr/>
    </dgm:pt>
    <dgm:pt modelId="{9BD7FDCD-99A4-40A0-8C84-FD655FB3C3D6}" type="pres">
      <dgm:prSet presAssocID="{8E61E6D2-A0A8-4546-94C4-D59ED7EC4750}" presName="sibTrans" presStyleLbl="sibTrans2D1" presStyleIdx="2" presStyleCnt="5"/>
      <dgm:spPr/>
    </dgm:pt>
    <dgm:pt modelId="{6F63202B-D21F-471E-A799-08D9A11EEB06}" type="pres">
      <dgm:prSet presAssocID="{8E61E6D2-A0A8-4546-94C4-D59ED7EC4750}" presName="connectorText" presStyleLbl="sibTrans2D1" presStyleIdx="2" presStyleCnt="5"/>
      <dgm:spPr/>
    </dgm:pt>
    <dgm:pt modelId="{353CE023-2633-42CA-A2EE-E6DB0189DFD5}" type="pres">
      <dgm:prSet presAssocID="{9A690882-2A38-44B8-A6B0-69B365CB406B}" presName="node" presStyleLbl="node1" presStyleIdx="3" presStyleCnt="5" custRadScaleRad="103322" custRadScaleInc="-2553">
        <dgm:presLayoutVars>
          <dgm:bulletEnabled val="1"/>
        </dgm:presLayoutVars>
      </dgm:prSet>
      <dgm:spPr/>
    </dgm:pt>
    <dgm:pt modelId="{61699AFD-35EF-466A-BFC7-04DB3F30DF8C}" type="pres">
      <dgm:prSet presAssocID="{9D286A7C-37EF-4C6C-9DA2-EF667E723A56}" presName="sibTrans" presStyleLbl="sibTrans2D1" presStyleIdx="3" presStyleCnt="5"/>
      <dgm:spPr/>
    </dgm:pt>
    <dgm:pt modelId="{49664A39-EBEB-4AD1-A25C-5781F32D568F}" type="pres">
      <dgm:prSet presAssocID="{9D286A7C-37EF-4C6C-9DA2-EF667E723A56}" presName="connectorText" presStyleLbl="sibTrans2D1" presStyleIdx="3" presStyleCnt="5"/>
      <dgm:spPr/>
    </dgm:pt>
    <dgm:pt modelId="{1E84B0D2-AAB0-4E04-BC15-9C3E0FEDCB40}" type="pres">
      <dgm:prSet presAssocID="{F0D79D98-F1AB-470A-9DE4-3A8D4682119B}" presName="node" presStyleLbl="node1" presStyleIdx="4" presStyleCnt="5" custRadScaleRad="108753" custRadScaleInc="-8635">
        <dgm:presLayoutVars>
          <dgm:bulletEnabled val="1"/>
        </dgm:presLayoutVars>
      </dgm:prSet>
      <dgm:spPr/>
    </dgm:pt>
    <dgm:pt modelId="{8C9B9E64-559B-4557-9271-BD3D925400B0}" type="pres">
      <dgm:prSet presAssocID="{55BF8A59-9783-48A1-ADA7-6F55CDE93E28}" presName="sibTrans" presStyleLbl="sibTrans2D1" presStyleIdx="4" presStyleCnt="5"/>
      <dgm:spPr/>
    </dgm:pt>
    <dgm:pt modelId="{9D8CCF85-B290-4671-B6D9-6CC49224BB9C}" type="pres">
      <dgm:prSet presAssocID="{55BF8A59-9783-48A1-ADA7-6F55CDE93E28}" presName="connectorText" presStyleLbl="sibTrans2D1" presStyleIdx="4" presStyleCnt="5"/>
      <dgm:spPr/>
    </dgm:pt>
  </dgm:ptLst>
  <dgm:cxnLst>
    <dgm:cxn modelId="{A0F2C707-95DD-4EA4-A9E6-A349F595CE55}" type="presOf" srcId="{504615D3-9DB9-403D-B2F8-E6E2B156DBCA}" destId="{EF958040-4EA9-45DA-AF94-DA8075A78C7B}" srcOrd="1" destOrd="0" presId="urn:microsoft.com/office/officeart/2005/8/layout/cycle2"/>
    <dgm:cxn modelId="{AB156A2F-071E-4E68-AB46-EAED9704FB7F}" type="presOf" srcId="{9A690882-2A38-44B8-A6B0-69B365CB406B}" destId="{353CE023-2633-42CA-A2EE-E6DB0189DFD5}" srcOrd="0" destOrd="0" presId="urn:microsoft.com/office/officeart/2005/8/layout/cycle2"/>
    <dgm:cxn modelId="{279E9331-DA0A-45E4-91E5-39AF9CEFCFFD}" type="presOf" srcId="{9D286A7C-37EF-4C6C-9DA2-EF667E723A56}" destId="{49664A39-EBEB-4AD1-A25C-5781F32D568F}" srcOrd="1" destOrd="0" presId="urn:microsoft.com/office/officeart/2005/8/layout/cycle2"/>
    <dgm:cxn modelId="{0AA23C45-99E0-41A7-9D8B-B8BC37CE8690}" type="presOf" srcId="{8E61E6D2-A0A8-4546-94C4-D59ED7EC4750}" destId="{6F63202B-D21F-471E-A799-08D9A11EEB06}" srcOrd="1" destOrd="0" presId="urn:microsoft.com/office/officeart/2005/8/layout/cycle2"/>
    <dgm:cxn modelId="{8E7EDC53-3851-4965-8FFB-CFEA028AF1F2}" type="presOf" srcId="{F0D79D98-F1AB-470A-9DE4-3A8D4682119B}" destId="{1E84B0D2-AAB0-4E04-BC15-9C3E0FEDCB40}" srcOrd="0" destOrd="0" presId="urn:microsoft.com/office/officeart/2005/8/layout/cycle2"/>
    <dgm:cxn modelId="{A07D2F75-C601-4A11-AD59-0DD3F1DB3D18}" type="presOf" srcId="{02BE0B25-5AF1-43D7-9FAE-9390E99F4273}" destId="{974977DC-86BF-4C3F-8CED-EB9EDB92B833}" srcOrd="0" destOrd="0" presId="urn:microsoft.com/office/officeart/2005/8/layout/cycle2"/>
    <dgm:cxn modelId="{C1032782-3909-4BD8-9477-3317A1681655}" type="presOf" srcId="{D26D6557-67C8-449B-8BAF-4545A7F672AA}" destId="{CC3D6919-C65A-42D3-A022-CAD77224693F}" srcOrd="0" destOrd="0" presId="urn:microsoft.com/office/officeart/2005/8/layout/cycle2"/>
    <dgm:cxn modelId="{0B22CA85-3E61-41C3-8CB6-8F5DE0171129}" srcId="{2DA527D5-7E09-4454-AC9A-B0554CF42F19}" destId="{02BE0B25-5AF1-43D7-9FAE-9390E99F4273}" srcOrd="0" destOrd="0" parTransId="{2DA868CA-AC59-4367-B626-9C4619C981E5}" sibTransId="{504615D3-9DB9-403D-B2F8-E6E2B156DBCA}"/>
    <dgm:cxn modelId="{DC7A4F8A-E859-4996-9683-EA980FBE1027}" type="presOf" srcId="{55BF8A59-9783-48A1-ADA7-6F55CDE93E28}" destId="{9D8CCF85-B290-4671-B6D9-6CC49224BB9C}" srcOrd="1" destOrd="0" presId="urn:microsoft.com/office/officeart/2005/8/layout/cycle2"/>
    <dgm:cxn modelId="{7C332593-391B-4358-AB44-160353D4A44B}" type="presOf" srcId="{55BF8A59-9783-48A1-ADA7-6F55CDE93E28}" destId="{8C9B9E64-559B-4557-9271-BD3D925400B0}" srcOrd="0" destOrd="0" presId="urn:microsoft.com/office/officeart/2005/8/layout/cycle2"/>
    <dgm:cxn modelId="{8640E59E-F5CD-4B10-B6FE-4B0CD59354B5}" srcId="{2DA527D5-7E09-4454-AC9A-B0554CF42F19}" destId="{9A690882-2A38-44B8-A6B0-69B365CB406B}" srcOrd="3" destOrd="0" parTransId="{26038D40-40D6-4D8C-A5A5-A440D9B1EB97}" sibTransId="{9D286A7C-37EF-4C6C-9DA2-EF667E723A56}"/>
    <dgm:cxn modelId="{734322A1-6A2D-4A2F-8E8E-E82B43764E60}" type="presOf" srcId="{8E61E6D2-A0A8-4546-94C4-D59ED7EC4750}" destId="{9BD7FDCD-99A4-40A0-8C84-FD655FB3C3D6}" srcOrd="0" destOrd="0" presId="urn:microsoft.com/office/officeart/2005/8/layout/cycle2"/>
    <dgm:cxn modelId="{CA544FB1-C6E3-4286-9A42-32D9583A5CE3}" srcId="{2DA527D5-7E09-4454-AC9A-B0554CF42F19}" destId="{D26D6557-67C8-449B-8BAF-4545A7F672AA}" srcOrd="1" destOrd="0" parTransId="{5C769354-4D82-44CA-8328-0A476711BA6F}" sibTransId="{063BD6BF-77E8-419B-BC40-52BEC5F78F7E}"/>
    <dgm:cxn modelId="{D29A26B9-AB37-4C10-9F75-0615D086FC26}" srcId="{2DA527D5-7E09-4454-AC9A-B0554CF42F19}" destId="{F0D79D98-F1AB-470A-9DE4-3A8D4682119B}" srcOrd="4" destOrd="0" parTransId="{7A55591C-14B6-4FD6-BC86-E4417D388772}" sibTransId="{55BF8A59-9783-48A1-ADA7-6F55CDE93E28}"/>
    <dgm:cxn modelId="{2CBB33BD-BE89-4A37-8A8B-AFD390177846}" type="presOf" srcId="{2DA527D5-7E09-4454-AC9A-B0554CF42F19}" destId="{8A9D9716-A3D1-4721-B2CD-269F7F1D89B4}" srcOrd="0" destOrd="0" presId="urn:microsoft.com/office/officeart/2005/8/layout/cycle2"/>
    <dgm:cxn modelId="{ACFF63C6-0E3C-4682-9B81-A4C4D169555A}" type="presOf" srcId="{504615D3-9DB9-403D-B2F8-E6E2B156DBCA}" destId="{7DDA5ABD-5F65-454D-99A6-C69BE1C22377}" srcOrd="0" destOrd="0" presId="urn:microsoft.com/office/officeart/2005/8/layout/cycle2"/>
    <dgm:cxn modelId="{334F04D7-252B-4668-9E8D-55ACB4711BB8}" type="presOf" srcId="{0B5361AD-FB33-4556-9766-F330CCA1CA98}" destId="{60488EEB-D3B1-486A-8A5B-78EE491BF81B}" srcOrd="0" destOrd="0" presId="urn:microsoft.com/office/officeart/2005/8/layout/cycle2"/>
    <dgm:cxn modelId="{427D44DB-EF2D-471C-A5B2-7D1CA194361A}" type="presOf" srcId="{063BD6BF-77E8-419B-BC40-52BEC5F78F7E}" destId="{D2339775-86F9-477B-959D-48174B0C162C}" srcOrd="0" destOrd="0" presId="urn:microsoft.com/office/officeart/2005/8/layout/cycle2"/>
    <dgm:cxn modelId="{8CCE82F4-BDBF-460F-825F-86458FFAC963}" srcId="{2DA527D5-7E09-4454-AC9A-B0554CF42F19}" destId="{0B5361AD-FB33-4556-9766-F330CCA1CA98}" srcOrd="2" destOrd="0" parTransId="{CD0D0840-572F-4FAD-95A7-2DA5D9B5448D}" sibTransId="{8E61E6D2-A0A8-4546-94C4-D59ED7EC4750}"/>
    <dgm:cxn modelId="{9BF537FB-7135-45FF-9A33-B4CC71B5045D}" type="presOf" srcId="{9D286A7C-37EF-4C6C-9DA2-EF667E723A56}" destId="{61699AFD-35EF-466A-BFC7-04DB3F30DF8C}" srcOrd="0" destOrd="0" presId="urn:microsoft.com/office/officeart/2005/8/layout/cycle2"/>
    <dgm:cxn modelId="{253443FC-45AA-447F-8890-495E7202335D}" type="presOf" srcId="{063BD6BF-77E8-419B-BC40-52BEC5F78F7E}" destId="{FD03C719-C031-4902-BDDC-B3CFB3768A8C}" srcOrd="1" destOrd="0" presId="urn:microsoft.com/office/officeart/2005/8/layout/cycle2"/>
    <dgm:cxn modelId="{58A4180C-3B71-4098-8929-4C9EDDEA2A43}" type="presParOf" srcId="{8A9D9716-A3D1-4721-B2CD-269F7F1D89B4}" destId="{974977DC-86BF-4C3F-8CED-EB9EDB92B833}" srcOrd="0" destOrd="0" presId="urn:microsoft.com/office/officeart/2005/8/layout/cycle2"/>
    <dgm:cxn modelId="{3FD6DB1C-A205-4820-8496-C7FF6FF96A89}" type="presParOf" srcId="{8A9D9716-A3D1-4721-B2CD-269F7F1D89B4}" destId="{7DDA5ABD-5F65-454D-99A6-C69BE1C22377}" srcOrd="1" destOrd="0" presId="urn:microsoft.com/office/officeart/2005/8/layout/cycle2"/>
    <dgm:cxn modelId="{B9B1A337-39D5-495A-8958-FBB4F9BAB3B1}" type="presParOf" srcId="{7DDA5ABD-5F65-454D-99A6-C69BE1C22377}" destId="{EF958040-4EA9-45DA-AF94-DA8075A78C7B}" srcOrd="0" destOrd="0" presId="urn:microsoft.com/office/officeart/2005/8/layout/cycle2"/>
    <dgm:cxn modelId="{9D334DE7-2B52-4D1B-B178-E8A6E1534E55}" type="presParOf" srcId="{8A9D9716-A3D1-4721-B2CD-269F7F1D89B4}" destId="{CC3D6919-C65A-42D3-A022-CAD77224693F}" srcOrd="2" destOrd="0" presId="urn:microsoft.com/office/officeart/2005/8/layout/cycle2"/>
    <dgm:cxn modelId="{2146E9BC-5B0D-4026-9FF9-8200114B8822}" type="presParOf" srcId="{8A9D9716-A3D1-4721-B2CD-269F7F1D89B4}" destId="{D2339775-86F9-477B-959D-48174B0C162C}" srcOrd="3" destOrd="0" presId="urn:microsoft.com/office/officeart/2005/8/layout/cycle2"/>
    <dgm:cxn modelId="{81235D91-8907-4D57-92A1-DBBEFDB741BC}" type="presParOf" srcId="{D2339775-86F9-477B-959D-48174B0C162C}" destId="{FD03C719-C031-4902-BDDC-B3CFB3768A8C}" srcOrd="0" destOrd="0" presId="urn:microsoft.com/office/officeart/2005/8/layout/cycle2"/>
    <dgm:cxn modelId="{4025C6DD-3132-43AF-AA2D-770B60CCFE44}" type="presParOf" srcId="{8A9D9716-A3D1-4721-B2CD-269F7F1D89B4}" destId="{60488EEB-D3B1-486A-8A5B-78EE491BF81B}" srcOrd="4" destOrd="0" presId="urn:microsoft.com/office/officeart/2005/8/layout/cycle2"/>
    <dgm:cxn modelId="{A19D36E8-AF99-4A0C-AFD8-6FAF5DBCD24F}" type="presParOf" srcId="{8A9D9716-A3D1-4721-B2CD-269F7F1D89B4}" destId="{9BD7FDCD-99A4-40A0-8C84-FD655FB3C3D6}" srcOrd="5" destOrd="0" presId="urn:microsoft.com/office/officeart/2005/8/layout/cycle2"/>
    <dgm:cxn modelId="{7C2DC728-0C17-401E-B89F-3C2CDAFD5E1F}" type="presParOf" srcId="{9BD7FDCD-99A4-40A0-8C84-FD655FB3C3D6}" destId="{6F63202B-D21F-471E-A799-08D9A11EEB06}" srcOrd="0" destOrd="0" presId="urn:microsoft.com/office/officeart/2005/8/layout/cycle2"/>
    <dgm:cxn modelId="{0C24D621-0F94-4623-9B77-6D75453D9A33}" type="presParOf" srcId="{8A9D9716-A3D1-4721-B2CD-269F7F1D89B4}" destId="{353CE023-2633-42CA-A2EE-E6DB0189DFD5}" srcOrd="6" destOrd="0" presId="urn:microsoft.com/office/officeart/2005/8/layout/cycle2"/>
    <dgm:cxn modelId="{527F99A6-7698-4028-AE7F-30E43077DBB2}" type="presParOf" srcId="{8A9D9716-A3D1-4721-B2CD-269F7F1D89B4}" destId="{61699AFD-35EF-466A-BFC7-04DB3F30DF8C}" srcOrd="7" destOrd="0" presId="urn:microsoft.com/office/officeart/2005/8/layout/cycle2"/>
    <dgm:cxn modelId="{E087E99A-961A-4C54-92A4-75540967BC2C}" type="presParOf" srcId="{61699AFD-35EF-466A-BFC7-04DB3F30DF8C}" destId="{49664A39-EBEB-4AD1-A25C-5781F32D568F}" srcOrd="0" destOrd="0" presId="urn:microsoft.com/office/officeart/2005/8/layout/cycle2"/>
    <dgm:cxn modelId="{292EB1BB-2BED-4AB2-A561-20E529B7512E}" type="presParOf" srcId="{8A9D9716-A3D1-4721-B2CD-269F7F1D89B4}" destId="{1E84B0D2-AAB0-4E04-BC15-9C3E0FEDCB40}" srcOrd="8" destOrd="0" presId="urn:microsoft.com/office/officeart/2005/8/layout/cycle2"/>
    <dgm:cxn modelId="{BEE0549B-A102-49C2-8B6B-AEAF7130086E}" type="presParOf" srcId="{8A9D9716-A3D1-4721-B2CD-269F7F1D89B4}" destId="{8C9B9E64-559B-4557-9271-BD3D925400B0}" srcOrd="9" destOrd="0" presId="urn:microsoft.com/office/officeart/2005/8/layout/cycle2"/>
    <dgm:cxn modelId="{E4D03DDF-5BA8-4CE4-9144-FE38ED606C40}" type="presParOf" srcId="{8C9B9E64-559B-4557-9271-BD3D925400B0}" destId="{9D8CCF85-B290-4671-B6D9-6CC49224BB9C}" srcOrd="0" destOrd="0" presId="urn:microsoft.com/office/officeart/2005/8/layout/cycle2"/>
  </dgm:cxnLst>
  <dgm:bg/>
  <dgm:whole>
    <a:effectLst>
      <a:reflection blurRad="6350" stA="52000" endA="300" endPos="35000" dir="5400000" sy="-100000" algn="bl" rotWithShape="0"/>
    </a:effectLst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A527D5-7E09-4454-AC9A-B0554CF42F19}" type="doc">
      <dgm:prSet loTypeId="urn:microsoft.com/office/officeart/2005/8/layout/cycle2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02BE0B25-5AF1-43D7-9FAE-9390E99F4273}">
      <dgm:prSet phldrT="[Texto]" custT="1"/>
      <dgm:spPr/>
      <dgm:t>
        <a:bodyPr/>
        <a:lstStyle/>
        <a:p>
          <a:r>
            <a:rPr lang="es-MX" sz="2000" dirty="0">
              <a:latin typeface="Arial   "/>
            </a:rPr>
            <a:t>Plan de negocios </a:t>
          </a:r>
          <a:endParaRPr lang="es-CO" sz="2000" dirty="0">
            <a:latin typeface="Arial   "/>
          </a:endParaRPr>
        </a:p>
      </dgm:t>
    </dgm:pt>
    <dgm:pt modelId="{2DA868CA-AC59-4367-B626-9C4619C981E5}" type="parTrans" cxnId="{0B22CA85-3E61-41C3-8CB6-8F5DE0171129}">
      <dgm:prSet/>
      <dgm:spPr/>
      <dgm:t>
        <a:bodyPr/>
        <a:lstStyle/>
        <a:p>
          <a:endParaRPr lang="es-CO" sz="2000">
            <a:latin typeface="Arial   "/>
          </a:endParaRPr>
        </a:p>
      </dgm:t>
    </dgm:pt>
    <dgm:pt modelId="{504615D3-9DB9-403D-B2F8-E6E2B156DBCA}" type="sibTrans" cxnId="{0B22CA85-3E61-41C3-8CB6-8F5DE0171129}">
      <dgm:prSet custT="1"/>
      <dgm:spPr/>
      <dgm:t>
        <a:bodyPr/>
        <a:lstStyle/>
        <a:p>
          <a:endParaRPr lang="es-CO" sz="2000">
            <a:latin typeface="Arial   "/>
          </a:endParaRPr>
        </a:p>
      </dgm:t>
    </dgm:pt>
    <dgm:pt modelId="{D26D6557-67C8-449B-8BAF-4545A7F672AA}">
      <dgm:prSet phldrT="[Texto]" custT="1"/>
      <dgm:spPr/>
      <dgm:t>
        <a:bodyPr/>
        <a:lstStyle/>
        <a:p>
          <a:r>
            <a:rPr lang="es-MX" sz="2000" dirty="0">
              <a:latin typeface="Arial   "/>
            </a:rPr>
            <a:t>Empresarismo </a:t>
          </a:r>
          <a:endParaRPr lang="es-CO" sz="2000" dirty="0">
            <a:latin typeface="Arial   "/>
          </a:endParaRPr>
        </a:p>
      </dgm:t>
    </dgm:pt>
    <dgm:pt modelId="{5C769354-4D82-44CA-8328-0A476711BA6F}" type="parTrans" cxnId="{CA544FB1-C6E3-4286-9A42-32D9583A5CE3}">
      <dgm:prSet/>
      <dgm:spPr/>
      <dgm:t>
        <a:bodyPr/>
        <a:lstStyle/>
        <a:p>
          <a:endParaRPr lang="es-CO" sz="2000">
            <a:latin typeface="Arial   "/>
          </a:endParaRPr>
        </a:p>
      </dgm:t>
    </dgm:pt>
    <dgm:pt modelId="{063BD6BF-77E8-419B-BC40-52BEC5F78F7E}" type="sibTrans" cxnId="{CA544FB1-C6E3-4286-9A42-32D9583A5CE3}">
      <dgm:prSet custT="1"/>
      <dgm:spPr/>
      <dgm:t>
        <a:bodyPr/>
        <a:lstStyle/>
        <a:p>
          <a:endParaRPr lang="es-CO" sz="2000">
            <a:latin typeface="Arial   "/>
          </a:endParaRPr>
        </a:p>
      </dgm:t>
    </dgm:pt>
    <dgm:pt modelId="{0B5361AD-FB33-4556-9766-F330CCA1CA98}">
      <dgm:prSet phldrT="[Texto]" custT="1"/>
      <dgm:spPr/>
      <dgm:t>
        <a:bodyPr/>
        <a:lstStyle/>
        <a:p>
          <a:r>
            <a:rPr lang="es-MX" sz="2000" dirty="0">
              <a:latin typeface="Arial   "/>
            </a:rPr>
            <a:t>Investigación de mercados </a:t>
          </a:r>
          <a:endParaRPr lang="es-CO" sz="2000" dirty="0">
            <a:latin typeface="Arial   "/>
          </a:endParaRPr>
        </a:p>
      </dgm:t>
    </dgm:pt>
    <dgm:pt modelId="{CD0D0840-572F-4FAD-95A7-2DA5D9B5448D}" type="parTrans" cxnId="{8CCE82F4-BDBF-460F-825F-86458FFAC963}">
      <dgm:prSet/>
      <dgm:spPr/>
      <dgm:t>
        <a:bodyPr/>
        <a:lstStyle/>
        <a:p>
          <a:endParaRPr lang="es-CO" sz="2000">
            <a:latin typeface="Arial   "/>
          </a:endParaRPr>
        </a:p>
      </dgm:t>
    </dgm:pt>
    <dgm:pt modelId="{8E61E6D2-A0A8-4546-94C4-D59ED7EC4750}" type="sibTrans" cxnId="{8CCE82F4-BDBF-460F-825F-86458FFAC963}">
      <dgm:prSet custT="1"/>
      <dgm:spPr/>
      <dgm:t>
        <a:bodyPr/>
        <a:lstStyle/>
        <a:p>
          <a:endParaRPr lang="es-CO" sz="2000">
            <a:latin typeface="Arial   "/>
          </a:endParaRPr>
        </a:p>
      </dgm:t>
    </dgm:pt>
    <dgm:pt modelId="{9A690882-2A38-44B8-A6B0-69B365CB406B}">
      <dgm:prSet custT="1"/>
      <dgm:spPr/>
      <dgm:t>
        <a:bodyPr/>
        <a:lstStyle/>
        <a:p>
          <a:r>
            <a:rPr lang="es-MX" sz="2000" dirty="0">
              <a:latin typeface="Arial   "/>
            </a:rPr>
            <a:t>5 fuerzas de Porter </a:t>
          </a:r>
          <a:endParaRPr lang="es-CO" sz="2000" dirty="0">
            <a:latin typeface="Arial   "/>
          </a:endParaRPr>
        </a:p>
      </dgm:t>
    </dgm:pt>
    <dgm:pt modelId="{26038D40-40D6-4D8C-A5A5-A440D9B1EB97}" type="parTrans" cxnId="{8640E59E-F5CD-4B10-B6FE-4B0CD59354B5}">
      <dgm:prSet/>
      <dgm:spPr/>
      <dgm:t>
        <a:bodyPr/>
        <a:lstStyle/>
        <a:p>
          <a:endParaRPr lang="es-CO" sz="2000">
            <a:latin typeface="Arial   "/>
          </a:endParaRPr>
        </a:p>
      </dgm:t>
    </dgm:pt>
    <dgm:pt modelId="{9D286A7C-37EF-4C6C-9DA2-EF667E723A56}" type="sibTrans" cxnId="{8640E59E-F5CD-4B10-B6FE-4B0CD59354B5}">
      <dgm:prSet custT="1"/>
      <dgm:spPr/>
      <dgm:t>
        <a:bodyPr/>
        <a:lstStyle/>
        <a:p>
          <a:endParaRPr lang="es-CO" sz="2000">
            <a:latin typeface="Arial   "/>
          </a:endParaRPr>
        </a:p>
      </dgm:t>
    </dgm:pt>
    <dgm:pt modelId="{8A9D9716-A3D1-4721-B2CD-269F7F1D89B4}" type="pres">
      <dgm:prSet presAssocID="{2DA527D5-7E09-4454-AC9A-B0554CF42F19}" presName="cycle" presStyleCnt="0">
        <dgm:presLayoutVars>
          <dgm:dir/>
          <dgm:resizeHandles val="exact"/>
        </dgm:presLayoutVars>
      </dgm:prSet>
      <dgm:spPr/>
    </dgm:pt>
    <dgm:pt modelId="{974977DC-86BF-4C3F-8CED-EB9EDB92B833}" type="pres">
      <dgm:prSet presAssocID="{02BE0B25-5AF1-43D7-9FAE-9390E99F4273}" presName="node" presStyleLbl="node1" presStyleIdx="0" presStyleCnt="4">
        <dgm:presLayoutVars>
          <dgm:bulletEnabled val="1"/>
        </dgm:presLayoutVars>
      </dgm:prSet>
      <dgm:spPr/>
    </dgm:pt>
    <dgm:pt modelId="{7DDA5ABD-5F65-454D-99A6-C69BE1C22377}" type="pres">
      <dgm:prSet presAssocID="{504615D3-9DB9-403D-B2F8-E6E2B156DBCA}" presName="sibTrans" presStyleLbl="sibTrans2D1" presStyleIdx="0" presStyleCnt="4"/>
      <dgm:spPr/>
    </dgm:pt>
    <dgm:pt modelId="{EF958040-4EA9-45DA-AF94-DA8075A78C7B}" type="pres">
      <dgm:prSet presAssocID="{504615D3-9DB9-403D-B2F8-E6E2B156DBCA}" presName="connectorText" presStyleLbl="sibTrans2D1" presStyleIdx="0" presStyleCnt="4"/>
      <dgm:spPr/>
    </dgm:pt>
    <dgm:pt modelId="{CC3D6919-C65A-42D3-A022-CAD77224693F}" type="pres">
      <dgm:prSet presAssocID="{D26D6557-67C8-449B-8BAF-4545A7F672AA}" presName="node" presStyleLbl="node1" presStyleIdx="1" presStyleCnt="4">
        <dgm:presLayoutVars>
          <dgm:bulletEnabled val="1"/>
        </dgm:presLayoutVars>
      </dgm:prSet>
      <dgm:spPr/>
    </dgm:pt>
    <dgm:pt modelId="{D2339775-86F9-477B-959D-48174B0C162C}" type="pres">
      <dgm:prSet presAssocID="{063BD6BF-77E8-419B-BC40-52BEC5F78F7E}" presName="sibTrans" presStyleLbl="sibTrans2D1" presStyleIdx="1" presStyleCnt="4"/>
      <dgm:spPr/>
    </dgm:pt>
    <dgm:pt modelId="{FD03C719-C031-4902-BDDC-B3CFB3768A8C}" type="pres">
      <dgm:prSet presAssocID="{063BD6BF-77E8-419B-BC40-52BEC5F78F7E}" presName="connectorText" presStyleLbl="sibTrans2D1" presStyleIdx="1" presStyleCnt="4"/>
      <dgm:spPr/>
    </dgm:pt>
    <dgm:pt modelId="{60488EEB-D3B1-486A-8A5B-78EE491BF81B}" type="pres">
      <dgm:prSet presAssocID="{0B5361AD-FB33-4556-9766-F330CCA1CA98}" presName="node" presStyleLbl="node1" presStyleIdx="2" presStyleCnt="4" custRadScaleRad="96339" custRadScaleInc="-1117">
        <dgm:presLayoutVars>
          <dgm:bulletEnabled val="1"/>
        </dgm:presLayoutVars>
      </dgm:prSet>
      <dgm:spPr/>
    </dgm:pt>
    <dgm:pt modelId="{9BD7FDCD-99A4-40A0-8C84-FD655FB3C3D6}" type="pres">
      <dgm:prSet presAssocID="{8E61E6D2-A0A8-4546-94C4-D59ED7EC4750}" presName="sibTrans" presStyleLbl="sibTrans2D1" presStyleIdx="2" presStyleCnt="4"/>
      <dgm:spPr/>
    </dgm:pt>
    <dgm:pt modelId="{6F63202B-D21F-471E-A799-08D9A11EEB06}" type="pres">
      <dgm:prSet presAssocID="{8E61E6D2-A0A8-4546-94C4-D59ED7EC4750}" presName="connectorText" presStyleLbl="sibTrans2D1" presStyleIdx="2" presStyleCnt="4"/>
      <dgm:spPr/>
    </dgm:pt>
    <dgm:pt modelId="{353CE023-2633-42CA-A2EE-E6DB0189DFD5}" type="pres">
      <dgm:prSet presAssocID="{9A690882-2A38-44B8-A6B0-69B365CB406B}" presName="node" presStyleLbl="node1" presStyleIdx="3" presStyleCnt="4" custRadScaleRad="103322" custRadScaleInc="-2553">
        <dgm:presLayoutVars>
          <dgm:bulletEnabled val="1"/>
        </dgm:presLayoutVars>
      </dgm:prSet>
      <dgm:spPr/>
    </dgm:pt>
    <dgm:pt modelId="{61699AFD-35EF-466A-BFC7-04DB3F30DF8C}" type="pres">
      <dgm:prSet presAssocID="{9D286A7C-37EF-4C6C-9DA2-EF667E723A56}" presName="sibTrans" presStyleLbl="sibTrans2D1" presStyleIdx="3" presStyleCnt="4"/>
      <dgm:spPr/>
    </dgm:pt>
    <dgm:pt modelId="{49664A39-EBEB-4AD1-A25C-5781F32D568F}" type="pres">
      <dgm:prSet presAssocID="{9D286A7C-37EF-4C6C-9DA2-EF667E723A56}" presName="connectorText" presStyleLbl="sibTrans2D1" presStyleIdx="3" presStyleCnt="4"/>
      <dgm:spPr/>
    </dgm:pt>
  </dgm:ptLst>
  <dgm:cxnLst>
    <dgm:cxn modelId="{A0F2C707-95DD-4EA4-A9E6-A349F595CE55}" type="presOf" srcId="{504615D3-9DB9-403D-B2F8-E6E2B156DBCA}" destId="{EF958040-4EA9-45DA-AF94-DA8075A78C7B}" srcOrd="1" destOrd="0" presId="urn:microsoft.com/office/officeart/2005/8/layout/cycle2"/>
    <dgm:cxn modelId="{AB156A2F-071E-4E68-AB46-EAED9704FB7F}" type="presOf" srcId="{9A690882-2A38-44B8-A6B0-69B365CB406B}" destId="{353CE023-2633-42CA-A2EE-E6DB0189DFD5}" srcOrd="0" destOrd="0" presId="urn:microsoft.com/office/officeart/2005/8/layout/cycle2"/>
    <dgm:cxn modelId="{279E9331-DA0A-45E4-91E5-39AF9CEFCFFD}" type="presOf" srcId="{9D286A7C-37EF-4C6C-9DA2-EF667E723A56}" destId="{49664A39-EBEB-4AD1-A25C-5781F32D568F}" srcOrd="1" destOrd="0" presId="urn:microsoft.com/office/officeart/2005/8/layout/cycle2"/>
    <dgm:cxn modelId="{0AA23C45-99E0-41A7-9D8B-B8BC37CE8690}" type="presOf" srcId="{8E61E6D2-A0A8-4546-94C4-D59ED7EC4750}" destId="{6F63202B-D21F-471E-A799-08D9A11EEB06}" srcOrd="1" destOrd="0" presId="urn:microsoft.com/office/officeart/2005/8/layout/cycle2"/>
    <dgm:cxn modelId="{A07D2F75-C601-4A11-AD59-0DD3F1DB3D18}" type="presOf" srcId="{02BE0B25-5AF1-43D7-9FAE-9390E99F4273}" destId="{974977DC-86BF-4C3F-8CED-EB9EDB92B833}" srcOrd="0" destOrd="0" presId="urn:microsoft.com/office/officeart/2005/8/layout/cycle2"/>
    <dgm:cxn modelId="{C1032782-3909-4BD8-9477-3317A1681655}" type="presOf" srcId="{D26D6557-67C8-449B-8BAF-4545A7F672AA}" destId="{CC3D6919-C65A-42D3-A022-CAD77224693F}" srcOrd="0" destOrd="0" presId="urn:microsoft.com/office/officeart/2005/8/layout/cycle2"/>
    <dgm:cxn modelId="{0B22CA85-3E61-41C3-8CB6-8F5DE0171129}" srcId="{2DA527D5-7E09-4454-AC9A-B0554CF42F19}" destId="{02BE0B25-5AF1-43D7-9FAE-9390E99F4273}" srcOrd="0" destOrd="0" parTransId="{2DA868CA-AC59-4367-B626-9C4619C981E5}" sibTransId="{504615D3-9DB9-403D-B2F8-E6E2B156DBCA}"/>
    <dgm:cxn modelId="{8640E59E-F5CD-4B10-B6FE-4B0CD59354B5}" srcId="{2DA527D5-7E09-4454-AC9A-B0554CF42F19}" destId="{9A690882-2A38-44B8-A6B0-69B365CB406B}" srcOrd="3" destOrd="0" parTransId="{26038D40-40D6-4D8C-A5A5-A440D9B1EB97}" sibTransId="{9D286A7C-37EF-4C6C-9DA2-EF667E723A56}"/>
    <dgm:cxn modelId="{734322A1-6A2D-4A2F-8E8E-E82B43764E60}" type="presOf" srcId="{8E61E6D2-A0A8-4546-94C4-D59ED7EC4750}" destId="{9BD7FDCD-99A4-40A0-8C84-FD655FB3C3D6}" srcOrd="0" destOrd="0" presId="urn:microsoft.com/office/officeart/2005/8/layout/cycle2"/>
    <dgm:cxn modelId="{CA544FB1-C6E3-4286-9A42-32D9583A5CE3}" srcId="{2DA527D5-7E09-4454-AC9A-B0554CF42F19}" destId="{D26D6557-67C8-449B-8BAF-4545A7F672AA}" srcOrd="1" destOrd="0" parTransId="{5C769354-4D82-44CA-8328-0A476711BA6F}" sibTransId="{063BD6BF-77E8-419B-BC40-52BEC5F78F7E}"/>
    <dgm:cxn modelId="{2CBB33BD-BE89-4A37-8A8B-AFD390177846}" type="presOf" srcId="{2DA527D5-7E09-4454-AC9A-B0554CF42F19}" destId="{8A9D9716-A3D1-4721-B2CD-269F7F1D89B4}" srcOrd="0" destOrd="0" presId="urn:microsoft.com/office/officeart/2005/8/layout/cycle2"/>
    <dgm:cxn modelId="{ACFF63C6-0E3C-4682-9B81-A4C4D169555A}" type="presOf" srcId="{504615D3-9DB9-403D-B2F8-E6E2B156DBCA}" destId="{7DDA5ABD-5F65-454D-99A6-C69BE1C22377}" srcOrd="0" destOrd="0" presId="urn:microsoft.com/office/officeart/2005/8/layout/cycle2"/>
    <dgm:cxn modelId="{334F04D7-252B-4668-9E8D-55ACB4711BB8}" type="presOf" srcId="{0B5361AD-FB33-4556-9766-F330CCA1CA98}" destId="{60488EEB-D3B1-486A-8A5B-78EE491BF81B}" srcOrd="0" destOrd="0" presId="urn:microsoft.com/office/officeart/2005/8/layout/cycle2"/>
    <dgm:cxn modelId="{427D44DB-EF2D-471C-A5B2-7D1CA194361A}" type="presOf" srcId="{063BD6BF-77E8-419B-BC40-52BEC5F78F7E}" destId="{D2339775-86F9-477B-959D-48174B0C162C}" srcOrd="0" destOrd="0" presId="urn:microsoft.com/office/officeart/2005/8/layout/cycle2"/>
    <dgm:cxn modelId="{8CCE82F4-BDBF-460F-825F-86458FFAC963}" srcId="{2DA527D5-7E09-4454-AC9A-B0554CF42F19}" destId="{0B5361AD-FB33-4556-9766-F330CCA1CA98}" srcOrd="2" destOrd="0" parTransId="{CD0D0840-572F-4FAD-95A7-2DA5D9B5448D}" sibTransId="{8E61E6D2-A0A8-4546-94C4-D59ED7EC4750}"/>
    <dgm:cxn modelId="{9BF537FB-7135-45FF-9A33-B4CC71B5045D}" type="presOf" srcId="{9D286A7C-37EF-4C6C-9DA2-EF667E723A56}" destId="{61699AFD-35EF-466A-BFC7-04DB3F30DF8C}" srcOrd="0" destOrd="0" presId="urn:microsoft.com/office/officeart/2005/8/layout/cycle2"/>
    <dgm:cxn modelId="{253443FC-45AA-447F-8890-495E7202335D}" type="presOf" srcId="{063BD6BF-77E8-419B-BC40-52BEC5F78F7E}" destId="{FD03C719-C031-4902-BDDC-B3CFB3768A8C}" srcOrd="1" destOrd="0" presId="urn:microsoft.com/office/officeart/2005/8/layout/cycle2"/>
    <dgm:cxn modelId="{58A4180C-3B71-4098-8929-4C9EDDEA2A43}" type="presParOf" srcId="{8A9D9716-A3D1-4721-B2CD-269F7F1D89B4}" destId="{974977DC-86BF-4C3F-8CED-EB9EDB92B833}" srcOrd="0" destOrd="0" presId="urn:microsoft.com/office/officeart/2005/8/layout/cycle2"/>
    <dgm:cxn modelId="{3FD6DB1C-A205-4820-8496-C7FF6FF96A89}" type="presParOf" srcId="{8A9D9716-A3D1-4721-B2CD-269F7F1D89B4}" destId="{7DDA5ABD-5F65-454D-99A6-C69BE1C22377}" srcOrd="1" destOrd="0" presId="urn:microsoft.com/office/officeart/2005/8/layout/cycle2"/>
    <dgm:cxn modelId="{B9B1A337-39D5-495A-8958-FBB4F9BAB3B1}" type="presParOf" srcId="{7DDA5ABD-5F65-454D-99A6-C69BE1C22377}" destId="{EF958040-4EA9-45DA-AF94-DA8075A78C7B}" srcOrd="0" destOrd="0" presId="urn:microsoft.com/office/officeart/2005/8/layout/cycle2"/>
    <dgm:cxn modelId="{9D334DE7-2B52-4D1B-B178-E8A6E1534E55}" type="presParOf" srcId="{8A9D9716-A3D1-4721-B2CD-269F7F1D89B4}" destId="{CC3D6919-C65A-42D3-A022-CAD77224693F}" srcOrd="2" destOrd="0" presId="urn:microsoft.com/office/officeart/2005/8/layout/cycle2"/>
    <dgm:cxn modelId="{2146E9BC-5B0D-4026-9FF9-8200114B8822}" type="presParOf" srcId="{8A9D9716-A3D1-4721-B2CD-269F7F1D89B4}" destId="{D2339775-86F9-477B-959D-48174B0C162C}" srcOrd="3" destOrd="0" presId="urn:microsoft.com/office/officeart/2005/8/layout/cycle2"/>
    <dgm:cxn modelId="{81235D91-8907-4D57-92A1-DBBEFDB741BC}" type="presParOf" srcId="{D2339775-86F9-477B-959D-48174B0C162C}" destId="{FD03C719-C031-4902-BDDC-B3CFB3768A8C}" srcOrd="0" destOrd="0" presId="urn:microsoft.com/office/officeart/2005/8/layout/cycle2"/>
    <dgm:cxn modelId="{4025C6DD-3132-43AF-AA2D-770B60CCFE44}" type="presParOf" srcId="{8A9D9716-A3D1-4721-B2CD-269F7F1D89B4}" destId="{60488EEB-D3B1-486A-8A5B-78EE491BF81B}" srcOrd="4" destOrd="0" presId="urn:microsoft.com/office/officeart/2005/8/layout/cycle2"/>
    <dgm:cxn modelId="{A19D36E8-AF99-4A0C-AFD8-6FAF5DBCD24F}" type="presParOf" srcId="{8A9D9716-A3D1-4721-B2CD-269F7F1D89B4}" destId="{9BD7FDCD-99A4-40A0-8C84-FD655FB3C3D6}" srcOrd="5" destOrd="0" presId="urn:microsoft.com/office/officeart/2005/8/layout/cycle2"/>
    <dgm:cxn modelId="{7C2DC728-0C17-401E-B89F-3C2CDAFD5E1F}" type="presParOf" srcId="{9BD7FDCD-99A4-40A0-8C84-FD655FB3C3D6}" destId="{6F63202B-D21F-471E-A799-08D9A11EEB06}" srcOrd="0" destOrd="0" presId="urn:microsoft.com/office/officeart/2005/8/layout/cycle2"/>
    <dgm:cxn modelId="{0C24D621-0F94-4623-9B77-6D75453D9A33}" type="presParOf" srcId="{8A9D9716-A3D1-4721-B2CD-269F7F1D89B4}" destId="{353CE023-2633-42CA-A2EE-E6DB0189DFD5}" srcOrd="6" destOrd="0" presId="urn:microsoft.com/office/officeart/2005/8/layout/cycle2"/>
    <dgm:cxn modelId="{527F99A6-7698-4028-AE7F-30E43077DBB2}" type="presParOf" srcId="{8A9D9716-A3D1-4721-B2CD-269F7F1D89B4}" destId="{61699AFD-35EF-466A-BFC7-04DB3F30DF8C}" srcOrd="7" destOrd="0" presId="urn:microsoft.com/office/officeart/2005/8/layout/cycle2"/>
    <dgm:cxn modelId="{E087E99A-961A-4C54-92A4-75540967BC2C}" type="presParOf" srcId="{61699AFD-35EF-466A-BFC7-04DB3F30DF8C}" destId="{49664A39-EBEB-4AD1-A25C-5781F32D568F}" srcOrd="0" destOrd="0" presId="urn:microsoft.com/office/officeart/2005/8/layout/cycle2"/>
  </dgm:cxnLst>
  <dgm:bg/>
  <dgm:whole>
    <a:effectLst>
      <a:reflection blurRad="6350" stA="52000" endA="300" endPos="35000" dir="5400000" sy="-100000" algn="bl" rotWithShape="0"/>
    </a:effectLst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A055363-73B0-471D-B26A-7ACFDE8B1E16}" type="doc">
      <dgm:prSet loTypeId="urn:microsoft.com/office/officeart/2005/8/layout/chevron2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1810652C-967B-4143-A850-59CF9D2B2BCE}">
      <dgm:prSet phldrT="[Texto]"/>
      <dgm:spPr/>
      <dgm:t>
        <a:bodyPr/>
        <a:lstStyle/>
        <a:p>
          <a:r>
            <a:rPr lang="es-MX" dirty="0"/>
            <a:t>1</a:t>
          </a:r>
          <a:endParaRPr lang="es-CO" dirty="0"/>
        </a:p>
      </dgm:t>
    </dgm:pt>
    <dgm:pt modelId="{BA4F1B62-9B85-4078-AB15-5AFEA85621A2}" type="parTrans" cxnId="{91AA9902-8ED2-4A11-8B7B-96374344B479}">
      <dgm:prSet/>
      <dgm:spPr/>
      <dgm:t>
        <a:bodyPr/>
        <a:lstStyle/>
        <a:p>
          <a:endParaRPr lang="es-CO"/>
        </a:p>
      </dgm:t>
    </dgm:pt>
    <dgm:pt modelId="{24223C2E-2300-4B87-9988-3544E3280F9E}" type="sibTrans" cxnId="{91AA9902-8ED2-4A11-8B7B-96374344B479}">
      <dgm:prSet/>
      <dgm:spPr/>
      <dgm:t>
        <a:bodyPr/>
        <a:lstStyle/>
        <a:p>
          <a:endParaRPr lang="es-CO"/>
        </a:p>
      </dgm:t>
    </dgm:pt>
    <dgm:pt modelId="{30E2DB47-8416-43FB-A3CD-33D686650699}">
      <dgm:prSet phldrT="[Texto]" custT="1"/>
      <dgm:spPr>
        <a:noFill/>
        <a:ln>
          <a:noFill/>
        </a:ln>
      </dgm:spPr>
      <dgm:t>
        <a:bodyPr/>
        <a:lstStyle/>
        <a:p>
          <a:pPr algn="just">
            <a:buFont typeface="Wingdings" panose="05000000000000000000" pitchFamily="2" charset="2"/>
            <a:buChar char="§"/>
          </a:pPr>
          <a:r>
            <a:rPr lang="es-CO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Elaborar un estudio de mercado que permita conocer la segmentación de clientes, el análisis de la competencia y los precios del mercado.</a:t>
          </a:r>
          <a:endParaRPr lang="es-CO" sz="2400" dirty="0"/>
        </a:p>
      </dgm:t>
    </dgm:pt>
    <dgm:pt modelId="{CC047165-B13C-495A-A95F-255E5262E3E2}" type="parTrans" cxnId="{F22F6612-6C01-409F-A585-F1D12AA9C6A3}">
      <dgm:prSet/>
      <dgm:spPr/>
      <dgm:t>
        <a:bodyPr/>
        <a:lstStyle/>
        <a:p>
          <a:endParaRPr lang="es-CO"/>
        </a:p>
      </dgm:t>
    </dgm:pt>
    <dgm:pt modelId="{F5B7636C-DF81-4F26-AAB0-1A5E49D2D82C}" type="sibTrans" cxnId="{F22F6612-6C01-409F-A585-F1D12AA9C6A3}">
      <dgm:prSet/>
      <dgm:spPr/>
      <dgm:t>
        <a:bodyPr/>
        <a:lstStyle/>
        <a:p>
          <a:endParaRPr lang="es-CO"/>
        </a:p>
      </dgm:t>
    </dgm:pt>
    <dgm:pt modelId="{2C14E4AD-2F36-493D-BED8-8630C75A47A2}">
      <dgm:prSet phldrT="[Texto]"/>
      <dgm:spPr/>
      <dgm:t>
        <a:bodyPr/>
        <a:lstStyle/>
        <a:p>
          <a:r>
            <a:rPr lang="es-MX" dirty="0"/>
            <a:t>2</a:t>
          </a:r>
          <a:endParaRPr lang="es-CO" dirty="0"/>
        </a:p>
      </dgm:t>
    </dgm:pt>
    <dgm:pt modelId="{264DBBDE-532F-47F6-9664-DA230BFF0E30}" type="parTrans" cxnId="{E9D153C5-AF8C-434D-BCAF-054B70C225DA}">
      <dgm:prSet/>
      <dgm:spPr/>
      <dgm:t>
        <a:bodyPr/>
        <a:lstStyle/>
        <a:p>
          <a:endParaRPr lang="es-CO"/>
        </a:p>
      </dgm:t>
    </dgm:pt>
    <dgm:pt modelId="{D10DCB76-FFF3-42B3-9A28-548AEAFB626D}" type="sibTrans" cxnId="{E9D153C5-AF8C-434D-BCAF-054B70C225DA}">
      <dgm:prSet/>
      <dgm:spPr/>
      <dgm:t>
        <a:bodyPr/>
        <a:lstStyle/>
        <a:p>
          <a:endParaRPr lang="es-CO"/>
        </a:p>
      </dgm:t>
    </dgm:pt>
    <dgm:pt modelId="{3881E05A-B4D7-4F3F-8DDA-9CA60A348DF3}">
      <dgm:prSet phldrT="[Texto]" custT="1"/>
      <dgm:spPr>
        <a:noFill/>
        <a:ln>
          <a:noFill/>
        </a:ln>
      </dgm:spPr>
      <dgm:t>
        <a:bodyPr/>
        <a:lstStyle/>
        <a:p>
          <a:pPr algn="just">
            <a:buFont typeface="Wingdings" panose="05000000000000000000" pitchFamily="2" charset="2"/>
            <a:buChar char="§"/>
          </a:pPr>
          <a:r>
            <a:rPr lang="es-CO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Realizar un estudio técnico que contenga la información de los insumos, materiales, equipos y mano de obra necesario para la puesta en marcha del modelo de negocio.</a:t>
          </a:r>
          <a:endParaRPr lang="es-CO" sz="2400" dirty="0"/>
        </a:p>
      </dgm:t>
    </dgm:pt>
    <dgm:pt modelId="{5958BBA8-9E81-4441-8171-CDAD20F8F590}" type="parTrans" cxnId="{B213FA85-6E28-4F03-841B-8AB2E155F847}">
      <dgm:prSet/>
      <dgm:spPr/>
      <dgm:t>
        <a:bodyPr/>
        <a:lstStyle/>
        <a:p>
          <a:endParaRPr lang="es-CO"/>
        </a:p>
      </dgm:t>
    </dgm:pt>
    <dgm:pt modelId="{3B92F063-636F-46EF-A883-3744C61684FA}" type="sibTrans" cxnId="{B213FA85-6E28-4F03-841B-8AB2E155F847}">
      <dgm:prSet/>
      <dgm:spPr/>
      <dgm:t>
        <a:bodyPr/>
        <a:lstStyle/>
        <a:p>
          <a:endParaRPr lang="es-CO"/>
        </a:p>
      </dgm:t>
    </dgm:pt>
    <dgm:pt modelId="{5B0852C8-FF94-42F7-957F-22A2FB9501DD}">
      <dgm:prSet phldrT="[Texto]"/>
      <dgm:spPr/>
      <dgm:t>
        <a:bodyPr/>
        <a:lstStyle/>
        <a:p>
          <a:r>
            <a:rPr lang="es-MX" dirty="0"/>
            <a:t>3</a:t>
          </a:r>
        </a:p>
      </dgm:t>
    </dgm:pt>
    <dgm:pt modelId="{CB4E8D01-5B1C-4787-A453-C6D2BC7FF708}" type="parTrans" cxnId="{9376AC53-DE72-4FEC-B655-59AB3DDDCC5A}">
      <dgm:prSet/>
      <dgm:spPr/>
      <dgm:t>
        <a:bodyPr/>
        <a:lstStyle/>
        <a:p>
          <a:endParaRPr lang="es-CO"/>
        </a:p>
      </dgm:t>
    </dgm:pt>
    <dgm:pt modelId="{D24E0097-7A44-44E2-A89A-FD60DC3FB95B}" type="sibTrans" cxnId="{9376AC53-DE72-4FEC-B655-59AB3DDDCC5A}">
      <dgm:prSet/>
      <dgm:spPr/>
      <dgm:t>
        <a:bodyPr/>
        <a:lstStyle/>
        <a:p>
          <a:endParaRPr lang="es-CO"/>
        </a:p>
      </dgm:t>
    </dgm:pt>
    <dgm:pt modelId="{FCBAEA18-FCEF-4D7B-ACEF-408BC6B2E7A8}">
      <dgm:prSet phldrT="[Texto]" custT="1"/>
      <dgm:spPr>
        <a:noFill/>
        <a:ln>
          <a:noFill/>
        </a:ln>
      </dgm:spPr>
      <dgm:t>
        <a:bodyPr/>
        <a:lstStyle/>
        <a:p>
          <a:pPr algn="just">
            <a:buFont typeface="Wingdings" panose="05000000000000000000" pitchFamily="2" charset="2"/>
            <a:buChar char="§"/>
          </a:pPr>
          <a:r>
            <a:rPr lang="es-CO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Adelantar el estudio administrativo y organizacional del modelo de negocio.</a:t>
          </a:r>
          <a:endParaRPr lang="es-CO" sz="2400" dirty="0"/>
        </a:p>
      </dgm:t>
    </dgm:pt>
    <dgm:pt modelId="{2924A48B-D5EE-4820-9B6D-D3AB9610BD76}" type="parTrans" cxnId="{5CF31E5E-49DE-4B19-AC5D-416A1930BA21}">
      <dgm:prSet/>
      <dgm:spPr/>
      <dgm:t>
        <a:bodyPr/>
        <a:lstStyle/>
        <a:p>
          <a:endParaRPr lang="es-CO"/>
        </a:p>
      </dgm:t>
    </dgm:pt>
    <dgm:pt modelId="{35DF225A-5BCA-413D-9E52-47742F5238F5}" type="sibTrans" cxnId="{5CF31E5E-49DE-4B19-AC5D-416A1930BA21}">
      <dgm:prSet/>
      <dgm:spPr/>
      <dgm:t>
        <a:bodyPr/>
        <a:lstStyle/>
        <a:p>
          <a:endParaRPr lang="es-CO"/>
        </a:p>
      </dgm:t>
    </dgm:pt>
    <dgm:pt modelId="{DA3E4FC7-A888-4DD3-81A1-F74A6B16F036}">
      <dgm:prSet phldrT="[Texto]"/>
      <dgm:spPr/>
      <dgm:t>
        <a:bodyPr/>
        <a:lstStyle/>
        <a:p>
          <a:pPr algn="ctr">
            <a:buFont typeface="Arial" panose="020B0604020202020204" pitchFamily="34" charset="0"/>
            <a:buChar char="•"/>
          </a:pPr>
          <a:r>
            <a:rPr lang="es-MX" dirty="0"/>
            <a:t>4</a:t>
          </a:r>
          <a:endParaRPr lang="es-CO" dirty="0"/>
        </a:p>
      </dgm:t>
    </dgm:pt>
    <dgm:pt modelId="{D0A9E492-077A-43C6-9D49-48A18ACFB976}" type="parTrans" cxnId="{6936B0C1-CE57-4AA3-BF1F-8DC49A8843BF}">
      <dgm:prSet/>
      <dgm:spPr/>
      <dgm:t>
        <a:bodyPr/>
        <a:lstStyle/>
        <a:p>
          <a:endParaRPr lang="es-CO"/>
        </a:p>
      </dgm:t>
    </dgm:pt>
    <dgm:pt modelId="{37C16504-ABC0-4A15-BA38-852FC755BD4C}" type="sibTrans" cxnId="{6936B0C1-CE57-4AA3-BF1F-8DC49A8843BF}">
      <dgm:prSet/>
      <dgm:spPr/>
      <dgm:t>
        <a:bodyPr/>
        <a:lstStyle/>
        <a:p>
          <a:endParaRPr lang="es-CO"/>
        </a:p>
      </dgm:t>
    </dgm:pt>
    <dgm:pt modelId="{333B7858-DE4C-4ECF-8B45-C44010A3D386}">
      <dgm:prSet phldrT="[Texto]" custT="1"/>
      <dgm:spPr>
        <a:noFill/>
        <a:ln>
          <a:noFill/>
        </a:ln>
      </dgm:spPr>
      <dgm:t>
        <a:bodyPr/>
        <a:lstStyle/>
        <a:p>
          <a:pPr algn="just">
            <a:buFont typeface="Wingdings" panose="05000000000000000000" pitchFamily="2" charset="2"/>
            <a:buChar char="§"/>
          </a:pPr>
          <a:r>
            <a:rPr lang="es-CO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Efectuar el estudio financiero que demuestre la viabilidad financiera del modelo de negocio.</a:t>
          </a:r>
          <a:endParaRPr lang="es-CO" sz="2400" dirty="0"/>
        </a:p>
      </dgm:t>
    </dgm:pt>
    <dgm:pt modelId="{9ABECB49-6BBE-4E4F-AD2E-9B0C0A10CDD9}" type="parTrans" cxnId="{DA455D88-FEA3-4314-BF89-1166EDE701E4}">
      <dgm:prSet/>
      <dgm:spPr/>
      <dgm:t>
        <a:bodyPr/>
        <a:lstStyle/>
        <a:p>
          <a:endParaRPr lang="es-CO"/>
        </a:p>
      </dgm:t>
    </dgm:pt>
    <dgm:pt modelId="{F0396D2F-D165-4306-97A7-72F9D3AA8CC3}" type="sibTrans" cxnId="{DA455D88-FEA3-4314-BF89-1166EDE701E4}">
      <dgm:prSet/>
      <dgm:spPr/>
      <dgm:t>
        <a:bodyPr/>
        <a:lstStyle/>
        <a:p>
          <a:endParaRPr lang="es-CO"/>
        </a:p>
      </dgm:t>
    </dgm:pt>
    <dgm:pt modelId="{41452FE1-2E24-415C-A197-137F68F84AF1}" type="pres">
      <dgm:prSet presAssocID="{EA055363-73B0-471D-B26A-7ACFDE8B1E16}" presName="linearFlow" presStyleCnt="0">
        <dgm:presLayoutVars>
          <dgm:dir/>
          <dgm:animLvl val="lvl"/>
          <dgm:resizeHandles val="exact"/>
        </dgm:presLayoutVars>
      </dgm:prSet>
      <dgm:spPr/>
    </dgm:pt>
    <dgm:pt modelId="{9B40D712-15E1-4C3C-B004-B7FD625D22D7}" type="pres">
      <dgm:prSet presAssocID="{1810652C-967B-4143-A850-59CF9D2B2BCE}" presName="composite" presStyleCnt="0"/>
      <dgm:spPr/>
    </dgm:pt>
    <dgm:pt modelId="{23DEA10F-46A6-4069-9E49-49B3C2032F10}" type="pres">
      <dgm:prSet presAssocID="{1810652C-967B-4143-A850-59CF9D2B2BCE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BE3545DD-34AF-40B8-8384-109A9A97273C}" type="pres">
      <dgm:prSet presAssocID="{1810652C-967B-4143-A850-59CF9D2B2BCE}" presName="descendantText" presStyleLbl="alignAcc1" presStyleIdx="0" presStyleCnt="4">
        <dgm:presLayoutVars>
          <dgm:bulletEnabled val="1"/>
        </dgm:presLayoutVars>
      </dgm:prSet>
      <dgm:spPr/>
    </dgm:pt>
    <dgm:pt modelId="{D2A8E096-9577-4504-A611-F11E406493E4}" type="pres">
      <dgm:prSet presAssocID="{24223C2E-2300-4B87-9988-3544E3280F9E}" presName="sp" presStyleCnt="0"/>
      <dgm:spPr/>
    </dgm:pt>
    <dgm:pt modelId="{B34C474D-1287-44EC-850F-A297BA94E1DC}" type="pres">
      <dgm:prSet presAssocID="{2C14E4AD-2F36-493D-BED8-8630C75A47A2}" presName="composite" presStyleCnt="0"/>
      <dgm:spPr/>
    </dgm:pt>
    <dgm:pt modelId="{2BCB3A70-8D35-4B0C-94F0-4AB7A738A5B3}" type="pres">
      <dgm:prSet presAssocID="{2C14E4AD-2F36-493D-BED8-8630C75A47A2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750AA59C-361B-4AF5-A0D0-A51A3379BC42}" type="pres">
      <dgm:prSet presAssocID="{2C14E4AD-2F36-493D-BED8-8630C75A47A2}" presName="descendantText" presStyleLbl="alignAcc1" presStyleIdx="1" presStyleCnt="4">
        <dgm:presLayoutVars>
          <dgm:bulletEnabled val="1"/>
        </dgm:presLayoutVars>
      </dgm:prSet>
      <dgm:spPr/>
    </dgm:pt>
    <dgm:pt modelId="{4DFF58B3-24F7-45DA-A5DB-8948C6231F7B}" type="pres">
      <dgm:prSet presAssocID="{D10DCB76-FFF3-42B3-9A28-548AEAFB626D}" presName="sp" presStyleCnt="0"/>
      <dgm:spPr/>
    </dgm:pt>
    <dgm:pt modelId="{F4C74213-38D6-431B-9C23-26BC39FFB739}" type="pres">
      <dgm:prSet presAssocID="{5B0852C8-FF94-42F7-957F-22A2FB9501DD}" presName="composite" presStyleCnt="0"/>
      <dgm:spPr/>
    </dgm:pt>
    <dgm:pt modelId="{4C1ECAA4-B363-4B48-B6C5-1C955965A628}" type="pres">
      <dgm:prSet presAssocID="{5B0852C8-FF94-42F7-957F-22A2FB9501DD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E6FDF370-3EA8-4E62-89DF-A1575F07F5E6}" type="pres">
      <dgm:prSet presAssocID="{5B0852C8-FF94-42F7-957F-22A2FB9501DD}" presName="descendantText" presStyleLbl="alignAcc1" presStyleIdx="2" presStyleCnt="4">
        <dgm:presLayoutVars>
          <dgm:bulletEnabled val="1"/>
        </dgm:presLayoutVars>
      </dgm:prSet>
      <dgm:spPr/>
    </dgm:pt>
    <dgm:pt modelId="{B2925FFB-C141-422C-A999-8BAB5ABC9B4E}" type="pres">
      <dgm:prSet presAssocID="{D24E0097-7A44-44E2-A89A-FD60DC3FB95B}" presName="sp" presStyleCnt="0"/>
      <dgm:spPr/>
    </dgm:pt>
    <dgm:pt modelId="{66C21C39-CF46-4475-9A5F-002E0A102879}" type="pres">
      <dgm:prSet presAssocID="{DA3E4FC7-A888-4DD3-81A1-F74A6B16F036}" presName="composite" presStyleCnt="0"/>
      <dgm:spPr/>
    </dgm:pt>
    <dgm:pt modelId="{FAB68618-7CB4-4674-97B7-EE8B0115E83C}" type="pres">
      <dgm:prSet presAssocID="{DA3E4FC7-A888-4DD3-81A1-F74A6B16F036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C214A9C1-6DD1-45F8-90B8-03FD6E117917}" type="pres">
      <dgm:prSet presAssocID="{DA3E4FC7-A888-4DD3-81A1-F74A6B16F036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91AA9902-8ED2-4A11-8B7B-96374344B479}" srcId="{EA055363-73B0-471D-B26A-7ACFDE8B1E16}" destId="{1810652C-967B-4143-A850-59CF9D2B2BCE}" srcOrd="0" destOrd="0" parTransId="{BA4F1B62-9B85-4078-AB15-5AFEA85621A2}" sibTransId="{24223C2E-2300-4B87-9988-3544E3280F9E}"/>
    <dgm:cxn modelId="{48E1D304-BC19-4FB4-9379-341587F9AC5F}" type="presOf" srcId="{EA055363-73B0-471D-B26A-7ACFDE8B1E16}" destId="{41452FE1-2E24-415C-A197-137F68F84AF1}" srcOrd="0" destOrd="0" presId="urn:microsoft.com/office/officeart/2005/8/layout/chevron2"/>
    <dgm:cxn modelId="{E48E5B0C-5DB9-476E-AEE5-F3D26779EAD2}" type="presOf" srcId="{5B0852C8-FF94-42F7-957F-22A2FB9501DD}" destId="{4C1ECAA4-B363-4B48-B6C5-1C955965A628}" srcOrd="0" destOrd="0" presId="urn:microsoft.com/office/officeart/2005/8/layout/chevron2"/>
    <dgm:cxn modelId="{F22F6612-6C01-409F-A585-F1D12AA9C6A3}" srcId="{1810652C-967B-4143-A850-59CF9D2B2BCE}" destId="{30E2DB47-8416-43FB-A3CD-33D686650699}" srcOrd="0" destOrd="0" parTransId="{CC047165-B13C-495A-A95F-255E5262E3E2}" sibTransId="{F5B7636C-DF81-4F26-AAB0-1A5E49D2D82C}"/>
    <dgm:cxn modelId="{5FAC0914-2C16-427F-9E59-2E9307DDF694}" type="presOf" srcId="{1810652C-967B-4143-A850-59CF9D2B2BCE}" destId="{23DEA10F-46A6-4069-9E49-49B3C2032F10}" srcOrd="0" destOrd="0" presId="urn:microsoft.com/office/officeart/2005/8/layout/chevron2"/>
    <dgm:cxn modelId="{CE034914-CC48-4492-959F-C2D6439CABC7}" type="presOf" srcId="{2C14E4AD-2F36-493D-BED8-8630C75A47A2}" destId="{2BCB3A70-8D35-4B0C-94F0-4AB7A738A5B3}" srcOrd="0" destOrd="0" presId="urn:microsoft.com/office/officeart/2005/8/layout/chevron2"/>
    <dgm:cxn modelId="{36A17C1C-F3F1-4F81-907A-12A1193D4CFA}" type="presOf" srcId="{FCBAEA18-FCEF-4D7B-ACEF-408BC6B2E7A8}" destId="{E6FDF370-3EA8-4E62-89DF-A1575F07F5E6}" srcOrd="0" destOrd="0" presId="urn:microsoft.com/office/officeart/2005/8/layout/chevron2"/>
    <dgm:cxn modelId="{5CF31E5E-49DE-4B19-AC5D-416A1930BA21}" srcId="{5B0852C8-FF94-42F7-957F-22A2FB9501DD}" destId="{FCBAEA18-FCEF-4D7B-ACEF-408BC6B2E7A8}" srcOrd="0" destOrd="0" parTransId="{2924A48B-D5EE-4820-9B6D-D3AB9610BD76}" sibTransId="{35DF225A-5BCA-413D-9E52-47742F5238F5}"/>
    <dgm:cxn modelId="{9376AC53-DE72-4FEC-B655-59AB3DDDCC5A}" srcId="{EA055363-73B0-471D-B26A-7ACFDE8B1E16}" destId="{5B0852C8-FF94-42F7-957F-22A2FB9501DD}" srcOrd="2" destOrd="0" parTransId="{CB4E8D01-5B1C-4787-A453-C6D2BC7FF708}" sibTransId="{D24E0097-7A44-44E2-A89A-FD60DC3FB95B}"/>
    <dgm:cxn modelId="{43679B58-E77E-4DDD-B016-1053DE872AFA}" type="presOf" srcId="{30E2DB47-8416-43FB-A3CD-33D686650699}" destId="{BE3545DD-34AF-40B8-8384-109A9A97273C}" srcOrd="0" destOrd="0" presId="urn:microsoft.com/office/officeart/2005/8/layout/chevron2"/>
    <dgm:cxn modelId="{B213FA85-6E28-4F03-841B-8AB2E155F847}" srcId="{2C14E4AD-2F36-493D-BED8-8630C75A47A2}" destId="{3881E05A-B4D7-4F3F-8DDA-9CA60A348DF3}" srcOrd="0" destOrd="0" parTransId="{5958BBA8-9E81-4441-8171-CDAD20F8F590}" sibTransId="{3B92F063-636F-46EF-A883-3744C61684FA}"/>
    <dgm:cxn modelId="{5675ED86-6366-4ACA-B3F3-770A746850A8}" type="presOf" srcId="{DA3E4FC7-A888-4DD3-81A1-F74A6B16F036}" destId="{FAB68618-7CB4-4674-97B7-EE8B0115E83C}" srcOrd="0" destOrd="0" presId="urn:microsoft.com/office/officeart/2005/8/layout/chevron2"/>
    <dgm:cxn modelId="{DA455D88-FEA3-4314-BF89-1166EDE701E4}" srcId="{DA3E4FC7-A888-4DD3-81A1-F74A6B16F036}" destId="{333B7858-DE4C-4ECF-8B45-C44010A3D386}" srcOrd="0" destOrd="0" parTransId="{9ABECB49-6BBE-4E4F-AD2E-9B0C0A10CDD9}" sibTransId="{F0396D2F-D165-4306-97A7-72F9D3AA8CC3}"/>
    <dgm:cxn modelId="{23A4CBAA-9361-4D74-A5D4-0053EF23544B}" type="presOf" srcId="{3881E05A-B4D7-4F3F-8DDA-9CA60A348DF3}" destId="{750AA59C-361B-4AF5-A0D0-A51A3379BC42}" srcOrd="0" destOrd="0" presId="urn:microsoft.com/office/officeart/2005/8/layout/chevron2"/>
    <dgm:cxn modelId="{6936B0C1-CE57-4AA3-BF1F-8DC49A8843BF}" srcId="{EA055363-73B0-471D-B26A-7ACFDE8B1E16}" destId="{DA3E4FC7-A888-4DD3-81A1-F74A6B16F036}" srcOrd="3" destOrd="0" parTransId="{D0A9E492-077A-43C6-9D49-48A18ACFB976}" sibTransId="{37C16504-ABC0-4A15-BA38-852FC755BD4C}"/>
    <dgm:cxn modelId="{8B1FF6C1-FD68-4286-BCA3-A42C68B86C4E}" type="presOf" srcId="{333B7858-DE4C-4ECF-8B45-C44010A3D386}" destId="{C214A9C1-6DD1-45F8-90B8-03FD6E117917}" srcOrd="0" destOrd="0" presId="urn:microsoft.com/office/officeart/2005/8/layout/chevron2"/>
    <dgm:cxn modelId="{E9D153C5-AF8C-434D-BCAF-054B70C225DA}" srcId="{EA055363-73B0-471D-B26A-7ACFDE8B1E16}" destId="{2C14E4AD-2F36-493D-BED8-8630C75A47A2}" srcOrd="1" destOrd="0" parTransId="{264DBBDE-532F-47F6-9664-DA230BFF0E30}" sibTransId="{D10DCB76-FFF3-42B3-9A28-548AEAFB626D}"/>
    <dgm:cxn modelId="{F5677B3C-3164-49E0-B7FD-FFC265F86AAE}" type="presParOf" srcId="{41452FE1-2E24-415C-A197-137F68F84AF1}" destId="{9B40D712-15E1-4C3C-B004-B7FD625D22D7}" srcOrd="0" destOrd="0" presId="urn:microsoft.com/office/officeart/2005/8/layout/chevron2"/>
    <dgm:cxn modelId="{9D641517-CE53-48E9-AF72-107CBC8710D4}" type="presParOf" srcId="{9B40D712-15E1-4C3C-B004-B7FD625D22D7}" destId="{23DEA10F-46A6-4069-9E49-49B3C2032F10}" srcOrd="0" destOrd="0" presId="urn:microsoft.com/office/officeart/2005/8/layout/chevron2"/>
    <dgm:cxn modelId="{B9DFA84A-CAAF-4C62-9B0D-44311D344C39}" type="presParOf" srcId="{9B40D712-15E1-4C3C-B004-B7FD625D22D7}" destId="{BE3545DD-34AF-40B8-8384-109A9A97273C}" srcOrd="1" destOrd="0" presId="urn:microsoft.com/office/officeart/2005/8/layout/chevron2"/>
    <dgm:cxn modelId="{A7BFCA95-9FBF-4FAF-AD23-51CFD64C8A64}" type="presParOf" srcId="{41452FE1-2E24-415C-A197-137F68F84AF1}" destId="{D2A8E096-9577-4504-A611-F11E406493E4}" srcOrd="1" destOrd="0" presId="urn:microsoft.com/office/officeart/2005/8/layout/chevron2"/>
    <dgm:cxn modelId="{645AE2C8-0AE8-4146-A520-775418BAA831}" type="presParOf" srcId="{41452FE1-2E24-415C-A197-137F68F84AF1}" destId="{B34C474D-1287-44EC-850F-A297BA94E1DC}" srcOrd="2" destOrd="0" presId="urn:microsoft.com/office/officeart/2005/8/layout/chevron2"/>
    <dgm:cxn modelId="{9A0AADE7-764C-4790-AAFE-BD1217E26070}" type="presParOf" srcId="{B34C474D-1287-44EC-850F-A297BA94E1DC}" destId="{2BCB3A70-8D35-4B0C-94F0-4AB7A738A5B3}" srcOrd="0" destOrd="0" presId="urn:microsoft.com/office/officeart/2005/8/layout/chevron2"/>
    <dgm:cxn modelId="{DA548F3D-250E-4016-8B75-593383975922}" type="presParOf" srcId="{B34C474D-1287-44EC-850F-A297BA94E1DC}" destId="{750AA59C-361B-4AF5-A0D0-A51A3379BC42}" srcOrd="1" destOrd="0" presId="urn:microsoft.com/office/officeart/2005/8/layout/chevron2"/>
    <dgm:cxn modelId="{230793E9-7076-4087-B44E-E9BE262A5034}" type="presParOf" srcId="{41452FE1-2E24-415C-A197-137F68F84AF1}" destId="{4DFF58B3-24F7-45DA-A5DB-8948C6231F7B}" srcOrd="3" destOrd="0" presId="urn:microsoft.com/office/officeart/2005/8/layout/chevron2"/>
    <dgm:cxn modelId="{4E0EEFF1-2C32-4D67-A093-65FA351F48BD}" type="presParOf" srcId="{41452FE1-2E24-415C-A197-137F68F84AF1}" destId="{F4C74213-38D6-431B-9C23-26BC39FFB739}" srcOrd="4" destOrd="0" presId="urn:microsoft.com/office/officeart/2005/8/layout/chevron2"/>
    <dgm:cxn modelId="{663C566D-B2B4-4CFB-95D5-DAB2953BA4CB}" type="presParOf" srcId="{F4C74213-38D6-431B-9C23-26BC39FFB739}" destId="{4C1ECAA4-B363-4B48-B6C5-1C955965A628}" srcOrd="0" destOrd="0" presId="urn:microsoft.com/office/officeart/2005/8/layout/chevron2"/>
    <dgm:cxn modelId="{5502B4B0-5049-4712-BF51-D95ECFE3BB75}" type="presParOf" srcId="{F4C74213-38D6-431B-9C23-26BC39FFB739}" destId="{E6FDF370-3EA8-4E62-89DF-A1575F07F5E6}" srcOrd="1" destOrd="0" presId="urn:microsoft.com/office/officeart/2005/8/layout/chevron2"/>
    <dgm:cxn modelId="{FC384556-EFD6-4A54-B4C4-B9E2FCF4E3F3}" type="presParOf" srcId="{41452FE1-2E24-415C-A197-137F68F84AF1}" destId="{B2925FFB-C141-422C-A999-8BAB5ABC9B4E}" srcOrd="5" destOrd="0" presId="urn:microsoft.com/office/officeart/2005/8/layout/chevron2"/>
    <dgm:cxn modelId="{5E36C9AD-E0B7-49CB-ADAF-1CB575B7FD0B}" type="presParOf" srcId="{41452FE1-2E24-415C-A197-137F68F84AF1}" destId="{66C21C39-CF46-4475-9A5F-002E0A102879}" srcOrd="6" destOrd="0" presId="urn:microsoft.com/office/officeart/2005/8/layout/chevron2"/>
    <dgm:cxn modelId="{D2295C22-DFBF-4733-968D-6737D0318BDA}" type="presParOf" srcId="{66C21C39-CF46-4475-9A5F-002E0A102879}" destId="{FAB68618-7CB4-4674-97B7-EE8B0115E83C}" srcOrd="0" destOrd="0" presId="urn:microsoft.com/office/officeart/2005/8/layout/chevron2"/>
    <dgm:cxn modelId="{18686B06-D7DC-4524-964E-E33D7129F07F}" type="presParOf" srcId="{66C21C39-CF46-4475-9A5F-002E0A102879}" destId="{C214A9C1-6DD1-45F8-90B8-03FD6E11791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83D2EF-2A6A-4B41-8B2C-AA4BD56A36DF}" type="doc">
      <dgm:prSet loTypeId="urn:microsoft.com/office/officeart/2005/8/layout/cycle4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F1B93036-DB36-48AA-81E6-8E9FC9E76EA0}">
      <dgm:prSet phldrT="[Texto]" custT="1"/>
      <dgm:spPr/>
      <dgm:t>
        <a:bodyPr/>
        <a:lstStyle/>
        <a:p>
          <a:pPr algn="l"/>
          <a:r>
            <a:rPr lang="es-MX" sz="2000" b="1" dirty="0"/>
            <a:t>Enfoque y tipo de estudio de la  investigación</a:t>
          </a:r>
          <a:endParaRPr lang="es-CO" sz="2000" b="1" dirty="0"/>
        </a:p>
      </dgm:t>
    </dgm:pt>
    <dgm:pt modelId="{4A9D09E5-4791-41E1-9A27-90FE0E189CD3}" type="parTrans" cxnId="{21DF2F0C-0B6D-4BE5-A75E-BBBB6B1808FE}">
      <dgm:prSet/>
      <dgm:spPr/>
      <dgm:t>
        <a:bodyPr/>
        <a:lstStyle/>
        <a:p>
          <a:endParaRPr lang="es-CO"/>
        </a:p>
      </dgm:t>
    </dgm:pt>
    <dgm:pt modelId="{4FE6A06C-FC5A-429E-8220-FEA7B9B663E4}" type="sibTrans" cxnId="{21DF2F0C-0B6D-4BE5-A75E-BBBB6B1808FE}">
      <dgm:prSet/>
      <dgm:spPr/>
      <dgm:t>
        <a:bodyPr/>
        <a:lstStyle/>
        <a:p>
          <a:endParaRPr lang="es-CO"/>
        </a:p>
      </dgm:t>
    </dgm:pt>
    <dgm:pt modelId="{10D304F6-C34B-476E-9659-5FD83AA515FD}">
      <dgm:prSet phldrT="[Texto]" custT="1"/>
      <dgm:spPr/>
      <dgm:t>
        <a:bodyPr/>
        <a:lstStyle/>
        <a:p>
          <a:r>
            <a:rPr lang="es-MX" sz="2000" b="1" dirty="0"/>
            <a:t>Cuantitativo descriptivo </a:t>
          </a:r>
          <a:r>
            <a:rPr lang="es-MX" sz="2000" dirty="0"/>
            <a:t> </a:t>
          </a:r>
          <a:endParaRPr lang="es-CO" sz="2000" dirty="0"/>
        </a:p>
      </dgm:t>
    </dgm:pt>
    <dgm:pt modelId="{23C8B2F3-4E72-4562-B86B-2F6ACA3DFF2D}" type="parTrans" cxnId="{1FB4C82D-9799-4711-BA10-4C539ED3B87C}">
      <dgm:prSet/>
      <dgm:spPr/>
      <dgm:t>
        <a:bodyPr/>
        <a:lstStyle/>
        <a:p>
          <a:endParaRPr lang="es-CO"/>
        </a:p>
      </dgm:t>
    </dgm:pt>
    <dgm:pt modelId="{ED14954A-1B05-4D05-A910-4F9C2D24F944}" type="sibTrans" cxnId="{1FB4C82D-9799-4711-BA10-4C539ED3B87C}">
      <dgm:prSet/>
      <dgm:spPr/>
      <dgm:t>
        <a:bodyPr/>
        <a:lstStyle/>
        <a:p>
          <a:endParaRPr lang="es-CO"/>
        </a:p>
      </dgm:t>
    </dgm:pt>
    <dgm:pt modelId="{E73E8C5E-CAA1-43DB-95C6-85E3BAA4622D}">
      <dgm:prSet phldrT="[Texto]" custT="1"/>
      <dgm:spPr/>
      <dgm:t>
        <a:bodyPr/>
        <a:lstStyle/>
        <a:p>
          <a:pPr algn="l"/>
          <a:r>
            <a:rPr lang="es-MX" sz="2000" b="1" dirty="0"/>
            <a:t>Diseño de la investigación  </a:t>
          </a:r>
          <a:endParaRPr lang="es-CO" sz="2000" b="1" dirty="0"/>
        </a:p>
      </dgm:t>
    </dgm:pt>
    <dgm:pt modelId="{99A1F663-CA14-4447-B680-5FD41A9CBE9B}" type="parTrans" cxnId="{3A14720C-78B0-4D1A-AC17-E0648A52915B}">
      <dgm:prSet/>
      <dgm:spPr/>
      <dgm:t>
        <a:bodyPr/>
        <a:lstStyle/>
        <a:p>
          <a:endParaRPr lang="es-CO"/>
        </a:p>
      </dgm:t>
    </dgm:pt>
    <dgm:pt modelId="{A9DFE1AD-208F-4316-90A2-6DBAC2EA510B}" type="sibTrans" cxnId="{3A14720C-78B0-4D1A-AC17-E0648A52915B}">
      <dgm:prSet/>
      <dgm:spPr/>
      <dgm:t>
        <a:bodyPr/>
        <a:lstStyle/>
        <a:p>
          <a:endParaRPr lang="es-CO"/>
        </a:p>
      </dgm:t>
    </dgm:pt>
    <dgm:pt modelId="{89758156-1AC4-4184-890E-0AB4040260D6}">
      <dgm:prSet phldrT="[Texto]" custT="1"/>
      <dgm:spPr/>
      <dgm:t>
        <a:bodyPr/>
        <a:lstStyle/>
        <a:p>
          <a:pPr algn="l"/>
          <a:r>
            <a:rPr lang="es-MX" sz="2000" dirty="0"/>
            <a:t>No experimental, descriptivo y transaccional </a:t>
          </a:r>
          <a:endParaRPr lang="es-CO" sz="2000" dirty="0"/>
        </a:p>
      </dgm:t>
    </dgm:pt>
    <dgm:pt modelId="{DA98AC13-1C10-42E7-8CDF-649A12F130DB}" type="parTrans" cxnId="{BE2B09E8-ED07-4F44-8C23-1330D837857B}">
      <dgm:prSet/>
      <dgm:spPr/>
      <dgm:t>
        <a:bodyPr/>
        <a:lstStyle/>
        <a:p>
          <a:endParaRPr lang="es-CO"/>
        </a:p>
      </dgm:t>
    </dgm:pt>
    <dgm:pt modelId="{37EB7BD9-3E66-45C8-9898-2606A2AD3068}" type="sibTrans" cxnId="{BE2B09E8-ED07-4F44-8C23-1330D837857B}">
      <dgm:prSet/>
      <dgm:spPr/>
      <dgm:t>
        <a:bodyPr/>
        <a:lstStyle/>
        <a:p>
          <a:endParaRPr lang="es-CO"/>
        </a:p>
      </dgm:t>
    </dgm:pt>
    <dgm:pt modelId="{0FDF3E1B-BA63-421A-A1CC-EC954DAE3B1E}">
      <dgm:prSet phldrT="[Texto]" custT="1"/>
      <dgm:spPr/>
      <dgm:t>
        <a:bodyPr/>
        <a:lstStyle/>
        <a:p>
          <a:r>
            <a:rPr lang="es-MX" sz="2000" b="1" dirty="0"/>
            <a:t>Muestra</a:t>
          </a:r>
          <a:endParaRPr lang="es-CO" sz="2000" b="1" dirty="0"/>
        </a:p>
      </dgm:t>
    </dgm:pt>
    <dgm:pt modelId="{F20D5F30-57DD-4C08-AB4C-FD57D90145DC}" type="parTrans" cxnId="{50D6BE13-37F0-480A-B14E-997E20035C78}">
      <dgm:prSet/>
      <dgm:spPr/>
      <dgm:t>
        <a:bodyPr/>
        <a:lstStyle/>
        <a:p>
          <a:endParaRPr lang="es-CO"/>
        </a:p>
      </dgm:t>
    </dgm:pt>
    <dgm:pt modelId="{A13F80B5-BCF8-4376-BFBE-1D9C1FE50BD3}" type="sibTrans" cxnId="{50D6BE13-37F0-480A-B14E-997E20035C78}">
      <dgm:prSet/>
      <dgm:spPr/>
      <dgm:t>
        <a:bodyPr/>
        <a:lstStyle/>
        <a:p>
          <a:endParaRPr lang="es-CO"/>
        </a:p>
      </dgm:t>
    </dgm:pt>
    <dgm:pt modelId="{176F137A-5D2E-404B-B95E-C6E0998AD185}">
      <dgm:prSet phldrT="[Texto]" custT="1"/>
      <dgm:spPr/>
      <dgm:t>
        <a:bodyPr/>
        <a:lstStyle/>
        <a:p>
          <a:r>
            <a:rPr lang="es-MX" sz="2000" b="1" dirty="0">
              <a:latin typeface="Arial" panose="020B0604020202020204" pitchFamily="34" charset="0"/>
              <a:cs typeface="Arial" panose="020B0604020202020204" pitchFamily="34" charset="0"/>
            </a:rPr>
            <a:t>196 personas</a:t>
          </a:r>
          <a:endParaRPr lang="es-CO" sz="2000" dirty="0"/>
        </a:p>
      </dgm:t>
    </dgm:pt>
    <dgm:pt modelId="{01D7F099-C539-45A9-96C2-71D9DD41A825}" type="parTrans" cxnId="{233AF122-05ED-4E3B-B8BC-5AB64D1AFBF5}">
      <dgm:prSet/>
      <dgm:spPr/>
      <dgm:t>
        <a:bodyPr/>
        <a:lstStyle/>
        <a:p>
          <a:endParaRPr lang="es-CO"/>
        </a:p>
      </dgm:t>
    </dgm:pt>
    <dgm:pt modelId="{62C53437-8086-4813-9202-F80C836788F0}" type="sibTrans" cxnId="{233AF122-05ED-4E3B-B8BC-5AB64D1AFBF5}">
      <dgm:prSet/>
      <dgm:spPr/>
      <dgm:t>
        <a:bodyPr/>
        <a:lstStyle/>
        <a:p>
          <a:endParaRPr lang="es-CO"/>
        </a:p>
      </dgm:t>
    </dgm:pt>
    <dgm:pt modelId="{3535336A-D5B6-4DD7-AB82-55C25DF31596}">
      <dgm:prSet phldrT="[Texto]" custT="1"/>
      <dgm:spPr/>
      <dgm:t>
        <a:bodyPr/>
        <a:lstStyle/>
        <a:p>
          <a:r>
            <a:rPr lang="es-MX" sz="2000" b="1" dirty="0"/>
            <a:t>Población</a:t>
          </a:r>
          <a:endParaRPr lang="es-CO" sz="2000" b="1" dirty="0"/>
        </a:p>
      </dgm:t>
    </dgm:pt>
    <dgm:pt modelId="{B25C00D9-6D88-4DA5-A46A-198413167257}" type="parTrans" cxnId="{90C1AECD-BD09-4AE4-89E7-68937EC05BC8}">
      <dgm:prSet/>
      <dgm:spPr/>
      <dgm:t>
        <a:bodyPr/>
        <a:lstStyle/>
        <a:p>
          <a:endParaRPr lang="es-CO"/>
        </a:p>
      </dgm:t>
    </dgm:pt>
    <dgm:pt modelId="{AAEBE230-F691-435B-9AB0-1E322930B691}" type="sibTrans" cxnId="{90C1AECD-BD09-4AE4-89E7-68937EC05BC8}">
      <dgm:prSet/>
      <dgm:spPr/>
      <dgm:t>
        <a:bodyPr/>
        <a:lstStyle/>
        <a:p>
          <a:endParaRPr lang="es-CO"/>
        </a:p>
      </dgm:t>
    </dgm:pt>
    <dgm:pt modelId="{696854A5-0E31-4E3E-9276-BBF211A84688}">
      <dgm:prSet phldrT="[Texto]" custT="1"/>
      <dgm:spPr/>
      <dgm:t>
        <a:bodyPr/>
        <a:lstStyle/>
        <a:p>
          <a:r>
            <a:rPr lang="es-CO" sz="2000" b="1">
              <a:latin typeface="Arial" panose="020B0604020202020204" pitchFamily="34" charset="0"/>
              <a:cs typeface="Arial" panose="020B0604020202020204" pitchFamily="34" charset="0"/>
            </a:rPr>
            <a:t>48.385 habitantes en el año 2023 (DANE)</a:t>
          </a:r>
          <a:endParaRPr lang="es-CO" sz="2000" dirty="0"/>
        </a:p>
      </dgm:t>
    </dgm:pt>
    <dgm:pt modelId="{5BFEEBFF-D25D-427A-B3D3-B918712600AB}" type="parTrans" cxnId="{D8BD75DB-A361-44FB-BD25-3C4A076EE1AF}">
      <dgm:prSet/>
      <dgm:spPr/>
      <dgm:t>
        <a:bodyPr/>
        <a:lstStyle/>
        <a:p>
          <a:endParaRPr lang="es-CO"/>
        </a:p>
      </dgm:t>
    </dgm:pt>
    <dgm:pt modelId="{923DC8E1-284E-4142-B381-F9287BDC45F9}" type="sibTrans" cxnId="{D8BD75DB-A361-44FB-BD25-3C4A076EE1AF}">
      <dgm:prSet/>
      <dgm:spPr/>
      <dgm:t>
        <a:bodyPr/>
        <a:lstStyle/>
        <a:p>
          <a:endParaRPr lang="es-CO"/>
        </a:p>
      </dgm:t>
    </dgm:pt>
    <dgm:pt modelId="{66123E2D-D709-4590-BE13-E7F5C698B20D}">
      <dgm:prSet phldrT="[Texto]" custT="1"/>
      <dgm:spPr/>
      <dgm:t>
        <a:bodyPr/>
        <a:lstStyle/>
        <a:p>
          <a:endParaRPr lang="es-CO" sz="2000" dirty="0"/>
        </a:p>
      </dgm:t>
    </dgm:pt>
    <dgm:pt modelId="{05520182-C566-4BE0-87D4-BFAF4021EAFB}" type="parTrans" cxnId="{CDF5F50F-38E3-4ED4-A6ED-D3F4E85380D6}">
      <dgm:prSet/>
      <dgm:spPr/>
      <dgm:t>
        <a:bodyPr/>
        <a:lstStyle/>
        <a:p>
          <a:endParaRPr lang="es-CO"/>
        </a:p>
      </dgm:t>
    </dgm:pt>
    <dgm:pt modelId="{C9DA9584-9A36-47C2-BD92-B11136070AAE}" type="sibTrans" cxnId="{CDF5F50F-38E3-4ED4-A6ED-D3F4E85380D6}">
      <dgm:prSet/>
      <dgm:spPr/>
      <dgm:t>
        <a:bodyPr/>
        <a:lstStyle/>
        <a:p>
          <a:endParaRPr lang="es-CO"/>
        </a:p>
      </dgm:t>
    </dgm:pt>
    <dgm:pt modelId="{F52FC5D2-DC9E-4502-908D-CED2D4A913F2}">
      <dgm:prSet phldrT="[Texto]" custT="1"/>
      <dgm:spPr/>
      <dgm:t>
        <a:bodyPr/>
        <a:lstStyle/>
        <a:p>
          <a:endParaRPr lang="es-CO" sz="2000" dirty="0"/>
        </a:p>
      </dgm:t>
    </dgm:pt>
    <dgm:pt modelId="{0F8C27CC-B00F-4C8D-A4DA-011DB315C020}" type="parTrans" cxnId="{4B950610-9EA7-409E-9A27-76B99A5B0427}">
      <dgm:prSet/>
      <dgm:spPr/>
      <dgm:t>
        <a:bodyPr/>
        <a:lstStyle/>
        <a:p>
          <a:endParaRPr lang="es-CO"/>
        </a:p>
      </dgm:t>
    </dgm:pt>
    <dgm:pt modelId="{50D6624B-02F7-4C87-81E1-AA05FEA752D2}" type="sibTrans" cxnId="{4B950610-9EA7-409E-9A27-76B99A5B0427}">
      <dgm:prSet/>
      <dgm:spPr/>
      <dgm:t>
        <a:bodyPr/>
        <a:lstStyle/>
        <a:p>
          <a:endParaRPr lang="es-CO"/>
        </a:p>
      </dgm:t>
    </dgm:pt>
    <dgm:pt modelId="{3FDE0C6B-0FA1-40D1-A46E-D5A8C98F907D}">
      <dgm:prSet phldrT="[Texto]" custT="1"/>
      <dgm:spPr/>
      <dgm:t>
        <a:bodyPr/>
        <a:lstStyle/>
        <a:p>
          <a:pPr algn="l"/>
          <a:endParaRPr lang="es-CO" sz="2000" dirty="0"/>
        </a:p>
      </dgm:t>
    </dgm:pt>
    <dgm:pt modelId="{3426309B-6719-40C7-85F1-016E03949AE3}" type="parTrans" cxnId="{6ED78837-2F3C-4667-BC2F-B3FDCA7F64F6}">
      <dgm:prSet/>
      <dgm:spPr/>
      <dgm:t>
        <a:bodyPr/>
        <a:lstStyle/>
        <a:p>
          <a:endParaRPr lang="es-CO"/>
        </a:p>
      </dgm:t>
    </dgm:pt>
    <dgm:pt modelId="{16EDCC0F-F406-4548-8A58-3A13505EFA97}" type="sibTrans" cxnId="{6ED78837-2F3C-4667-BC2F-B3FDCA7F64F6}">
      <dgm:prSet/>
      <dgm:spPr/>
      <dgm:t>
        <a:bodyPr/>
        <a:lstStyle/>
        <a:p>
          <a:endParaRPr lang="es-CO"/>
        </a:p>
      </dgm:t>
    </dgm:pt>
    <dgm:pt modelId="{3E9EDD91-09B5-4327-8A73-F0474A5ED7BA}">
      <dgm:prSet phldrT="[Texto]" custT="1"/>
      <dgm:spPr/>
      <dgm:t>
        <a:bodyPr/>
        <a:lstStyle/>
        <a:p>
          <a:pPr algn="l"/>
          <a:endParaRPr lang="es-CO" sz="2000" dirty="0"/>
        </a:p>
      </dgm:t>
    </dgm:pt>
    <dgm:pt modelId="{A3D8103B-553B-455C-8640-F249EEC348C9}" type="parTrans" cxnId="{07A18E1E-00BB-4958-9DB6-74176F2A54DF}">
      <dgm:prSet/>
      <dgm:spPr/>
      <dgm:t>
        <a:bodyPr/>
        <a:lstStyle/>
        <a:p>
          <a:endParaRPr lang="es-CO"/>
        </a:p>
      </dgm:t>
    </dgm:pt>
    <dgm:pt modelId="{268891B5-064D-421C-BF2B-CC42DB2FF21D}" type="sibTrans" cxnId="{07A18E1E-00BB-4958-9DB6-74176F2A54DF}">
      <dgm:prSet/>
      <dgm:spPr/>
      <dgm:t>
        <a:bodyPr/>
        <a:lstStyle/>
        <a:p>
          <a:endParaRPr lang="es-CO"/>
        </a:p>
      </dgm:t>
    </dgm:pt>
    <dgm:pt modelId="{82D91433-843C-45E5-A337-1D55FC999FE6}">
      <dgm:prSet phldrT="[Texto]" custT="1"/>
      <dgm:spPr/>
      <dgm:t>
        <a:bodyPr/>
        <a:lstStyle/>
        <a:p>
          <a:endParaRPr lang="es-CO" sz="2000" dirty="0"/>
        </a:p>
      </dgm:t>
    </dgm:pt>
    <dgm:pt modelId="{D5A70C4D-3EFC-4E1B-AFD7-D9A49C0A1E39}" type="parTrans" cxnId="{9B3035DE-CE73-4265-945E-2DD2689920CE}">
      <dgm:prSet/>
      <dgm:spPr/>
      <dgm:t>
        <a:bodyPr/>
        <a:lstStyle/>
        <a:p>
          <a:endParaRPr lang="es-CO"/>
        </a:p>
      </dgm:t>
    </dgm:pt>
    <dgm:pt modelId="{78DF250F-06CD-46FA-A0EA-519AB75D2329}" type="sibTrans" cxnId="{9B3035DE-CE73-4265-945E-2DD2689920CE}">
      <dgm:prSet/>
      <dgm:spPr/>
      <dgm:t>
        <a:bodyPr/>
        <a:lstStyle/>
        <a:p>
          <a:endParaRPr lang="es-CO"/>
        </a:p>
      </dgm:t>
    </dgm:pt>
    <dgm:pt modelId="{C289E305-E591-4878-8718-801C8D12CDF4}" type="pres">
      <dgm:prSet presAssocID="{A083D2EF-2A6A-4B41-8B2C-AA4BD56A36DF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2B519F7C-457D-4962-8D91-D28C577B0908}" type="pres">
      <dgm:prSet presAssocID="{A083D2EF-2A6A-4B41-8B2C-AA4BD56A36DF}" presName="children" presStyleCnt="0"/>
      <dgm:spPr/>
    </dgm:pt>
    <dgm:pt modelId="{F168039A-8543-4FB1-8DCA-EFA745776F16}" type="pres">
      <dgm:prSet presAssocID="{A083D2EF-2A6A-4B41-8B2C-AA4BD56A36DF}" presName="child1group" presStyleCnt="0"/>
      <dgm:spPr/>
    </dgm:pt>
    <dgm:pt modelId="{5F1DA0DF-17BE-46A0-8CFB-D4191BB36B9A}" type="pres">
      <dgm:prSet presAssocID="{A083D2EF-2A6A-4B41-8B2C-AA4BD56A36DF}" presName="child1" presStyleLbl="bgAcc1" presStyleIdx="0" presStyleCnt="4"/>
      <dgm:spPr/>
    </dgm:pt>
    <dgm:pt modelId="{294C87E3-10B6-4AD3-B709-511FDB2D47A1}" type="pres">
      <dgm:prSet presAssocID="{A083D2EF-2A6A-4B41-8B2C-AA4BD56A36DF}" presName="child1Text" presStyleLbl="bgAcc1" presStyleIdx="0" presStyleCnt="4">
        <dgm:presLayoutVars>
          <dgm:bulletEnabled val="1"/>
        </dgm:presLayoutVars>
      </dgm:prSet>
      <dgm:spPr/>
    </dgm:pt>
    <dgm:pt modelId="{6B7A971F-D3F7-4E38-8071-7078CF1920C6}" type="pres">
      <dgm:prSet presAssocID="{A083D2EF-2A6A-4B41-8B2C-AA4BD56A36DF}" presName="child2group" presStyleCnt="0"/>
      <dgm:spPr/>
    </dgm:pt>
    <dgm:pt modelId="{92425734-96E6-4ADA-AD0B-F00182840EBE}" type="pres">
      <dgm:prSet presAssocID="{A083D2EF-2A6A-4B41-8B2C-AA4BD56A36DF}" presName="child2" presStyleLbl="bgAcc1" presStyleIdx="1" presStyleCnt="4"/>
      <dgm:spPr/>
    </dgm:pt>
    <dgm:pt modelId="{5D949E6B-8F51-4275-9A0C-9E2285729C02}" type="pres">
      <dgm:prSet presAssocID="{A083D2EF-2A6A-4B41-8B2C-AA4BD56A36DF}" presName="child2Text" presStyleLbl="bgAcc1" presStyleIdx="1" presStyleCnt="4">
        <dgm:presLayoutVars>
          <dgm:bulletEnabled val="1"/>
        </dgm:presLayoutVars>
      </dgm:prSet>
      <dgm:spPr/>
    </dgm:pt>
    <dgm:pt modelId="{21DD31A4-EF35-4E5C-B444-871F496A8EF2}" type="pres">
      <dgm:prSet presAssocID="{A083D2EF-2A6A-4B41-8B2C-AA4BD56A36DF}" presName="child3group" presStyleCnt="0"/>
      <dgm:spPr/>
    </dgm:pt>
    <dgm:pt modelId="{736950A1-D227-4618-AF77-2BD66F8875DB}" type="pres">
      <dgm:prSet presAssocID="{A083D2EF-2A6A-4B41-8B2C-AA4BD56A36DF}" presName="child3" presStyleLbl="bgAcc1" presStyleIdx="2" presStyleCnt="4"/>
      <dgm:spPr/>
    </dgm:pt>
    <dgm:pt modelId="{0F0A405A-A3AE-4591-8CD0-01940EF8678C}" type="pres">
      <dgm:prSet presAssocID="{A083D2EF-2A6A-4B41-8B2C-AA4BD56A36DF}" presName="child3Text" presStyleLbl="bgAcc1" presStyleIdx="2" presStyleCnt="4">
        <dgm:presLayoutVars>
          <dgm:bulletEnabled val="1"/>
        </dgm:presLayoutVars>
      </dgm:prSet>
      <dgm:spPr/>
    </dgm:pt>
    <dgm:pt modelId="{DE052B31-D4F3-411A-BA1A-DFDA80D4AAF1}" type="pres">
      <dgm:prSet presAssocID="{A083D2EF-2A6A-4B41-8B2C-AA4BD56A36DF}" presName="child4group" presStyleCnt="0"/>
      <dgm:spPr/>
    </dgm:pt>
    <dgm:pt modelId="{4B4A08C0-D037-477C-B966-25C3051608DD}" type="pres">
      <dgm:prSet presAssocID="{A083D2EF-2A6A-4B41-8B2C-AA4BD56A36DF}" presName="child4" presStyleLbl="bgAcc1" presStyleIdx="3" presStyleCnt="4"/>
      <dgm:spPr/>
    </dgm:pt>
    <dgm:pt modelId="{0F4506AA-9983-40F0-A2C0-758E0C48EDB5}" type="pres">
      <dgm:prSet presAssocID="{A083D2EF-2A6A-4B41-8B2C-AA4BD56A36DF}" presName="child4Text" presStyleLbl="bgAcc1" presStyleIdx="3" presStyleCnt="4">
        <dgm:presLayoutVars>
          <dgm:bulletEnabled val="1"/>
        </dgm:presLayoutVars>
      </dgm:prSet>
      <dgm:spPr/>
    </dgm:pt>
    <dgm:pt modelId="{57E8A81B-F523-4A48-9F05-452FB4F90106}" type="pres">
      <dgm:prSet presAssocID="{A083D2EF-2A6A-4B41-8B2C-AA4BD56A36DF}" presName="childPlaceholder" presStyleCnt="0"/>
      <dgm:spPr/>
    </dgm:pt>
    <dgm:pt modelId="{E2E8B5C9-9673-47D9-B153-471CDE5376FD}" type="pres">
      <dgm:prSet presAssocID="{A083D2EF-2A6A-4B41-8B2C-AA4BD56A36DF}" presName="circle" presStyleCnt="0"/>
      <dgm:spPr/>
    </dgm:pt>
    <dgm:pt modelId="{AB596577-6C12-45D0-8204-C2B6D307B3B0}" type="pres">
      <dgm:prSet presAssocID="{A083D2EF-2A6A-4B41-8B2C-AA4BD56A36DF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C6E704F9-FDBC-4BF1-9702-E637C1618A4D}" type="pres">
      <dgm:prSet presAssocID="{A083D2EF-2A6A-4B41-8B2C-AA4BD56A36DF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940BE09C-EB3C-42EA-9AC8-AAD1BD6F20C5}" type="pres">
      <dgm:prSet presAssocID="{A083D2EF-2A6A-4B41-8B2C-AA4BD56A36DF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2F34811C-5489-4B76-BFCD-F9B393FD10AE}" type="pres">
      <dgm:prSet presAssocID="{A083D2EF-2A6A-4B41-8B2C-AA4BD56A36DF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CECF73F9-7628-4E1E-92B0-19763C1A1367}" type="pres">
      <dgm:prSet presAssocID="{A083D2EF-2A6A-4B41-8B2C-AA4BD56A36DF}" presName="quadrantPlaceholder" presStyleCnt="0"/>
      <dgm:spPr/>
    </dgm:pt>
    <dgm:pt modelId="{211D835E-17F9-43CE-B1B2-63FC7D78FE2B}" type="pres">
      <dgm:prSet presAssocID="{A083D2EF-2A6A-4B41-8B2C-AA4BD56A36DF}" presName="center1" presStyleLbl="fgShp" presStyleIdx="0" presStyleCnt="2"/>
      <dgm:spPr/>
    </dgm:pt>
    <dgm:pt modelId="{7CC7D98E-A781-45B9-9E78-AAEF46FED9DE}" type="pres">
      <dgm:prSet presAssocID="{A083D2EF-2A6A-4B41-8B2C-AA4BD56A36DF}" presName="center2" presStyleLbl="fgShp" presStyleIdx="1" presStyleCnt="2"/>
      <dgm:spPr/>
    </dgm:pt>
  </dgm:ptLst>
  <dgm:cxnLst>
    <dgm:cxn modelId="{78431701-5904-47E1-A48F-10B57FA32522}" type="presOf" srcId="{F1B93036-DB36-48AA-81E6-8E9FC9E76EA0}" destId="{AB596577-6C12-45D0-8204-C2B6D307B3B0}" srcOrd="0" destOrd="0" presId="urn:microsoft.com/office/officeart/2005/8/layout/cycle4"/>
    <dgm:cxn modelId="{1DCE720B-FB61-46D7-9E1C-2803DEB8CB2B}" type="presOf" srcId="{66123E2D-D709-4590-BE13-E7F5C698B20D}" destId="{5F1DA0DF-17BE-46A0-8CFB-D4191BB36B9A}" srcOrd="0" destOrd="0" presId="urn:microsoft.com/office/officeart/2005/8/layout/cycle4"/>
    <dgm:cxn modelId="{21DF2F0C-0B6D-4BE5-A75E-BBBB6B1808FE}" srcId="{A083D2EF-2A6A-4B41-8B2C-AA4BD56A36DF}" destId="{F1B93036-DB36-48AA-81E6-8E9FC9E76EA0}" srcOrd="0" destOrd="0" parTransId="{4A9D09E5-4791-41E1-9A27-90FE0E189CD3}" sibTransId="{4FE6A06C-FC5A-429E-8220-FEA7B9B663E4}"/>
    <dgm:cxn modelId="{9E8C330C-4BC3-41BB-8703-10389550E8A8}" type="presOf" srcId="{66123E2D-D709-4590-BE13-E7F5C698B20D}" destId="{294C87E3-10B6-4AD3-B709-511FDB2D47A1}" srcOrd="1" destOrd="0" presId="urn:microsoft.com/office/officeart/2005/8/layout/cycle4"/>
    <dgm:cxn modelId="{3A14720C-78B0-4D1A-AC17-E0648A52915B}" srcId="{A083D2EF-2A6A-4B41-8B2C-AA4BD56A36DF}" destId="{E73E8C5E-CAA1-43DB-95C6-85E3BAA4622D}" srcOrd="1" destOrd="0" parTransId="{99A1F663-CA14-4447-B680-5FD41A9CBE9B}" sibTransId="{A9DFE1AD-208F-4316-90A2-6DBAC2EA510B}"/>
    <dgm:cxn modelId="{CDF5F50F-38E3-4ED4-A6ED-D3F4E85380D6}" srcId="{F1B93036-DB36-48AA-81E6-8E9FC9E76EA0}" destId="{66123E2D-D709-4590-BE13-E7F5C698B20D}" srcOrd="0" destOrd="0" parTransId="{05520182-C566-4BE0-87D4-BFAF4021EAFB}" sibTransId="{C9DA9584-9A36-47C2-BD92-B11136070AAE}"/>
    <dgm:cxn modelId="{4B950610-9EA7-409E-9A27-76B99A5B0427}" srcId="{F1B93036-DB36-48AA-81E6-8E9FC9E76EA0}" destId="{F52FC5D2-DC9E-4502-908D-CED2D4A913F2}" srcOrd="1" destOrd="0" parTransId="{0F8C27CC-B00F-4C8D-A4DA-011DB315C020}" sibTransId="{50D6624B-02F7-4C87-81E1-AA05FEA752D2}"/>
    <dgm:cxn modelId="{50D6BE13-37F0-480A-B14E-997E20035C78}" srcId="{A083D2EF-2A6A-4B41-8B2C-AA4BD56A36DF}" destId="{0FDF3E1B-BA63-421A-A1CC-EC954DAE3B1E}" srcOrd="2" destOrd="0" parTransId="{F20D5F30-57DD-4C08-AB4C-FD57D90145DC}" sibTransId="{A13F80B5-BCF8-4376-BFBE-1D9C1FE50BD3}"/>
    <dgm:cxn modelId="{07A18E1E-00BB-4958-9DB6-74176F2A54DF}" srcId="{E73E8C5E-CAA1-43DB-95C6-85E3BAA4622D}" destId="{3E9EDD91-09B5-4327-8A73-F0474A5ED7BA}" srcOrd="1" destOrd="0" parTransId="{A3D8103B-553B-455C-8640-F249EEC348C9}" sibTransId="{268891B5-064D-421C-BF2B-CC42DB2FF21D}"/>
    <dgm:cxn modelId="{B65AD121-1A04-4B37-8905-7AABC77C3E7A}" type="presOf" srcId="{176F137A-5D2E-404B-B95E-C6E0998AD185}" destId="{0F0A405A-A3AE-4591-8CD0-01940EF8678C}" srcOrd="1" destOrd="1" presId="urn:microsoft.com/office/officeart/2005/8/layout/cycle4"/>
    <dgm:cxn modelId="{233AF122-05ED-4E3B-B8BC-5AB64D1AFBF5}" srcId="{0FDF3E1B-BA63-421A-A1CC-EC954DAE3B1E}" destId="{176F137A-5D2E-404B-B95E-C6E0998AD185}" srcOrd="1" destOrd="0" parTransId="{01D7F099-C539-45A9-96C2-71D9DD41A825}" sibTransId="{62C53437-8086-4813-9202-F80C836788F0}"/>
    <dgm:cxn modelId="{030A8B27-5E8E-4E8A-A5D8-7C6CAADBAE04}" type="presOf" srcId="{0FDF3E1B-BA63-421A-A1CC-EC954DAE3B1E}" destId="{940BE09C-EB3C-42EA-9AC8-AAD1BD6F20C5}" srcOrd="0" destOrd="0" presId="urn:microsoft.com/office/officeart/2005/8/layout/cycle4"/>
    <dgm:cxn modelId="{19847528-6042-4611-8FCF-6C3591A41742}" type="presOf" srcId="{3E9EDD91-09B5-4327-8A73-F0474A5ED7BA}" destId="{5D949E6B-8F51-4275-9A0C-9E2285729C02}" srcOrd="1" destOrd="1" presId="urn:microsoft.com/office/officeart/2005/8/layout/cycle4"/>
    <dgm:cxn modelId="{1FB4C82D-9799-4711-BA10-4C539ED3B87C}" srcId="{F1B93036-DB36-48AA-81E6-8E9FC9E76EA0}" destId="{10D304F6-C34B-476E-9659-5FD83AA515FD}" srcOrd="2" destOrd="0" parTransId="{23C8B2F3-4E72-4562-B86B-2F6ACA3DFF2D}" sibTransId="{ED14954A-1B05-4D05-A910-4F9C2D24F944}"/>
    <dgm:cxn modelId="{C7DB212E-9AFF-4328-AA6D-523D1B35BC73}" type="presOf" srcId="{3E9EDD91-09B5-4327-8A73-F0474A5ED7BA}" destId="{92425734-96E6-4ADA-AD0B-F00182840EBE}" srcOrd="0" destOrd="1" presId="urn:microsoft.com/office/officeart/2005/8/layout/cycle4"/>
    <dgm:cxn modelId="{6ED78837-2F3C-4667-BC2F-B3FDCA7F64F6}" srcId="{E73E8C5E-CAA1-43DB-95C6-85E3BAA4622D}" destId="{3FDE0C6B-0FA1-40D1-A46E-D5A8C98F907D}" srcOrd="0" destOrd="0" parTransId="{3426309B-6719-40C7-85F1-016E03949AE3}" sibTransId="{16EDCC0F-F406-4548-8A58-3A13505EFA97}"/>
    <dgm:cxn modelId="{F5220B46-29EE-4661-BEF4-A100F7109321}" type="presOf" srcId="{3FDE0C6B-0FA1-40D1-A46E-D5A8C98F907D}" destId="{92425734-96E6-4ADA-AD0B-F00182840EBE}" srcOrd="0" destOrd="0" presId="urn:microsoft.com/office/officeart/2005/8/layout/cycle4"/>
    <dgm:cxn modelId="{63DA7B68-9DDC-44D4-8236-EB4AF0F3CAE2}" type="presOf" srcId="{82D91433-843C-45E5-A337-1D55FC999FE6}" destId="{0F0A405A-A3AE-4591-8CD0-01940EF8678C}" srcOrd="1" destOrd="0" presId="urn:microsoft.com/office/officeart/2005/8/layout/cycle4"/>
    <dgm:cxn modelId="{CD9C2F4A-9313-4CCC-8CCB-68AEBDE41FDE}" type="presOf" srcId="{3FDE0C6B-0FA1-40D1-A46E-D5A8C98F907D}" destId="{5D949E6B-8F51-4275-9A0C-9E2285729C02}" srcOrd="1" destOrd="0" presId="urn:microsoft.com/office/officeart/2005/8/layout/cycle4"/>
    <dgm:cxn modelId="{729D906A-5589-451D-B91F-B2C8B644DAA4}" type="presOf" srcId="{10D304F6-C34B-476E-9659-5FD83AA515FD}" destId="{294C87E3-10B6-4AD3-B709-511FDB2D47A1}" srcOrd="1" destOrd="2" presId="urn:microsoft.com/office/officeart/2005/8/layout/cycle4"/>
    <dgm:cxn modelId="{61FF866E-6AEC-4CF2-A72F-B31306A12067}" type="presOf" srcId="{3535336A-D5B6-4DD7-AB82-55C25DF31596}" destId="{2F34811C-5489-4B76-BFCD-F9B393FD10AE}" srcOrd="0" destOrd="0" presId="urn:microsoft.com/office/officeart/2005/8/layout/cycle4"/>
    <dgm:cxn modelId="{D7246951-B76E-414A-825D-5ED10C758441}" type="presOf" srcId="{F52FC5D2-DC9E-4502-908D-CED2D4A913F2}" destId="{294C87E3-10B6-4AD3-B709-511FDB2D47A1}" srcOrd="1" destOrd="1" presId="urn:microsoft.com/office/officeart/2005/8/layout/cycle4"/>
    <dgm:cxn modelId="{FC0D2A94-AA8B-40B6-B125-ED1EFE60A7BF}" type="presOf" srcId="{89758156-1AC4-4184-890E-0AB4040260D6}" destId="{92425734-96E6-4ADA-AD0B-F00182840EBE}" srcOrd="0" destOrd="2" presId="urn:microsoft.com/office/officeart/2005/8/layout/cycle4"/>
    <dgm:cxn modelId="{0CCDFB94-C634-431E-B141-83D02251990C}" type="presOf" srcId="{696854A5-0E31-4E3E-9276-BBF211A84688}" destId="{4B4A08C0-D037-477C-B966-25C3051608DD}" srcOrd="0" destOrd="0" presId="urn:microsoft.com/office/officeart/2005/8/layout/cycle4"/>
    <dgm:cxn modelId="{397CB9AE-0B2B-4015-9947-613F8F20F399}" type="presOf" srcId="{89758156-1AC4-4184-890E-0AB4040260D6}" destId="{5D949E6B-8F51-4275-9A0C-9E2285729C02}" srcOrd="1" destOrd="2" presId="urn:microsoft.com/office/officeart/2005/8/layout/cycle4"/>
    <dgm:cxn modelId="{923FF1B4-F25D-4572-BDD0-BFF1867628B2}" type="presOf" srcId="{696854A5-0E31-4E3E-9276-BBF211A84688}" destId="{0F4506AA-9983-40F0-A2C0-758E0C48EDB5}" srcOrd="1" destOrd="0" presId="urn:microsoft.com/office/officeart/2005/8/layout/cycle4"/>
    <dgm:cxn modelId="{90C1AECD-BD09-4AE4-89E7-68937EC05BC8}" srcId="{A083D2EF-2A6A-4B41-8B2C-AA4BD56A36DF}" destId="{3535336A-D5B6-4DD7-AB82-55C25DF31596}" srcOrd="3" destOrd="0" parTransId="{B25C00D9-6D88-4DA5-A46A-198413167257}" sibTransId="{AAEBE230-F691-435B-9AB0-1E322930B691}"/>
    <dgm:cxn modelId="{35B411D6-3EEA-4F3F-A6EC-E2A948D2D563}" type="presOf" srcId="{10D304F6-C34B-476E-9659-5FD83AA515FD}" destId="{5F1DA0DF-17BE-46A0-8CFB-D4191BB36B9A}" srcOrd="0" destOrd="2" presId="urn:microsoft.com/office/officeart/2005/8/layout/cycle4"/>
    <dgm:cxn modelId="{870F44D6-38CD-4288-AE27-FC831835AF29}" type="presOf" srcId="{F52FC5D2-DC9E-4502-908D-CED2D4A913F2}" destId="{5F1DA0DF-17BE-46A0-8CFB-D4191BB36B9A}" srcOrd="0" destOrd="1" presId="urn:microsoft.com/office/officeart/2005/8/layout/cycle4"/>
    <dgm:cxn modelId="{D8BD75DB-A361-44FB-BD25-3C4A076EE1AF}" srcId="{3535336A-D5B6-4DD7-AB82-55C25DF31596}" destId="{696854A5-0E31-4E3E-9276-BBF211A84688}" srcOrd="0" destOrd="0" parTransId="{5BFEEBFF-D25D-427A-B3D3-B918712600AB}" sibTransId="{923DC8E1-284E-4142-B381-F9287BDC45F9}"/>
    <dgm:cxn modelId="{9B3035DE-CE73-4265-945E-2DD2689920CE}" srcId="{0FDF3E1B-BA63-421A-A1CC-EC954DAE3B1E}" destId="{82D91433-843C-45E5-A337-1D55FC999FE6}" srcOrd="0" destOrd="0" parTransId="{D5A70C4D-3EFC-4E1B-AFD7-D9A49C0A1E39}" sibTransId="{78DF250F-06CD-46FA-A0EA-519AB75D2329}"/>
    <dgm:cxn modelId="{5A35EEE0-8254-4602-8360-B86A3E5E6F1F}" type="presOf" srcId="{176F137A-5D2E-404B-B95E-C6E0998AD185}" destId="{736950A1-D227-4618-AF77-2BD66F8875DB}" srcOrd="0" destOrd="1" presId="urn:microsoft.com/office/officeart/2005/8/layout/cycle4"/>
    <dgm:cxn modelId="{BE2B09E8-ED07-4F44-8C23-1330D837857B}" srcId="{E73E8C5E-CAA1-43DB-95C6-85E3BAA4622D}" destId="{89758156-1AC4-4184-890E-0AB4040260D6}" srcOrd="2" destOrd="0" parTransId="{DA98AC13-1C10-42E7-8CDF-649A12F130DB}" sibTransId="{37EB7BD9-3E66-45C8-9898-2606A2AD3068}"/>
    <dgm:cxn modelId="{9640E8EC-DB62-40A6-99D0-8D0B731A1D97}" type="presOf" srcId="{82D91433-843C-45E5-A337-1D55FC999FE6}" destId="{736950A1-D227-4618-AF77-2BD66F8875DB}" srcOrd="0" destOrd="0" presId="urn:microsoft.com/office/officeart/2005/8/layout/cycle4"/>
    <dgm:cxn modelId="{9E3A02EE-25B0-40BE-8A4E-BA2E5E026319}" type="presOf" srcId="{A083D2EF-2A6A-4B41-8B2C-AA4BD56A36DF}" destId="{C289E305-E591-4878-8718-801C8D12CDF4}" srcOrd="0" destOrd="0" presId="urn:microsoft.com/office/officeart/2005/8/layout/cycle4"/>
    <dgm:cxn modelId="{FCE161F6-670A-41F4-946F-D8B5A60AF79A}" type="presOf" srcId="{E73E8C5E-CAA1-43DB-95C6-85E3BAA4622D}" destId="{C6E704F9-FDBC-4BF1-9702-E637C1618A4D}" srcOrd="0" destOrd="0" presId="urn:microsoft.com/office/officeart/2005/8/layout/cycle4"/>
    <dgm:cxn modelId="{1B2A5FD3-FC41-40E4-9B6E-8C1FD362BD2C}" type="presParOf" srcId="{C289E305-E591-4878-8718-801C8D12CDF4}" destId="{2B519F7C-457D-4962-8D91-D28C577B0908}" srcOrd="0" destOrd="0" presId="urn:microsoft.com/office/officeart/2005/8/layout/cycle4"/>
    <dgm:cxn modelId="{8FD9B940-9481-48FE-8101-FF89846D7398}" type="presParOf" srcId="{2B519F7C-457D-4962-8D91-D28C577B0908}" destId="{F168039A-8543-4FB1-8DCA-EFA745776F16}" srcOrd="0" destOrd="0" presId="urn:microsoft.com/office/officeart/2005/8/layout/cycle4"/>
    <dgm:cxn modelId="{4575A80A-7D11-41D3-827E-45742035DAF9}" type="presParOf" srcId="{F168039A-8543-4FB1-8DCA-EFA745776F16}" destId="{5F1DA0DF-17BE-46A0-8CFB-D4191BB36B9A}" srcOrd="0" destOrd="0" presId="urn:microsoft.com/office/officeart/2005/8/layout/cycle4"/>
    <dgm:cxn modelId="{2C78CC3E-B0DE-4F2D-B0D7-C814210F85D7}" type="presParOf" srcId="{F168039A-8543-4FB1-8DCA-EFA745776F16}" destId="{294C87E3-10B6-4AD3-B709-511FDB2D47A1}" srcOrd="1" destOrd="0" presId="urn:microsoft.com/office/officeart/2005/8/layout/cycle4"/>
    <dgm:cxn modelId="{66F927B2-65DE-4E7A-A905-400D9538D2A1}" type="presParOf" srcId="{2B519F7C-457D-4962-8D91-D28C577B0908}" destId="{6B7A971F-D3F7-4E38-8071-7078CF1920C6}" srcOrd="1" destOrd="0" presId="urn:microsoft.com/office/officeart/2005/8/layout/cycle4"/>
    <dgm:cxn modelId="{D8CA5931-9474-45A6-96CC-1C69DE747CA4}" type="presParOf" srcId="{6B7A971F-D3F7-4E38-8071-7078CF1920C6}" destId="{92425734-96E6-4ADA-AD0B-F00182840EBE}" srcOrd="0" destOrd="0" presId="urn:microsoft.com/office/officeart/2005/8/layout/cycle4"/>
    <dgm:cxn modelId="{42D0538A-13F8-4C6C-A0EB-58A9B46581AC}" type="presParOf" srcId="{6B7A971F-D3F7-4E38-8071-7078CF1920C6}" destId="{5D949E6B-8F51-4275-9A0C-9E2285729C02}" srcOrd="1" destOrd="0" presId="urn:microsoft.com/office/officeart/2005/8/layout/cycle4"/>
    <dgm:cxn modelId="{ED7A90CC-33C9-4D7E-90FC-324C684111B1}" type="presParOf" srcId="{2B519F7C-457D-4962-8D91-D28C577B0908}" destId="{21DD31A4-EF35-4E5C-B444-871F496A8EF2}" srcOrd="2" destOrd="0" presId="urn:microsoft.com/office/officeart/2005/8/layout/cycle4"/>
    <dgm:cxn modelId="{91055F12-0FFC-40E6-850D-002C644CDA4E}" type="presParOf" srcId="{21DD31A4-EF35-4E5C-B444-871F496A8EF2}" destId="{736950A1-D227-4618-AF77-2BD66F8875DB}" srcOrd="0" destOrd="0" presId="urn:microsoft.com/office/officeart/2005/8/layout/cycle4"/>
    <dgm:cxn modelId="{441C0A02-9610-4461-99F5-9C52240710BD}" type="presParOf" srcId="{21DD31A4-EF35-4E5C-B444-871F496A8EF2}" destId="{0F0A405A-A3AE-4591-8CD0-01940EF8678C}" srcOrd="1" destOrd="0" presId="urn:microsoft.com/office/officeart/2005/8/layout/cycle4"/>
    <dgm:cxn modelId="{8FD80800-E1BA-4DD4-B7FB-9C057F4B6223}" type="presParOf" srcId="{2B519F7C-457D-4962-8D91-D28C577B0908}" destId="{DE052B31-D4F3-411A-BA1A-DFDA80D4AAF1}" srcOrd="3" destOrd="0" presId="urn:microsoft.com/office/officeart/2005/8/layout/cycle4"/>
    <dgm:cxn modelId="{855F16AA-010E-4273-B3BC-A05C463C2EBD}" type="presParOf" srcId="{DE052B31-D4F3-411A-BA1A-DFDA80D4AAF1}" destId="{4B4A08C0-D037-477C-B966-25C3051608DD}" srcOrd="0" destOrd="0" presId="urn:microsoft.com/office/officeart/2005/8/layout/cycle4"/>
    <dgm:cxn modelId="{8A0FDF34-4A6A-4C03-83D1-2A48734CFA41}" type="presParOf" srcId="{DE052B31-D4F3-411A-BA1A-DFDA80D4AAF1}" destId="{0F4506AA-9983-40F0-A2C0-758E0C48EDB5}" srcOrd="1" destOrd="0" presId="urn:microsoft.com/office/officeart/2005/8/layout/cycle4"/>
    <dgm:cxn modelId="{E33EB943-29E7-4531-B1D2-8D7119C151F9}" type="presParOf" srcId="{2B519F7C-457D-4962-8D91-D28C577B0908}" destId="{57E8A81B-F523-4A48-9F05-452FB4F90106}" srcOrd="4" destOrd="0" presId="urn:microsoft.com/office/officeart/2005/8/layout/cycle4"/>
    <dgm:cxn modelId="{95580847-C476-41CE-AEE0-D89155B33714}" type="presParOf" srcId="{C289E305-E591-4878-8718-801C8D12CDF4}" destId="{E2E8B5C9-9673-47D9-B153-471CDE5376FD}" srcOrd="1" destOrd="0" presId="urn:microsoft.com/office/officeart/2005/8/layout/cycle4"/>
    <dgm:cxn modelId="{00128856-F2C8-412E-B1E8-B7C5BCF98F1E}" type="presParOf" srcId="{E2E8B5C9-9673-47D9-B153-471CDE5376FD}" destId="{AB596577-6C12-45D0-8204-C2B6D307B3B0}" srcOrd="0" destOrd="0" presId="urn:microsoft.com/office/officeart/2005/8/layout/cycle4"/>
    <dgm:cxn modelId="{7AFAA398-DC4A-465D-BEF9-08526647F597}" type="presParOf" srcId="{E2E8B5C9-9673-47D9-B153-471CDE5376FD}" destId="{C6E704F9-FDBC-4BF1-9702-E637C1618A4D}" srcOrd="1" destOrd="0" presId="urn:microsoft.com/office/officeart/2005/8/layout/cycle4"/>
    <dgm:cxn modelId="{AEC6AFC7-2FEF-42B0-BB44-4C72886CC9DE}" type="presParOf" srcId="{E2E8B5C9-9673-47D9-B153-471CDE5376FD}" destId="{940BE09C-EB3C-42EA-9AC8-AAD1BD6F20C5}" srcOrd="2" destOrd="0" presId="urn:microsoft.com/office/officeart/2005/8/layout/cycle4"/>
    <dgm:cxn modelId="{9A224DFF-DCA4-4A47-8EEC-481E67CF66EC}" type="presParOf" srcId="{E2E8B5C9-9673-47D9-B153-471CDE5376FD}" destId="{2F34811C-5489-4B76-BFCD-F9B393FD10AE}" srcOrd="3" destOrd="0" presId="urn:microsoft.com/office/officeart/2005/8/layout/cycle4"/>
    <dgm:cxn modelId="{C6347370-C6B7-4165-9223-0D68B435CE67}" type="presParOf" srcId="{E2E8B5C9-9673-47D9-B153-471CDE5376FD}" destId="{CECF73F9-7628-4E1E-92B0-19763C1A1367}" srcOrd="4" destOrd="0" presId="urn:microsoft.com/office/officeart/2005/8/layout/cycle4"/>
    <dgm:cxn modelId="{817784FD-5B0D-42A4-A15F-7DE77D044F1D}" type="presParOf" srcId="{C289E305-E591-4878-8718-801C8D12CDF4}" destId="{211D835E-17F9-43CE-B1B2-63FC7D78FE2B}" srcOrd="2" destOrd="0" presId="urn:microsoft.com/office/officeart/2005/8/layout/cycle4"/>
    <dgm:cxn modelId="{7D2C1102-4DEC-42B7-93C0-09E47975C5D8}" type="presParOf" srcId="{C289E305-E591-4878-8718-801C8D12CDF4}" destId="{7CC7D98E-A781-45B9-9E78-AAEF46FED9DE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CABCF60-CF37-4FDE-A27F-FB349DCE2244}" type="doc">
      <dgm:prSet loTypeId="urn:microsoft.com/office/officeart/2005/8/layout/bList2" loCatId="picture" qsTypeId="urn:microsoft.com/office/officeart/2005/8/quickstyle/simple4" qsCatId="simple" csTypeId="urn:microsoft.com/office/officeart/2005/8/colors/accent1_2" csCatId="accent1" phldr="1"/>
      <dgm:spPr/>
    </dgm:pt>
    <dgm:pt modelId="{5F3F493B-5BF4-47B6-AD5D-DC76AC040B91}">
      <dgm:prSet phldrT="[Texto]"/>
      <dgm:spPr/>
      <dgm:t>
        <a:bodyPr/>
        <a:lstStyle/>
        <a:p>
          <a:pPr algn="ctr"/>
          <a:r>
            <a:rPr lang="es-CO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¿Consume usted carne de pollo?</a:t>
          </a:r>
          <a:endParaRPr lang="es-CO" b="1" dirty="0"/>
        </a:p>
      </dgm:t>
    </dgm:pt>
    <dgm:pt modelId="{D871D915-8187-4E4D-B700-E69CF0E639E6}" type="parTrans" cxnId="{62C96AE9-9C45-4B35-902E-4C862879D556}">
      <dgm:prSet/>
      <dgm:spPr/>
      <dgm:t>
        <a:bodyPr/>
        <a:lstStyle/>
        <a:p>
          <a:endParaRPr lang="es-CO"/>
        </a:p>
      </dgm:t>
    </dgm:pt>
    <dgm:pt modelId="{AF69692C-B8AC-4C13-A3FE-AB41A6CE80C7}" type="sibTrans" cxnId="{62C96AE9-9C45-4B35-902E-4C862879D556}">
      <dgm:prSet/>
      <dgm:spPr/>
      <dgm:t>
        <a:bodyPr/>
        <a:lstStyle/>
        <a:p>
          <a:endParaRPr lang="es-CO"/>
        </a:p>
      </dgm:t>
    </dgm:pt>
    <dgm:pt modelId="{DBF85865-17A4-4965-99AF-139E3CB490B1}">
      <dgm:prSet phldrT="[Texto]"/>
      <dgm:spPr/>
      <dgm:t>
        <a:bodyPr/>
        <a:lstStyle/>
        <a:p>
          <a:pPr algn="ctr"/>
          <a:r>
            <a:rPr lang="es-CO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¿</a:t>
          </a:r>
          <a:r>
            <a:rPr lang="es-CO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Cree usted que con la creación de esta empresa dejaría de comprar donde lo hace habitualmente</a:t>
          </a:r>
          <a:r>
            <a:rPr lang="es-CO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?</a:t>
          </a:r>
          <a:endParaRPr lang="es-CO" b="1" dirty="0"/>
        </a:p>
      </dgm:t>
    </dgm:pt>
    <dgm:pt modelId="{D1AE663E-01F9-4AD6-9183-9F9AA23E0A4B}" type="parTrans" cxnId="{F0828B62-0C7C-4F43-AAD1-897AC775949E}">
      <dgm:prSet/>
      <dgm:spPr/>
      <dgm:t>
        <a:bodyPr/>
        <a:lstStyle/>
        <a:p>
          <a:endParaRPr lang="es-CO"/>
        </a:p>
      </dgm:t>
    </dgm:pt>
    <dgm:pt modelId="{55115428-A536-40A1-86B4-B4734196AF92}" type="sibTrans" cxnId="{F0828B62-0C7C-4F43-AAD1-897AC775949E}">
      <dgm:prSet/>
      <dgm:spPr/>
      <dgm:t>
        <a:bodyPr/>
        <a:lstStyle/>
        <a:p>
          <a:endParaRPr lang="es-CO"/>
        </a:p>
      </dgm:t>
    </dgm:pt>
    <dgm:pt modelId="{2C35BD39-85B2-4CE1-99DB-C20304567DFC}">
      <dgm:prSet phldrT="[Texto]"/>
      <dgm:spPr/>
      <dgm:t>
        <a:bodyPr/>
        <a:lstStyle/>
        <a:p>
          <a:pPr algn="ctr"/>
          <a:r>
            <a:rPr lang="es-CO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¿</a:t>
          </a:r>
          <a:r>
            <a:rPr lang="es-CO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Qué tipo de pollo consume usted</a:t>
          </a:r>
          <a:r>
            <a:rPr lang="es-CO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?</a:t>
          </a:r>
          <a:endParaRPr lang="es-CO" b="1" dirty="0"/>
        </a:p>
      </dgm:t>
    </dgm:pt>
    <dgm:pt modelId="{C5505190-4C37-4805-B544-D1A198AB519A}" type="parTrans" cxnId="{6A25C381-EB0C-44BA-BDFE-838A0EB78967}">
      <dgm:prSet/>
      <dgm:spPr/>
      <dgm:t>
        <a:bodyPr/>
        <a:lstStyle/>
        <a:p>
          <a:endParaRPr lang="es-CO"/>
        </a:p>
      </dgm:t>
    </dgm:pt>
    <dgm:pt modelId="{F8E814B4-AD5E-4557-8F02-0DB98C3C4AED}" type="sibTrans" cxnId="{6A25C381-EB0C-44BA-BDFE-838A0EB78967}">
      <dgm:prSet/>
      <dgm:spPr/>
      <dgm:t>
        <a:bodyPr/>
        <a:lstStyle/>
        <a:p>
          <a:endParaRPr lang="es-CO"/>
        </a:p>
      </dgm:t>
    </dgm:pt>
    <dgm:pt modelId="{825921EA-E2AC-4A1E-9788-74257A5DCA44}" type="pres">
      <dgm:prSet presAssocID="{4CABCF60-CF37-4FDE-A27F-FB349DCE2244}" presName="diagram" presStyleCnt="0">
        <dgm:presLayoutVars>
          <dgm:dir/>
          <dgm:animLvl val="lvl"/>
          <dgm:resizeHandles val="exact"/>
        </dgm:presLayoutVars>
      </dgm:prSet>
      <dgm:spPr/>
    </dgm:pt>
    <dgm:pt modelId="{268EC723-9100-4EE1-96D2-9E139A4F66F6}" type="pres">
      <dgm:prSet presAssocID="{5F3F493B-5BF4-47B6-AD5D-DC76AC040B91}" presName="compNode" presStyleCnt="0"/>
      <dgm:spPr/>
    </dgm:pt>
    <dgm:pt modelId="{4A6562CD-7A99-40A8-8C8A-CC1CA382DB1E}" type="pres">
      <dgm:prSet presAssocID="{5F3F493B-5BF4-47B6-AD5D-DC76AC040B91}" presName="childRect" presStyleLbl="bgAcc1" presStyleIdx="0" presStyleCnt="3">
        <dgm:presLayoutVars>
          <dgm:bulletEnabled val="1"/>
        </dgm:presLayoutVars>
      </dgm:prSet>
      <dgm:spPr/>
    </dgm:pt>
    <dgm:pt modelId="{A4B20D14-D888-4655-A0F4-C8D5F1F7A394}" type="pres">
      <dgm:prSet presAssocID="{5F3F493B-5BF4-47B6-AD5D-DC76AC040B91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1D05E068-2E2A-4204-B474-07E0AA57DC54}" type="pres">
      <dgm:prSet presAssocID="{5F3F493B-5BF4-47B6-AD5D-DC76AC040B91}" presName="parentRect" presStyleLbl="alignNode1" presStyleIdx="0" presStyleCnt="3"/>
      <dgm:spPr/>
    </dgm:pt>
    <dgm:pt modelId="{26361365-5E66-4252-B62A-004C26F862E2}" type="pres">
      <dgm:prSet presAssocID="{5F3F493B-5BF4-47B6-AD5D-DC76AC040B91}" presName="adorn" presStyleLbl="fgAccFollowNode1" presStyleIdx="0" presStyleCnt="3" custLinFactNeighborX="-1741" custLinFactNeighborY="-1461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D7BE81C-2A6C-4375-B18F-81557DE0E21D}" type="pres">
      <dgm:prSet presAssocID="{AF69692C-B8AC-4C13-A3FE-AB41A6CE80C7}" presName="sibTrans" presStyleLbl="sibTrans2D1" presStyleIdx="0" presStyleCnt="0"/>
      <dgm:spPr/>
    </dgm:pt>
    <dgm:pt modelId="{CB2008AD-F7C1-4454-BE09-38618C6B0946}" type="pres">
      <dgm:prSet presAssocID="{DBF85865-17A4-4965-99AF-139E3CB490B1}" presName="compNode" presStyleCnt="0"/>
      <dgm:spPr/>
    </dgm:pt>
    <dgm:pt modelId="{92D5745B-1F09-4B7E-9B92-4C566B4FEBCC}" type="pres">
      <dgm:prSet presAssocID="{DBF85865-17A4-4965-99AF-139E3CB490B1}" presName="childRect" presStyleLbl="bgAcc1" presStyleIdx="1" presStyleCnt="3">
        <dgm:presLayoutVars>
          <dgm:bulletEnabled val="1"/>
        </dgm:presLayoutVars>
      </dgm:prSet>
      <dgm:spPr/>
    </dgm:pt>
    <dgm:pt modelId="{F449E336-867E-4080-9B69-B8A57938B28C}" type="pres">
      <dgm:prSet presAssocID="{DBF85865-17A4-4965-99AF-139E3CB490B1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57E2B77C-FCA2-4F5E-8449-F8895062C0BC}" type="pres">
      <dgm:prSet presAssocID="{DBF85865-17A4-4965-99AF-139E3CB490B1}" presName="parentRect" presStyleLbl="alignNode1" presStyleIdx="1" presStyleCnt="3" custLinFactX="16513" custLinFactNeighborX="100000" custLinFactNeighborY="437"/>
      <dgm:spPr/>
    </dgm:pt>
    <dgm:pt modelId="{41860344-F97B-4217-A1E6-67EF457FDAD0}" type="pres">
      <dgm:prSet presAssocID="{DBF85865-17A4-4965-99AF-139E3CB490B1}" presName="adorn" presStyleLbl="fgAccFollowNode1" presStyleIdx="1" presStyleCnt="3" custScaleX="89774" custScaleY="79187"/>
      <dgm:spPr/>
    </dgm:pt>
    <dgm:pt modelId="{C2CF1AE0-B332-4D90-833C-CAACD7F8B4F4}" type="pres">
      <dgm:prSet presAssocID="{55115428-A536-40A1-86B4-B4734196AF92}" presName="sibTrans" presStyleLbl="sibTrans2D1" presStyleIdx="0" presStyleCnt="0"/>
      <dgm:spPr/>
    </dgm:pt>
    <dgm:pt modelId="{93826D65-3BA9-4D75-8907-84BF45F59184}" type="pres">
      <dgm:prSet presAssocID="{2C35BD39-85B2-4CE1-99DB-C20304567DFC}" presName="compNode" presStyleCnt="0"/>
      <dgm:spPr/>
    </dgm:pt>
    <dgm:pt modelId="{1E0EC35C-D69F-4938-BC9B-C1C54D1B1663}" type="pres">
      <dgm:prSet presAssocID="{2C35BD39-85B2-4CE1-99DB-C20304567DFC}" presName="childRect" presStyleLbl="bgAcc1" presStyleIdx="2" presStyleCnt="3">
        <dgm:presLayoutVars>
          <dgm:bulletEnabled val="1"/>
        </dgm:presLayoutVars>
      </dgm:prSet>
      <dgm:spPr/>
    </dgm:pt>
    <dgm:pt modelId="{1D20CBEA-3047-4134-B360-45BF170710BC}" type="pres">
      <dgm:prSet presAssocID="{2C35BD39-85B2-4CE1-99DB-C20304567DFC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D799F36F-1EFD-4B75-834F-FBE170020529}" type="pres">
      <dgm:prSet presAssocID="{2C35BD39-85B2-4CE1-99DB-C20304567DFC}" presName="parentRect" presStyleLbl="alignNode1" presStyleIdx="2" presStyleCnt="3" custLinFactX="-17944" custLinFactNeighborX="-100000" custLinFactNeighborY="-2692"/>
      <dgm:spPr/>
    </dgm:pt>
    <dgm:pt modelId="{3FB4CF48-F6C3-464D-937B-838E5A51372B}" type="pres">
      <dgm:prSet presAssocID="{2C35BD39-85B2-4CE1-99DB-C20304567DFC}" presName="adorn" presStyleLbl="fgAccFollowNode1" presStyleIdx="2" presStyleCnt="3" custLinFactX="-129801" custLinFactNeighborX="-200000" custLinFactNeighborY="-16878"/>
      <dgm:spPr>
        <a:blipFill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42241739-D526-48F9-BED4-2515C14DBBB3}" type="presOf" srcId="{AF69692C-B8AC-4C13-A3FE-AB41A6CE80C7}" destId="{3D7BE81C-2A6C-4375-B18F-81557DE0E21D}" srcOrd="0" destOrd="0" presId="urn:microsoft.com/office/officeart/2005/8/layout/bList2"/>
    <dgm:cxn modelId="{858ED83B-7694-4BC2-82AC-716D39A48906}" type="presOf" srcId="{2C35BD39-85B2-4CE1-99DB-C20304567DFC}" destId="{D799F36F-1EFD-4B75-834F-FBE170020529}" srcOrd="1" destOrd="0" presId="urn:microsoft.com/office/officeart/2005/8/layout/bList2"/>
    <dgm:cxn modelId="{F0828B62-0C7C-4F43-AAD1-897AC775949E}" srcId="{4CABCF60-CF37-4FDE-A27F-FB349DCE2244}" destId="{DBF85865-17A4-4965-99AF-139E3CB490B1}" srcOrd="1" destOrd="0" parTransId="{D1AE663E-01F9-4AD6-9183-9F9AA23E0A4B}" sibTransId="{55115428-A536-40A1-86B4-B4734196AF92}"/>
    <dgm:cxn modelId="{057D4645-7687-452E-B9B0-49010638BE46}" type="presOf" srcId="{5F3F493B-5BF4-47B6-AD5D-DC76AC040B91}" destId="{1D05E068-2E2A-4204-B474-07E0AA57DC54}" srcOrd="1" destOrd="0" presId="urn:microsoft.com/office/officeart/2005/8/layout/bList2"/>
    <dgm:cxn modelId="{E428F04C-5A29-441B-BC30-0F0E0E1866DD}" type="presOf" srcId="{2C35BD39-85B2-4CE1-99DB-C20304567DFC}" destId="{1D20CBEA-3047-4134-B360-45BF170710BC}" srcOrd="0" destOrd="0" presId="urn:microsoft.com/office/officeart/2005/8/layout/bList2"/>
    <dgm:cxn modelId="{D5AA8151-549E-4875-88D2-2E3B8C432E07}" type="presOf" srcId="{DBF85865-17A4-4965-99AF-139E3CB490B1}" destId="{57E2B77C-FCA2-4F5E-8449-F8895062C0BC}" srcOrd="1" destOrd="0" presId="urn:microsoft.com/office/officeart/2005/8/layout/bList2"/>
    <dgm:cxn modelId="{DEF04356-E069-401C-B50F-9856FA85EBA6}" type="presOf" srcId="{5F3F493B-5BF4-47B6-AD5D-DC76AC040B91}" destId="{A4B20D14-D888-4655-A0F4-C8D5F1F7A394}" srcOrd="0" destOrd="0" presId="urn:microsoft.com/office/officeart/2005/8/layout/bList2"/>
    <dgm:cxn modelId="{6A25C381-EB0C-44BA-BDFE-838A0EB78967}" srcId="{4CABCF60-CF37-4FDE-A27F-FB349DCE2244}" destId="{2C35BD39-85B2-4CE1-99DB-C20304567DFC}" srcOrd="2" destOrd="0" parTransId="{C5505190-4C37-4805-B544-D1A198AB519A}" sibTransId="{F8E814B4-AD5E-4557-8F02-0DB98C3C4AED}"/>
    <dgm:cxn modelId="{7D529CA9-6094-4A6F-8D04-179DC34BB09A}" type="presOf" srcId="{4CABCF60-CF37-4FDE-A27F-FB349DCE2244}" destId="{825921EA-E2AC-4A1E-9788-74257A5DCA44}" srcOrd="0" destOrd="0" presId="urn:microsoft.com/office/officeart/2005/8/layout/bList2"/>
    <dgm:cxn modelId="{241BE4C6-74F1-49B7-BB40-37F145809A57}" type="presOf" srcId="{55115428-A536-40A1-86B4-B4734196AF92}" destId="{C2CF1AE0-B332-4D90-833C-CAACD7F8B4F4}" srcOrd="0" destOrd="0" presId="urn:microsoft.com/office/officeart/2005/8/layout/bList2"/>
    <dgm:cxn modelId="{62C96AE9-9C45-4B35-902E-4C862879D556}" srcId="{4CABCF60-CF37-4FDE-A27F-FB349DCE2244}" destId="{5F3F493B-5BF4-47B6-AD5D-DC76AC040B91}" srcOrd="0" destOrd="0" parTransId="{D871D915-8187-4E4D-B700-E69CF0E639E6}" sibTransId="{AF69692C-B8AC-4C13-A3FE-AB41A6CE80C7}"/>
    <dgm:cxn modelId="{42BE01F0-7B43-4DE6-8DF5-3EFAC61FE227}" type="presOf" srcId="{DBF85865-17A4-4965-99AF-139E3CB490B1}" destId="{F449E336-867E-4080-9B69-B8A57938B28C}" srcOrd="0" destOrd="0" presId="urn:microsoft.com/office/officeart/2005/8/layout/bList2"/>
    <dgm:cxn modelId="{A519C3F9-333D-424E-BE3E-72C2520D603A}" type="presParOf" srcId="{825921EA-E2AC-4A1E-9788-74257A5DCA44}" destId="{268EC723-9100-4EE1-96D2-9E139A4F66F6}" srcOrd="0" destOrd="0" presId="urn:microsoft.com/office/officeart/2005/8/layout/bList2"/>
    <dgm:cxn modelId="{2CD10B7F-7D4D-4496-AEFC-882229D6CA56}" type="presParOf" srcId="{268EC723-9100-4EE1-96D2-9E139A4F66F6}" destId="{4A6562CD-7A99-40A8-8C8A-CC1CA382DB1E}" srcOrd="0" destOrd="0" presId="urn:microsoft.com/office/officeart/2005/8/layout/bList2"/>
    <dgm:cxn modelId="{40E475F4-52F1-4548-8C6E-D1C7F165C53F}" type="presParOf" srcId="{268EC723-9100-4EE1-96D2-9E139A4F66F6}" destId="{A4B20D14-D888-4655-A0F4-C8D5F1F7A394}" srcOrd="1" destOrd="0" presId="urn:microsoft.com/office/officeart/2005/8/layout/bList2"/>
    <dgm:cxn modelId="{A3038460-CE45-4973-9467-CDE0BF51EB85}" type="presParOf" srcId="{268EC723-9100-4EE1-96D2-9E139A4F66F6}" destId="{1D05E068-2E2A-4204-B474-07E0AA57DC54}" srcOrd="2" destOrd="0" presId="urn:microsoft.com/office/officeart/2005/8/layout/bList2"/>
    <dgm:cxn modelId="{42C3D67F-AE28-4444-96DE-C3163447937B}" type="presParOf" srcId="{268EC723-9100-4EE1-96D2-9E139A4F66F6}" destId="{26361365-5E66-4252-B62A-004C26F862E2}" srcOrd="3" destOrd="0" presId="urn:microsoft.com/office/officeart/2005/8/layout/bList2"/>
    <dgm:cxn modelId="{AACBA2D9-65C7-4ADD-B5B7-86395AB8EDED}" type="presParOf" srcId="{825921EA-E2AC-4A1E-9788-74257A5DCA44}" destId="{3D7BE81C-2A6C-4375-B18F-81557DE0E21D}" srcOrd="1" destOrd="0" presId="urn:microsoft.com/office/officeart/2005/8/layout/bList2"/>
    <dgm:cxn modelId="{B87C91D9-AD9E-4F6E-ACB1-EED4DF7CA9AD}" type="presParOf" srcId="{825921EA-E2AC-4A1E-9788-74257A5DCA44}" destId="{CB2008AD-F7C1-4454-BE09-38618C6B0946}" srcOrd="2" destOrd="0" presId="urn:microsoft.com/office/officeart/2005/8/layout/bList2"/>
    <dgm:cxn modelId="{E0B309FD-1113-40BD-8A0A-0A2A34BBC238}" type="presParOf" srcId="{CB2008AD-F7C1-4454-BE09-38618C6B0946}" destId="{92D5745B-1F09-4B7E-9B92-4C566B4FEBCC}" srcOrd="0" destOrd="0" presId="urn:microsoft.com/office/officeart/2005/8/layout/bList2"/>
    <dgm:cxn modelId="{F17C15FC-2056-4630-B412-F7CBA9690B77}" type="presParOf" srcId="{CB2008AD-F7C1-4454-BE09-38618C6B0946}" destId="{F449E336-867E-4080-9B69-B8A57938B28C}" srcOrd="1" destOrd="0" presId="urn:microsoft.com/office/officeart/2005/8/layout/bList2"/>
    <dgm:cxn modelId="{1661D3E5-B2EF-44D5-9F1D-DB88119DF771}" type="presParOf" srcId="{CB2008AD-F7C1-4454-BE09-38618C6B0946}" destId="{57E2B77C-FCA2-4F5E-8449-F8895062C0BC}" srcOrd="2" destOrd="0" presId="urn:microsoft.com/office/officeart/2005/8/layout/bList2"/>
    <dgm:cxn modelId="{B8B273C5-D6BE-4115-AAB0-DA2C0611E34B}" type="presParOf" srcId="{CB2008AD-F7C1-4454-BE09-38618C6B0946}" destId="{41860344-F97B-4217-A1E6-67EF457FDAD0}" srcOrd="3" destOrd="0" presId="urn:microsoft.com/office/officeart/2005/8/layout/bList2"/>
    <dgm:cxn modelId="{953125DA-18D1-41B4-8392-C1B2943E2940}" type="presParOf" srcId="{825921EA-E2AC-4A1E-9788-74257A5DCA44}" destId="{C2CF1AE0-B332-4D90-833C-CAACD7F8B4F4}" srcOrd="3" destOrd="0" presId="urn:microsoft.com/office/officeart/2005/8/layout/bList2"/>
    <dgm:cxn modelId="{B62C060B-5408-4CF7-B7F5-5C8E6F364696}" type="presParOf" srcId="{825921EA-E2AC-4A1E-9788-74257A5DCA44}" destId="{93826D65-3BA9-4D75-8907-84BF45F59184}" srcOrd="4" destOrd="0" presId="urn:microsoft.com/office/officeart/2005/8/layout/bList2"/>
    <dgm:cxn modelId="{40468B2B-0822-4772-8C8D-FCC679EC2ED2}" type="presParOf" srcId="{93826D65-3BA9-4D75-8907-84BF45F59184}" destId="{1E0EC35C-D69F-4938-BC9B-C1C54D1B1663}" srcOrd="0" destOrd="0" presId="urn:microsoft.com/office/officeart/2005/8/layout/bList2"/>
    <dgm:cxn modelId="{971A4C42-7463-4AD2-BED4-67C5FA8ED88D}" type="presParOf" srcId="{93826D65-3BA9-4D75-8907-84BF45F59184}" destId="{1D20CBEA-3047-4134-B360-45BF170710BC}" srcOrd="1" destOrd="0" presId="urn:microsoft.com/office/officeart/2005/8/layout/bList2"/>
    <dgm:cxn modelId="{F3BE8B8E-7CBF-4918-BBB9-9176F53D9F8A}" type="presParOf" srcId="{93826D65-3BA9-4D75-8907-84BF45F59184}" destId="{D799F36F-1EFD-4B75-834F-FBE170020529}" srcOrd="2" destOrd="0" presId="urn:microsoft.com/office/officeart/2005/8/layout/bList2"/>
    <dgm:cxn modelId="{D532D891-AF8E-42D3-9F8C-9384283A189F}" type="presParOf" srcId="{93826D65-3BA9-4D75-8907-84BF45F59184}" destId="{3FB4CF48-F6C3-464D-937B-838E5A51372B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C646518-4D1B-4704-833C-A3982009D7FA}" type="doc">
      <dgm:prSet loTypeId="urn:microsoft.com/office/officeart/2005/8/layout/hChevron3" loCatId="process" qsTypeId="urn:microsoft.com/office/officeart/2005/8/quickstyle/3d2" qsCatId="3D" csTypeId="urn:microsoft.com/office/officeart/2005/8/colors/accent1_2" csCatId="accent1" phldr="1"/>
      <dgm:spPr/>
    </dgm:pt>
    <dgm:pt modelId="{7AA7968B-0F9A-4116-A9B5-5C9594378049}">
      <dgm:prSet phldrT="[Texto]"/>
      <dgm:spPr/>
      <dgm:t>
        <a:bodyPr/>
        <a:lstStyle/>
        <a:p>
          <a:pPr>
            <a:buNone/>
          </a:pPr>
          <a:r>
            <a:rPr lang="es-CO" b="1" dirty="0"/>
            <a:t>AMENAZA DE NUEVOS COMPETIDORES </a:t>
          </a:r>
          <a:endParaRPr lang="es-CO" dirty="0"/>
        </a:p>
      </dgm:t>
    </dgm:pt>
    <dgm:pt modelId="{9737542F-B0FC-491F-A51A-5500731C33DB}" type="parTrans" cxnId="{B88BACAF-2288-4522-9B35-17D94E74798D}">
      <dgm:prSet/>
      <dgm:spPr/>
      <dgm:t>
        <a:bodyPr/>
        <a:lstStyle/>
        <a:p>
          <a:endParaRPr lang="es-CO"/>
        </a:p>
      </dgm:t>
    </dgm:pt>
    <dgm:pt modelId="{FC055828-37C1-4990-80AF-44CA5A156EDE}" type="sibTrans" cxnId="{B88BACAF-2288-4522-9B35-17D94E74798D}">
      <dgm:prSet/>
      <dgm:spPr/>
      <dgm:t>
        <a:bodyPr/>
        <a:lstStyle/>
        <a:p>
          <a:endParaRPr lang="es-CO"/>
        </a:p>
      </dgm:t>
    </dgm:pt>
    <dgm:pt modelId="{D2D16757-6B4E-434E-900D-79FFAEB6B236}">
      <dgm:prSet phldrT="[Texto]"/>
      <dgm:spPr/>
      <dgm:t>
        <a:bodyPr/>
        <a:lstStyle/>
        <a:p>
          <a:pPr>
            <a:buNone/>
          </a:pPr>
          <a:r>
            <a:rPr lang="es-CO" b="1" dirty="0"/>
            <a:t>PODER DE NEGOCIACIÓN DE LOS CLIENTES </a:t>
          </a:r>
          <a:endParaRPr lang="es-CO" dirty="0"/>
        </a:p>
      </dgm:t>
    </dgm:pt>
    <dgm:pt modelId="{8CE3F936-D19A-4536-A651-80C6D7B73000}" type="parTrans" cxnId="{7C07B16C-58F7-4BF0-A775-1A88580E5564}">
      <dgm:prSet/>
      <dgm:spPr/>
      <dgm:t>
        <a:bodyPr/>
        <a:lstStyle/>
        <a:p>
          <a:endParaRPr lang="es-CO"/>
        </a:p>
      </dgm:t>
    </dgm:pt>
    <dgm:pt modelId="{32B79D22-6501-41E0-9C8A-F252836A4C76}" type="sibTrans" cxnId="{7C07B16C-58F7-4BF0-A775-1A88580E5564}">
      <dgm:prSet/>
      <dgm:spPr/>
      <dgm:t>
        <a:bodyPr/>
        <a:lstStyle/>
        <a:p>
          <a:endParaRPr lang="es-CO"/>
        </a:p>
      </dgm:t>
    </dgm:pt>
    <dgm:pt modelId="{E460E928-847B-41DE-B875-B5C922128D1A}">
      <dgm:prSet phldrT="[Texto]"/>
      <dgm:spPr/>
      <dgm:t>
        <a:bodyPr/>
        <a:lstStyle/>
        <a:p>
          <a:pPr>
            <a:buNone/>
          </a:pPr>
          <a:r>
            <a:rPr lang="es-MX" b="1" dirty="0"/>
            <a:t>INTENSIDAD DE LA RIVALIDAD</a:t>
          </a:r>
          <a:endParaRPr lang="es-CO" dirty="0"/>
        </a:p>
      </dgm:t>
    </dgm:pt>
    <dgm:pt modelId="{04116770-8509-44DD-9CD4-ED30DB853EFE}" type="parTrans" cxnId="{227B6EDF-6FA4-40E2-9F10-C3890AB09BD5}">
      <dgm:prSet/>
      <dgm:spPr/>
      <dgm:t>
        <a:bodyPr/>
        <a:lstStyle/>
        <a:p>
          <a:endParaRPr lang="es-CO"/>
        </a:p>
      </dgm:t>
    </dgm:pt>
    <dgm:pt modelId="{71CD2F20-7353-4B10-8130-4FF3D89A0E7C}" type="sibTrans" cxnId="{227B6EDF-6FA4-40E2-9F10-C3890AB09BD5}">
      <dgm:prSet/>
      <dgm:spPr/>
      <dgm:t>
        <a:bodyPr/>
        <a:lstStyle/>
        <a:p>
          <a:endParaRPr lang="es-CO"/>
        </a:p>
      </dgm:t>
    </dgm:pt>
    <dgm:pt modelId="{B769D49A-F4E2-477A-83E1-372956864C56}">
      <dgm:prSet phldrT="[Texto]"/>
      <dgm:spPr/>
      <dgm:t>
        <a:bodyPr/>
        <a:lstStyle/>
        <a:p>
          <a:pPr>
            <a:buNone/>
          </a:pPr>
          <a:r>
            <a:rPr lang="es-CO" b="1" dirty="0"/>
            <a:t>AMENAZA DE INGRESO DE PRODUCTOS SUSTITUTIVOS</a:t>
          </a:r>
          <a:endParaRPr lang="es-CO" dirty="0"/>
        </a:p>
      </dgm:t>
    </dgm:pt>
    <dgm:pt modelId="{226B5ACF-D0DB-4AD2-9906-C1326B0ADAB2}" type="parTrans" cxnId="{7AF3100A-5E2F-43F0-952D-6B735F5689B2}">
      <dgm:prSet/>
      <dgm:spPr/>
      <dgm:t>
        <a:bodyPr/>
        <a:lstStyle/>
        <a:p>
          <a:endParaRPr lang="es-CO"/>
        </a:p>
      </dgm:t>
    </dgm:pt>
    <dgm:pt modelId="{8F4E386C-F909-48C4-8E5D-2A188C0D6DE0}" type="sibTrans" cxnId="{7AF3100A-5E2F-43F0-952D-6B735F5689B2}">
      <dgm:prSet/>
      <dgm:spPr/>
      <dgm:t>
        <a:bodyPr/>
        <a:lstStyle/>
        <a:p>
          <a:endParaRPr lang="es-CO"/>
        </a:p>
      </dgm:t>
    </dgm:pt>
    <dgm:pt modelId="{A616F6E2-5EC4-4386-93DD-F032E5E265DE}">
      <dgm:prSet phldrT="[Texto]"/>
      <dgm:spPr/>
      <dgm:t>
        <a:bodyPr/>
        <a:lstStyle/>
        <a:p>
          <a:pPr>
            <a:buNone/>
          </a:pPr>
          <a:r>
            <a:rPr lang="es-CO" b="1" dirty="0"/>
            <a:t>PODER DE NEGOCIACIÓN DE LOS PROVEEDORES </a:t>
          </a:r>
          <a:endParaRPr lang="es-CO" dirty="0"/>
        </a:p>
      </dgm:t>
    </dgm:pt>
    <dgm:pt modelId="{7695BD31-CCA4-43BA-AD60-39F0D54A9198}" type="parTrans" cxnId="{51D79F76-3318-49D7-94C3-B7807C420601}">
      <dgm:prSet/>
      <dgm:spPr/>
      <dgm:t>
        <a:bodyPr/>
        <a:lstStyle/>
        <a:p>
          <a:endParaRPr lang="es-CO"/>
        </a:p>
      </dgm:t>
    </dgm:pt>
    <dgm:pt modelId="{67910F55-DA6A-44D2-ACAB-09D98CD8C46E}" type="sibTrans" cxnId="{51D79F76-3318-49D7-94C3-B7807C420601}">
      <dgm:prSet/>
      <dgm:spPr/>
      <dgm:t>
        <a:bodyPr/>
        <a:lstStyle/>
        <a:p>
          <a:endParaRPr lang="es-CO"/>
        </a:p>
      </dgm:t>
    </dgm:pt>
    <dgm:pt modelId="{902615AD-BD05-4377-94AB-57FC80188113}" type="pres">
      <dgm:prSet presAssocID="{3C646518-4D1B-4704-833C-A3982009D7FA}" presName="Name0" presStyleCnt="0">
        <dgm:presLayoutVars>
          <dgm:dir/>
          <dgm:resizeHandles val="exact"/>
        </dgm:presLayoutVars>
      </dgm:prSet>
      <dgm:spPr/>
    </dgm:pt>
    <dgm:pt modelId="{2A26B733-2800-4C58-9043-2EDAD8F95C0B}" type="pres">
      <dgm:prSet presAssocID="{7AA7968B-0F9A-4116-A9B5-5C9594378049}" presName="parTxOnly" presStyleLbl="node1" presStyleIdx="0" presStyleCnt="5">
        <dgm:presLayoutVars>
          <dgm:bulletEnabled val="1"/>
        </dgm:presLayoutVars>
      </dgm:prSet>
      <dgm:spPr/>
    </dgm:pt>
    <dgm:pt modelId="{9F87D4D8-81CD-4867-A852-3A4BA19E121F}" type="pres">
      <dgm:prSet presAssocID="{FC055828-37C1-4990-80AF-44CA5A156EDE}" presName="parSpace" presStyleCnt="0"/>
      <dgm:spPr/>
    </dgm:pt>
    <dgm:pt modelId="{342BD48F-7666-4CC3-8F1B-71C29D2A73E6}" type="pres">
      <dgm:prSet presAssocID="{D2D16757-6B4E-434E-900D-79FFAEB6B236}" presName="parTxOnly" presStyleLbl="node1" presStyleIdx="1" presStyleCnt="5">
        <dgm:presLayoutVars>
          <dgm:bulletEnabled val="1"/>
        </dgm:presLayoutVars>
      </dgm:prSet>
      <dgm:spPr/>
    </dgm:pt>
    <dgm:pt modelId="{BA31AECA-9EE1-43B0-A8E4-6A8A4828DE14}" type="pres">
      <dgm:prSet presAssocID="{32B79D22-6501-41E0-9C8A-F252836A4C76}" presName="parSpace" presStyleCnt="0"/>
      <dgm:spPr/>
    </dgm:pt>
    <dgm:pt modelId="{BB238F7E-E3DD-4C2E-BA22-388557D61463}" type="pres">
      <dgm:prSet presAssocID="{E460E928-847B-41DE-B875-B5C922128D1A}" presName="parTxOnly" presStyleLbl="node1" presStyleIdx="2" presStyleCnt="5">
        <dgm:presLayoutVars>
          <dgm:bulletEnabled val="1"/>
        </dgm:presLayoutVars>
      </dgm:prSet>
      <dgm:spPr/>
    </dgm:pt>
    <dgm:pt modelId="{5D81E4D6-9924-46C0-98B7-15B9C3FD9009}" type="pres">
      <dgm:prSet presAssocID="{71CD2F20-7353-4B10-8130-4FF3D89A0E7C}" presName="parSpace" presStyleCnt="0"/>
      <dgm:spPr/>
    </dgm:pt>
    <dgm:pt modelId="{B61B565C-4B04-4E2B-B71D-4D94ADFFA5A2}" type="pres">
      <dgm:prSet presAssocID="{B769D49A-F4E2-477A-83E1-372956864C56}" presName="parTxOnly" presStyleLbl="node1" presStyleIdx="3" presStyleCnt="5">
        <dgm:presLayoutVars>
          <dgm:bulletEnabled val="1"/>
        </dgm:presLayoutVars>
      </dgm:prSet>
      <dgm:spPr/>
    </dgm:pt>
    <dgm:pt modelId="{9CD1F532-FFB1-48CF-ADDA-D549E81516F4}" type="pres">
      <dgm:prSet presAssocID="{8F4E386C-F909-48C4-8E5D-2A188C0D6DE0}" presName="parSpace" presStyleCnt="0"/>
      <dgm:spPr/>
    </dgm:pt>
    <dgm:pt modelId="{4FDB2D0C-55B4-4B04-92AA-A0A4C057DC98}" type="pres">
      <dgm:prSet presAssocID="{A616F6E2-5EC4-4386-93DD-F032E5E265DE}" presName="parTxOnly" presStyleLbl="node1" presStyleIdx="4" presStyleCnt="5">
        <dgm:presLayoutVars>
          <dgm:bulletEnabled val="1"/>
        </dgm:presLayoutVars>
      </dgm:prSet>
      <dgm:spPr/>
    </dgm:pt>
  </dgm:ptLst>
  <dgm:cxnLst>
    <dgm:cxn modelId="{7AF3100A-5E2F-43F0-952D-6B735F5689B2}" srcId="{3C646518-4D1B-4704-833C-A3982009D7FA}" destId="{B769D49A-F4E2-477A-83E1-372956864C56}" srcOrd="3" destOrd="0" parTransId="{226B5ACF-D0DB-4AD2-9906-C1326B0ADAB2}" sibTransId="{8F4E386C-F909-48C4-8E5D-2A188C0D6DE0}"/>
    <dgm:cxn modelId="{5AF5024C-24E0-4D6A-9E12-0DB8DFF126D3}" type="presOf" srcId="{7AA7968B-0F9A-4116-A9B5-5C9594378049}" destId="{2A26B733-2800-4C58-9043-2EDAD8F95C0B}" srcOrd="0" destOrd="0" presId="urn:microsoft.com/office/officeart/2005/8/layout/hChevron3"/>
    <dgm:cxn modelId="{7C07B16C-58F7-4BF0-A775-1A88580E5564}" srcId="{3C646518-4D1B-4704-833C-A3982009D7FA}" destId="{D2D16757-6B4E-434E-900D-79FFAEB6B236}" srcOrd="1" destOrd="0" parTransId="{8CE3F936-D19A-4536-A651-80C6D7B73000}" sibTransId="{32B79D22-6501-41E0-9C8A-F252836A4C76}"/>
    <dgm:cxn modelId="{51D79F76-3318-49D7-94C3-B7807C420601}" srcId="{3C646518-4D1B-4704-833C-A3982009D7FA}" destId="{A616F6E2-5EC4-4386-93DD-F032E5E265DE}" srcOrd="4" destOrd="0" parTransId="{7695BD31-CCA4-43BA-AD60-39F0D54A9198}" sibTransId="{67910F55-DA6A-44D2-ACAB-09D98CD8C46E}"/>
    <dgm:cxn modelId="{2E5D7989-04F2-4A32-80D5-B25441FA34D5}" type="presOf" srcId="{D2D16757-6B4E-434E-900D-79FFAEB6B236}" destId="{342BD48F-7666-4CC3-8F1B-71C29D2A73E6}" srcOrd="0" destOrd="0" presId="urn:microsoft.com/office/officeart/2005/8/layout/hChevron3"/>
    <dgm:cxn modelId="{B88BACAF-2288-4522-9B35-17D94E74798D}" srcId="{3C646518-4D1B-4704-833C-A3982009D7FA}" destId="{7AA7968B-0F9A-4116-A9B5-5C9594378049}" srcOrd="0" destOrd="0" parTransId="{9737542F-B0FC-491F-A51A-5500731C33DB}" sibTransId="{FC055828-37C1-4990-80AF-44CA5A156EDE}"/>
    <dgm:cxn modelId="{E0BFD0C7-4991-4775-93B1-48E87A0FFD36}" type="presOf" srcId="{A616F6E2-5EC4-4386-93DD-F032E5E265DE}" destId="{4FDB2D0C-55B4-4B04-92AA-A0A4C057DC98}" srcOrd="0" destOrd="0" presId="urn:microsoft.com/office/officeart/2005/8/layout/hChevron3"/>
    <dgm:cxn modelId="{A9ECEBD1-F6CB-4F80-8DB3-C4AD0C4B8578}" type="presOf" srcId="{3C646518-4D1B-4704-833C-A3982009D7FA}" destId="{902615AD-BD05-4377-94AB-57FC80188113}" srcOrd="0" destOrd="0" presId="urn:microsoft.com/office/officeart/2005/8/layout/hChevron3"/>
    <dgm:cxn modelId="{227B6EDF-6FA4-40E2-9F10-C3890AB09BD5}" srcId="{3C646518-4D1B-4704-833C-A3982009D7FA}" destId="{E460E928-847B-41DE-B875-B5C922128D1A}" srcOrd="2" destOrd="0" parTransId="{04116770-8509-44DD-9CD4-ED30DB853EFE}" sibTransId="{71CD2F20-7353-4B10-8130-4FF3D89A0E7C}"/>
    <dgm:cxn modelId="{735A5CEC-A39E-439D-BCA4-C23A87DF3DF8}" type="presOf" srcId="{E460E928-847B-41DE-B875-B5C922128D1A}" destId="{BB238F7E-E3DD-4C2E-BA22-388557D61463}" srcOrd="0" destOrd="0" presId="urn:microsoft.com/office/officeart/2005/8/layout/hChevron3"/>
    <dgm:cxn modelId="{261BF9FB-A453-4328-9147-596F189868D7}" type="presOf" srcId="{B769D49A-F4E2-477A-83E1-372956864C56}" destId="{B61B565C-4B04-4E2B-B71D-4D94ADFFA5A2}" srcOrd="0" destOrd="0" presId="urn:microsoft.com/office/officeart/2005/8/layout/hChevron3"/>
    <dgm:cxn modelId="{FFCDFD61-EEF3-40D1-8DB4-B010142A7BB6}" type="presParOf" srcId="{902615AD-BD05-4377-94AB-57FC80188113}" destId="{2A26B733-2800-4C58-9043-2EDAD8F95C0B}" srcOrd="0" destOrd="0" presId="urn:microsoft.com/office/officeart/2005/8/layout/hChevron3"/>
    <dgm:cxn modelId="{4EBAB74D-68C9-4C63-AF97-C7360E535EBF}" type="presParOf" srcId="{902615AD-BD05-4377-94AB-57FC80188113}" destId="{9F87D4D8-81CD-4867-A852-3A4BA19E121F}" srcOrd="1" destOrd="0" presId="urn:microsoft.com/office/officeart/2005/8/layout/hChevron3"/>
    <dgm:cxn modelId="{D896AE86-E60F-46B9-A50E-63ABC9C448DA}" type="presParOf" srcId="{902615AD-BD05-4377-94AB-57FC80188113}" destId="{342BD48F-7666-4CC3-8F1B-71C29D2A73E6}" srcOrd="2" destOrd="0" presId="urn:microsoft.com/office/officeart/2005/8/layout/hChevron3"/>
    <dgm:cxn modelId="{839326BE-0EEA-4DAD-AC52-8D0479DCC417}" type="presParOf" srcId="{902615AD-BD05-4377-94AB-57FC80188113}" destId="{BA31AECA-9EE1-43B0-A8E4-6A8A4828DE14}" srcOrd="3" destOrd="0" presId="urn:microsoft.com/office/officeart/2005/8/layout/hChevron3"/>
    <dgm:cxn modelId="{0EA00A3D-72DC-433D-AA06-445DA805348D}" type="presParOf" srcId="{902615AD-BD05-4377-94AB-57FC80188113}" destId="{BB238F7E-E3DD-4C2E-BA22-388557D61463}" srcOrd="4" destOrd="0" presId="urn:microsoft.com/office/officeart/2005/8/layout/hChevron3"/>
    <dgm:cxn modelId="{A5C1CC76-4604-428E-8579-AAFD0750C252}" type="presParOf" srcId="{902615AD-BD05-4377-94AB-57FC80188113}" destId="{5D81E4D6-9924-46C0-98B7-15B9C3FD9009}" srcOrd="5" destOrd="0" presId="urn:microsoft.com/office/officeart/2005/8/layout/hChevron3"/>
    <dgm:cxn modelId="{F8DF0D2C-5BC3-48D9-9712-FB1FCB2A02F0}" type="presParOf" srcId="{902615AD-BD05-4377-94AB-57FC80188113}" destId="{B61B565C-4B04-4E2B-B71D-4D94ADFFA5A2}" srcOrd="6" destOrd="0" presId="urn:microsoft.com/office/officeart/2005/8/layout/hChevron3"/>
    <dgm:cxn modelId="{79DE9663-00D8-48A2-978C-93DFCD6801E8}" type="presParOf" srcId="{902615AD-BD05-4377-94AB-57FC80188113}" destId="{9CD1F532-FFB1-48CF-ADDA-D549E81516F4}" srcOrd="7" destOrd="0" presId="urn:microsoft.com/office/officeart/2005/8/layout/hChevron3"/>
    <dgm:cxn modelId="{8DF776BF-AE95-4C91-8AD6-A05BF1738311}" type="presParOf" srcId="{902615AD-BD05-4377-94AB-57FC80188113}" destId="{4FDB2D0C-55B4-4B04-92AA-A0A4C057DC98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3B1B81C-C8D3-4669-8A4C-702E35482069}" type="doc">
      <dgm:prSet loTypeId="urn:microsoft.com/office/officeart/2005/8/layout/cycle8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7F5B2DDA-ABFF-43A1-9CE9-65BEEEFDD759}">
      <dgm:prSet phldrT="[Texto]" custT="1"/>
      <dgm:spPr/>
      <dgm:t>
        <a:bodyPr/>
        <a:lstStyle/>
        <a:p>
          <a:pPr algn="l"/>
          <a:r>
            <a:rPr lang="es-MX" sz="2400" b="1" dirty="0"/>
            <a:t>Producto</a:t>
          </a:r>
          <a:endParaRPr lang="es-CO" sz="2400" b="1" dirty="0"/>
        </a:p>
      </dgm:t>
    </dgm:pt>
    <dgm:pt modelId="{35DFA8AB-10DD-4B82-B639-121E3469C187}" type="parTrans" cxnId="{98484F9F-A768-4AB8-BC43-A96DB23D1CEF}">
      <dgm:prSet/>
      <dgm:spPr/>
      <dgm:t>
        <a:bodyPr/>
        <a:lstStyle/>
        <a:p>
          <a:endParaRPr lang="es-CO"/>
        </a:p>
      </dgm:t>
    </dgm:pt>
    <dgm:pt modelId="{7F1716CD-F0CF-4515-A045-7C71FF5D39FA}" type="sibTrans" cxnId="{98484F9F-A768-4AB8-BC43-A96DB23D1CEF}">
      <dgm:prSet/>
      <dgm:spPr/>
      <dgm:t>
        <a:bodyPr/>
        <a:lstStyle/>
        <a:p>
          <a:endParaRPr lang="es-CO"/>
        </a:p>
      </dgm:t>
    </dgm:pt>
    <dgm:pt modelId="{CBECBADA-A92C-4F23-A3BB-04EB8745F00E}">
      <dgm:prSet phldrT="[Texto]" custT="1"/>
      <dgm:spPr/>
      <dgm:t>
        <a:bodyPr/>
        <a:lstStyle/>
        <a:p>
          <a:pPr algn="l"/>
          <a:r>
            <a:rPr lang="es-MX" sz="2400" b="1" dirty="0"/>
            <a:t>Precio</a:t>
          </a:r>
          <a:endParaRPr lang="es-CO" sz="2400" b="1" dirty="0"/>
        </a:p>
      </dgm:t>
    </dgm:pt>
    <dgm:pt modelId="{73347BD1-C8D0-4B48-ABF5-E5E191A77E64}" type="parTrans" cxnId="{65D16193-8681-4FB5-B838-037DD3EF27BA}">
      <dgm:prSet/>
      <dgm:spPr/>
      <dgm:t>
        <a:bodyPr/>
        <a:lstStyle/>
        <a:p>
          <a:endParaRPr lang="es-CO"/>
        </a:p>
      </dgm:t>
    </dgm:pt>
    <dgm:pt modelId="{89F93F70-B495-45C8-8C09-C4612AB02482}" type="sibTrans" cxnId="{65D16193-8681-4FB5-B838-037DD3EF27BA}">
      <dgm:prSet/>
      <dgm:spPr/>
      <dgm:t>
        <a:bodyPr/>
        <a:lstStyle/>
        <a:p>
          <a:endParaRPr lang="es-CO"/>
        </a:p>
      </dgm:t>
    </dgm:pt>
    <dgm:pt modelId="{8927A363-D6B9-4B86-997D-BD636F803BFF}">
      <dgm:prSet phldrT="[Texto]" custT="1"/>
      <dgm:spPr/>
      <dgm:t>
        <a:bodyPr/>
        <a:lstStyle/>
        <a:p>
          <a:pPr algn="ctr"/>
          <a:r>
            <a:rPr lang="es-MX" sz="2400" b="1" dirty="0"/>
            <a:t>Plaza y distribución</a:t>
          </a:r>
          <a:endParaRPr lang="es-CO" sz="2400" b="1" dirty="0"/>
        </a:p>
      </dgm:t>
    </dgm:pt>
    <dgm:pt modelId="{EFF86178-1CC4-4AB0-AC8F-AC650593B2B5}" type="parTrans" cxnId="{48AA9400-F84C-4637-A6D5-C763AE20D365}">
      <dgm:prSet/>
      <dgm:spPr/>
      <dgm:t>
        <a:bodyPr/>
        <a:lstStyle/>
        <a:p>
          <a:endParaRPr lang="es-CO"/>
        </a:p>
      </dgm:t>
    </dgm:pt>
    <dgm:pt modelId="{5C062777-4B0D-4248-8143-A6DE14CC2D94}" type="sibTrans" cxnId="{48AA9400-F84C-4637-A6D5-C763AE20D365}">
      <dgm:prSet/>
      <dgm:spPr/>
      <dgm:t>
        <a:bodyPr/>
        <a:lstStyle/>
        <a:p>
          <a:endParaRPr lang="es-CO"/>
        </a:p>
      </dgm:t>
    </dgm:pt>
    <dgm:pt modelId="{4BD927B1-616B-47ED-AF48-BB34853506BE}">
      <dgm:prSet phldrT="[Texto]" custT="1"/>
      <dgm:spPr/>
      <dgm:t>
        <a:bodyPr/>
        <a:lstStyle/>
        <a:p>
          <a:pPr algn="ctr"/>
          <a:r>
            <a:rPr lang="es-MX" sz="2400" b="1" dirty="0"/>
            <a:t>Promoción</a:t>
          </a:r>
          <a:endParaRPr lang="es-CO" sz="2400" b="1" dirty="0"/>
        </a:p>
      </dgm:t>
    </dgm:pt>
    <dgm:pt modelId="{BE9087FE-6F34-4E00-BE5F-18EA7C6AC93D}" type="parTrans" cxnId="{DC3B6BC1-F85C-47A5-AC22-7D907E525D31}">
      <dgm:prSet/>
      <dgm:spPr/>
      <dgm:t>
        <a:bodyPr/>
        <a:lstStyle/>
        <a:p>
          <a:endParaRPr lang="es-CO"/>
        </a:p>
      </dgm:t>
    </dgm:pt>
    <dgm:pt modelId="{C853041C-F1A1-454D-94C2-3AE640580B90}" type="sibTrans" cxnId="{DC3B6BC1-F85C-47A5-AC22-7D907E525D31}">
      <dgm:prSet/>
      <dgm:spPr/>
      <dgm:t>
        <a:bodyPr/>
        <a:lstStyle/>
        <a:p>
          <a:endParaRPr lang="es-CO"/>
        </a:p>
      </dgm:t>
    </dgm:pt>
    <dgm:pt modelId="{BC7721CB-2CCB-4814-B02F-8F88E013D467}">
      <dgm:prSet phldrT="[Texto]" custT="1"/>
      <dgm:spPr/>
      <dgm:t>
        <a:bodyPr/>
        <a:lstStyle/>
        <a:p>
          <a:pPr algn="ctr"/>
          <a:r>
            <a:rPr lang="es-MX" sz="2400" b="1" dirty="0"/>
            <a:t>Proyección de ventas</a:t>
          </a:r>
          <a:endParaRPr lang="es-CO" sz="2400" b="1" dirty="0"/>
        </a:p>
      </dgm:t>
    </dgm:pt>
    <dgm:pt modelId="{04CA9D3C-794F-41E9-9144-01E8F7D6B9CF}" type="parTrans" cxnId="{8953922D-ECD4-4F18-BAA3-53D2504D285E}">
      <dgm:prSet/>
      <dgm:spPr/>
      <dgm:t>
        <a:bodyPr/>
        <a:lstStyle/>
        <a:p>
          <a:endParaRPr lang="es-CO"/>
        </a:p>
      </dgm:t>
    </dgm:pt>
    <dgm:pt modelId="{A12A91B0-B259-4C48-84AB-4C88BFE40FFB}" type="sibTrans" cxnId="{8953922D-ECD4-4F18-BAA3-53D2504D285E}">
      <dgm:prSet/>
      <dgm:spPr/>
      <dgm:t>
        <a:bodyPr/>
        <a:lstStyle/>
        <a:p>
          <a:endParaRPr lang="es-CO"/>
        </a:p>
      </dgm:t>
    </dgm:pt>
    <dgm:pt modelId="{F2F95C83-536A-4BB1-99AD-D9E7EC6AEA2F}" type="pres">
      <dgm:prSet presAssocID="{B3B1B81C-C8D3-4669-8A4C-702E35482069}" presName="compositeShape" presStyleCnt="0">
        <dgm:presLayoutVars>
          <dgm:chMax val="7"/>
          <dgm:dir/>
          <dgm:resizeHandles val="exact"/>
        </dgm:presLayoutVars>
      </dgm:prSet>
      <dgm:spPr/>
    </dgm:pt>
    <dgm:pt modelId="{E3DE2AFC-2B42-4FBB-A8DD-860708D33FCF}" type="pres">
      <dgm:prSet presAssocID="{B3B1B81C-C8D3-4669-8A4C-702E35482069}" presName="wedge1" presStyleLbl="node1" presStyleIdx="0" presStyleCnt="5"/>
      <dgm:spPr/>
    </dgm:pt>
    <dgm:pt modelId="{84375476-4280-4018-AF89-98D7070624C3}" type="pres">
      <dgm:prSet presAssocID="{B3B1B81C-C8D3-4669-8A4C-702E35482069}" presName="dummy1a" presStyleCnt="0"/>
      <dgm:spPr/>
    </dgm:pt>
    <dgm:pt modelId="{C65936EB-CE93-4902-A794-D8EBFE3510A7}" type="pres">
      <dgm:prSet presAssocID="{B3B1B81C-C8D3-4669-8A4C-702E35482069}" presName="dummy1b" presStyleCnt="0"/>
      <dgm:spPr/>
    </dgm:pt>
    <dgm:pt modelId="{726BD193-C740-4112-8A77-97A780A9AC09}" type="pres">
      <dgm:prSet presAssocID="{B3B1B81C-C8D3-4669-8A4C-702E35482069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BE79E259-6834-4F3D-8AF1-17C53060E97B}" type="pres">
      <dgm:prSet presAssocID="{B3B1B81C-C8D3-4669-8A4C-702E35482069}" presName="wedge2" presStyleLbl="node1" presStyleIdx="1" presStyleCnt="5"/>
      <dgm:spPr/>
    </dgm:pt>
    <dgm:pt modelId="{FED13E28-7BE9-4D0C-9A4E-F6CE48FE8F77}" type="pres">
      <dgm:prSet presAssocID="{B3B1B81C-C8D3-4669-8A4C-702E35482069}" presName="dummy2a" presStyleCnt="0"/>
      <dgm:spPr/>
    </dgm:pt>
    <dgm:pt modelId="{6FB55B6D-7BBC-43D9-8A1B-C1686AE075C7}" type="pres">
      <dgm:prSet presAssocID="{B3B1B81C-C8D3-4669-8A4C-702E35482069}" presName="dummy2b" presStyleCnt="0"/>
      <dgm:spPr/>
    </dgm:pt>
    <dgm:pt modelId="{8B40324F-2B87-4A2B-AC8C-15AB9540CCC1}" type="pres">
      <dgm:prSet presAssocID="{B3B1B81C-C8D3-4669-8A4C-702E35482069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24CAFC00-4C97-410C-BF33-6B554196B5D9}" type="pres">
      <dgm:prSet presAssocID="{B3B1B81C-C8D3-4669-8A4C-702E35482069}" presName="wedge3" presStyleLbl="node1" presStyleIdx="2" presStyleCnt="5" custScaleX="113270"/>
      <dgm:spPr/>
    </dgm:pt>
    <dgm:pt modelId="{C8885098-199D-4AAB-8108-D054AAA9559A}" type="pres">
      <dgm:prSet presAssocID="{B3B1B81C-C8D3-4669-8A4C-702E35482069}" presName="dummy3a" presStyleCnt="0"/>
      <dgm:spPr/>
    </dgm:pt>
    <dgm:pt modelId="{DE7E890A-10A1-45BD-9695-E99B0921B2A4}" type="pres">
      <dgm:prSet presAssocID="{B3B1B81C-C8D3-4669-8A4C-702E35482069}" presName="dummy3b" presStyleCnt="0"/>
      <dgm:spPr/>
    </dgm:pt>
    <dgm:pt modelId="{EFB3C650-1411-4732-BD24-0EA8D0F03837}" type="pres">
      <dgm:prSet presAssocID="{B3B1B81C-C8D3-4669-8A4C-702E35482069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60DF338F-83B6-47D3-9B54-0E8720EB48A6}" type="pres">
      <dgm:prSet presAssocID="{B3B1B81C-C8D3-4669-8A4C-702E35482069}" presName="wedge4" presStyleLbl="node1" presStyleIdx="3" presStyleCnt="5"/>
      <dgm:spPr/>
    </dgm:pt>
    <dgm:pt modelId="{F68B2B9E-9286-4E85-B9DB-9E821F537793}" type="pres">
      <dgm:prSet presAssocID="{B3B1B81C-C8D3-4669-8A4C-702E35482069}" presName="dummy4a" presStyleCnt="0"/>
      <dgm:spPr/>
    </dgm:pt>
    <dgm:pt modelId="{C91D7874-A3C4-43C2-9927-1A0D9EE80302}" type="pres">
      <dgm:prSet presAssocID="{B3B1B81C-C8D3-4669-8A4C-702E35482069}" presName="dummy4b" presStyleCnt="0"/>
      <dgm:spPr/>
    </dgm:pt>
    <dgm:pt modelId="{6BC85F93-2771-4E18-8331-F3EC0B345B87}" type="pres">
      <dgm:prSet presAssocID="{B3B1B81C-C8D3-4669-8A4C-702E35482069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45BCB98B-A9B0-414C-A845-2D618C29E959}" type="pres">
      <dgm:prSet presAssocID="{B3B1B81C-C8D3-4669-8A4C-702E35482069}" presName="wedge5" presStyleLbl="node1" presStyleIdx="4" presStyleCnt="5"/>
      <dgm:spPr/>
    </dgm:pt>
    <dgm:pt modelId="{CC31B323-E0F8-4298-AA91-3488FF695332}" type="pres">
      <dgm:prSet presAssocID="{B3B1B81C-C8D3-4669-8A4C-702E35482069}" presName="dummy5a" presStyleCnt="0"/>
      <dgm:spPr/>
    </dgm:pt>
    <dgm:pt modelId="{0E998EB7-B70A-40C3-B2F0-B61A36DC16EF}" type="pres">
      <dgm:prSet presAssocID="{B3B1B81C-C8D3-4669-8A4C-702E35482069}" presName="dummy5b" presStyleCnt="0"/>
      <dgm:spPr/>
    </dgm:pt>
    <dgm:pt modelId="{50E2D4F9-1198-47FA-8BBE-3F368FC5A4CD}" type="pres">
      <dgm:prSet presAssocID="{B3B1B81C-C8D3-4669-8A4C-702E35482069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</dgm:pt>
    <dgm:pt modelId="{12B9C588-C031-4883-AB1F-7383E7C8F895}" type="pres">
      <dgm:prSet presAssocID="{7F1716CD-F0CF-4515-A045-7C71FF5D39FA}" presName="arrowWedge1" presStyleLbl="fgSibTrans2D1" presStyleIdx="0" presStyleCnt="5"/>
      <dgm:spPr/>
    </dgm:pt>
    <dgm:pt modelId="{87538166-742D-4FB1-A3C6-F4100FFACCDB}" type="pres">
      <dgm:prSet presAssocID="{89F93F70-B495-45C8-8C09-C4612AB02482}" presName="arrowWedge2" presStyleLbl="fgSibTrans2D1" presStyleIdx="1" presStyleCnt="5"/>
      <dgm:spPr/>
    </dgm:pt>
    <dgm:pt modelId="{F31340C8-26DD-4E5E-91B1-4D603D8B5FF9}" type="pres">
      <dgm:prSet presAssocID="{5C062777-4B0D-4248-8143-A6DE14CC2D94}" presName="arrowWedge3" presStyleLbl="fgSibTrans2D1" presStyleIdx="2" presStyleCnt="5"/>
      <dgm:spPr/>
    </dgm:pt>
    <dgm:pt modelId="{0FA21F0D-710B-4BAD-B95F-55AF9291CF20}" type="pres">
      <dgm:prSet presAssocID="{C853041C-F1A1-454D-94C2-3AE640580B90}" presName="arrowWedge4" presStyleLbl="fgSibTrans2D1" presStyleIdx="3" presStyleCnt="5"/>
      <dgm:spPr/>
    </dgm:pt>
    <dgm:pt modelId="{0B30838E-1EAE-45A7-86A9-9FB816002A61}" type="pres">
      <dgm:prSet presAssocID="{A12A91B0-B259-4C48-84AB-4C88BFE40FFB}" presName="arrowWedge5" presStyleLbl="fgSibTrans2D1" presStyleIdx="4" presStyleCnt="5"/>
      <dgm:spPr/>
    </dgm:pt>
  </dgm:ptLst>
  <dgm:cxnLst>
    <dgm:cxn modelId="{48AA9400-F84C-4637-A6D5-C763AE20D365}" srcId="{B3B1B81C-C8D3-4669-8A4C-702E35482069}" destId="{8927A363-D6B9-4B86-997D-BD636F803BFF}" srcOrd="2" destOrd="0" parTransId="{EFF86178-1CC4-4AB0-AC8F-AC650593B2B5}" sibTransId="{5C062777-4B0D-4248-8143-A6DE14CC2D94}"/>
    <dgm:cxn modelId="{CD8D7D01-2913-4A07-AE1C-30B10F49CB2F}" type="presOf" srcId="{8927A363-D6B9-4B86-997D-BD636F803BFF}" destId="{EFB3C650-1411-4732-BD24-0EA8D0F03837}" srcOrd="1" destOrd="0" presId="urn:microsoft.com/office/officeart/2005/8/layout/cycle8"/>
    <dgm:cxn modelId="{5078B10A-E409-46D5-B060-50E8EC886936}" type="presOf" srcId="{BC7721CB-2CCB-4814-B02F-8F88E013D467}" destId="{45BCB98B-A9B0-414C-A845-2D618C29E959}" srcOrd="0" destOrd="0" presId="urn:microsoft.com/office/officeart/2005/8/layout/cycle8"/>
    <dgm:cxn modelId="{93EDF11A-1DAA-4FEF-A398-7AFD6A9A639C}" type="presOf" srcId="{7F5B2DDA-ABFF-43A1-9CE9-65BEEEFDD759}" destId="{726BD193-C740-4112-8A77-97A780A9AC09}" srcOrd="1" destOrd="0" presId="urn:microsoft.com/office/officeart/2005/8/layout/cycle8"/>
    <dgm:cxn modelId="{822C2F2B-2ED1-4251-A06A-9952C164B049}" type="presOf" srcId="{BC7721CB-2CCB-4814-B02F-8F88E013D467}" destId="{50E2D4F9-1198-47FA-8BBE-3F368FC5A4CD}" srcOrd="1" destOrd="0" presId="urn:microsoft.com/office/officeart/2005/8/layout/cycle8"/>
    <dgm:cxn modelId="{8953922D-ECD4-4F18-BAA3-53D2504D285E}" srcId="{B3B1B81C-C8D3-4669-8A4C-702E35482069}" destId="{BC7721CB-2CCB-4814-B02F-8F88E013D467}" srcOrd="4" destOrd="0" parTransId="{04CA9D3C-794F-41E9-9144-01E8F7D6B9CF}" sibTransId="{A12A91B0-B259-4C48-84AB-4C88BFE40FFB}"/>
    <dgm:cxn modelId="{93C74B30-73F8-40AF-890F-F71F9F7D8E4C}" type="presOf" srcId="{B3B1B81C-C8D3-4669-8A4C-702E35482069}" destId="{F2F95C83-536A-4BB1-99AD-D9E7EC6AEA2F}" srcOrd="0" destOrd="0" presId="urn:microsoft.com/office/officeart/2005/8/layout/cycle8"/>
    <dgm:cxn modelId="{0906BE7D-7115-4F6D-B674-6E0834B55646}" type="presOf" srcId="{7F5B2DDA-ABFF-43A1-9CE9-65BEEEFDD759}" destId="{E3DE2AFC-2B42-4FBB-A8DD-860708D33FCF}" srcOrd="0" destOrd="0" presId="urn:microsoft.com/office/officeart/2005/8/layout/cycle8"/>
    <dgm:cxn modelId="{65D16193-8681-4FB5-B838-037DD3EF27BA}" srcId="{B3B1B81C-C8D3-4669-8A4C-702E35482069}" destId="{CBECBADA-A92C-4F23-A3BB-04EB8745F00E}" srcOrd="1" destOrd="0" parTransId="{73347BD1-C8D0-4B48-ABF5-E5E191A77E64}" sibTransId="{89F93F70-B495-45C8-8C09-C4612AB02482}"/>
    <dgm:cxn modelId="{8695F49C-088A-4559-99FD-E719E62ACA2B}" type="presOf" srcId="{4BD927B1-616B-47ED-AF48-BB34853506BE}" destId="{60DF338F-83B6-47D3-9B54-0E8720EB48A6}" srcOrd="0" destOrd="0" presId="urn:microsoft.com/office/officeart/2005/8/layout/cycle8"/>
    <dgm:cxn modelId="{98484F9F-A768-4AB8-BC43-A96DB23D1CEF}" srcId="{B3B1B81C-C8D3-4669-8A4C-702E35482069}" destId="{7F5B2DDA-ABFF-43A1-9CE9-65BEEEFDD759}" srcOrd="0" destOrd="0" parTransId="{35DFA8AB-10DD-4B82-B639-121E3469C187}" sibTransId="{7F1716CD-F0CF-4515-A045-7C71FF5D39FA}"/>
    <dgm:cxn modelId="{EDB19DA1-76AD-4F30-BE55-4CC705E324FB}" type="presOf" srcId="{4BD927B1-616B-47ED-AF48-BB34853506BE}" destId="{6BC85F93-2771-4E18-8331-F3EC0B345B87}" srcOrd="1" destOrd="0" presId="urn:microsoft.com/office/officeart/2005/8/layout/cycle8"/>
    <dgm:cxn modelId="{129DB8A9-CD3F-4C7C-98EA-2E3DD0352342}" type="presOf" srcId="{CBECBADA-A92C-4F23-A3BB-04EB8745F00E}" destId="{8B40324F-2B87-4A2B-AC8C-15AB9540CCC1}" srcOrd="1" destOrd="0" presId="urn:microsoft.com/office/officeart/2005/8/layout/cycle8"/>
    <dgm:cxn modelId="{DC3B6BC1-F85C-47A5-AC22-7D907E525D31}" srcId="{B3B1B81C-C8D3-4669-8A4C-702E35482069}" destId="{4BD927B1-616B-47ED-AF48-BB34853506BE}" srcOrd="3" destOrd="0" parTransId="{BE9087FE-6F34-4E00-BE5F-18EA7C6AC93D}" sibTransId="{C853041C-F1A1-454D-94C2-3AE640580B90}"/>
    <dgm:cxn modelId="{B2CF63DB-70C0-4398-9FBB-85E79F2FEC1D}" type="presOf" srcId="{8927A363-D6B9-4B86-997D-BD636F803BFF}" destId="{24CAFC00-4C97-410C-BF33-6B554196B5D9}" srcOrd="0" destOrd="0" presId="urn:microsoft.com/office/officeart/2005/8/layout/cycle8"/>
    <dgm:cxn modelId="{4E5545DE-C84B-46E5-A8FA-DD6A03611378}" type="presOf" srcId="{CBECBADA-A92C-4F23-A3BB-04EB8745F00E}" destId="{BE79E259-6834-4F3D-8AF1-17C53060E97B}" srcOrd="0" destOrd="0" presId="urn:microsoft.com/office/officeart/2005/8/layout/cycle8"/>
    <dgm:cxn modelId="{0EFB46D2-CD04-4F6A-83CD-4EC3CB5C0FF9}" type="presParOf" srcId="{F2F95C83-536A-4BB1-99AD-D9E7EC6AEA2F}" destId="{E3DE2AFC-2B42-4FBB-A8DD-860708D33FCF}" srcOrd="0" destOrd="0" presId="urn:microsoft.com/office/officeart/2005/8/layout/cycle8"/>
    <dgm:cxn modelId="{877924A7-3488-447D-B4C3-AC55B63CABF5}" type="presParOf" srcId="{F2F95C83-536A-4BB1-99AD-D9E7EC6AEA2F}" destId="{84375476-4280-4018-AF89-98D7070624C3}" srcOrd="1" destOrd="0" presId="urn:microsoft.com/office/officeart/2005/8/layout/cycle8"/>
    <dgm:cxn modelId="{97E06F99-A715-4755-B161-987E98FB3E94}" type="presParOf" srcId="{F2F95C83-536A-4BB1-99AD-D9E7EC6AEA2F}" destId="{C65936EB-CE93-4902-A794-D8EBFE3510A7}" srcOrd="2" destOrd="0" presId="urn:microsoft.com/office/officeart/2005/8/layout/cycle8"/>
    <dgm:cxn modelId="{17237354-F67F-4A07-8573-049CB964C4E1}" type="presParOf" srcId="{F2F95C83-536A-4BB1-99AD-D9E7EC6AEA2F}" destId="{726BD193-C740-4112-8A77-97A780A9AC09}" srcOrd="3" destOrd="0" presId="urn:microsoft.com/office/officeart/2005/8/layout/cycle8"/>
    <dgm:cxn modelId="{849612E5-0C86-4CE3-BDF1-D40DE0D49CE2}" type="presParOf" srcId="{F2F95C83-536A-4BB1-99AD-D9E7EC6AEA2F}" destId="{BE79E259-6834-4F3D-8AF1-17C53060E97B}" srcOrd="4" destOrd="0" presId="urn:microsoft.com/office/officeart/2005/8/layout/cycle8"/>
    <dgm:cxn modelId="{A793D228-10EC-4AEC-9978-BC7E5D5A3B35}" type="presParOf" srcId="{F2F95C83-536A-4BB1-99AD-D9E7EC6AEA2F}" destId="{FED13E28-7BE9-4D0C-9A4E-F6CE48FE8F77}" srcOrd="5" destOrd="0" presId="urn:microsoft.com/office/officeart/2005/8/layout/cycle8"/>
    <dgm:cxn modelId="{EF1A8130-EA2E-48EA-A8B5-A673BFB54970}" type="presParOf" srcId="{F2F95C83-536A-4BB1-99AD-D9E7EC6AEA2F}" destId="{6FB55B6D-7BBC-43D9-8A1B-C1686AE075C7}" srcOrd="6" destOrd="0" presId="urn:microsoft.com/office/officeart/2005/8/layout/cycle8"/>
    <dgm:cxn modelId="{7CF292B4-307A-45D7-96A1-5A44BD9466A8}" type="presParOf" srcId="{F2F95C83-536A-4BB1-99AD-D9E7EC6AEA2F}" destId="{8B40324F-2B87-4A2B-AC8C-15AB9540CCC1}" srcOrd="7" destOrd="0" presId="urn:microsoft.com/office/officeart/2005/8/layout/cycle8"/>
    <dgm:cxn modelId="{97E26202-6069-471A-A08A-117FBFB88154}" type="presParOf" srcId="{F2F95C83-536A-4BB1-99AD-D9E7EC6AEA2F}" destId="{24CAFC00-4C97-410C-BF33-6B554196B5D9}" srcOrd="8" destOrd="0" presId="urn:microsoft.com/office/officeart/2005/8/layout/cycle8"/>
    <dgm:cxn modelId="{900D1778-9080-4DD9-855C-90549C4167DA}" type="presParOf" srcId="{F2F95C83-536A-4BB1-99AD-D9E7EC6AEA2F}" destId="{C8885098-199D-4AAB-8108-D054AAA9559A}" srcOrd="9" destOrd="0" presId="urn:microsoft.com/office/officeart/2005/8/layout/cycle8"/>
    <dgm:cxn modelId="{68867498-5E67-4C1A-AACA-51FB2A2D64F4}" type="presParOf" srcId="{F2F95C83-536A-4BB1-99AD-D9E7EC6AEA2F}" destId="{DE7E890A-10A1-45BD-9695-E99B0921B2A4}" srcOrd="10" destOrd="0" presId="urn:microsoft.com/office/officeart/2005/8/layout/cycle8"/>
    <dgm:cxn modelId="{76E149C1-4277-44D1-903B-1E4750507ABA}" type="presParOf" srcId="{F2F95C83-536A-4BB1-99AD-D9E7EC6AEA2F}" destId="{EFB3C650-1411-4732-BD24-0EA8D0F03837}" srcOrd="11" destOrd="0" presId="urn:microsoft.com/office/officeart/2005/8/layout/cycle8"/>
    <dgm:cxn modelId="{B1535D6F-96EE-46F5-A7C1-CC55916673A6}" type="presParOf" srcId="{F2F95C83-536A-4BB1-99AD-D9E7EC6AEA2F}" destId="{60DF338F-83B6-47D3-9B54-0E8720EB48A6}" srcOrd="12" destOrd="0" presId="urn:microsoft.com/office/officeart/2005/8/layout/cycle8"/>
    <dgm:cxn modelId="{3338CF4A-8B4F-4F34-B892-20BED79A7C68}" type="presParOf" srcId="{F2F95C83-536A-4BB1-99AD-D9E7EC6AEA2F}" destId="{F68B2B9E-9286-4E85-B9DB-9E821F537793}" srcOrd="13" destOrd="0" presId="urn:microsoft.com/office/officeart/2005/8/layout/cycle8"/>
    <dgm:cxn modelId="{BF4D40B4-F709-46EB-8C82-C5BF8234E9D6}" type="presParOf" srcId="{F2F95C83-536A-4BB1-99AD-D9E7EC6AEA2F}" destId="{C91D7874-A3C4-43C2-9927-1A0D9EE80302}" srcOrd="14" destOrd="0" presId="urn:microsoft.com/office/officeart/2005/8/layout/cycle8"/>
    <dgm:cxn modelId="{D940BC8D-1573-4999-899C-CF69EDAE6A1A}" type="presParOf" srcId="{F2F95C83-536A-4BB1-99AD-D9E7EC6AEA2F}" destId="{6BC85F93-2771-4E18-8331-F3EC0B345B87}" srcOrd="15" destOrd="0" presId="urn:microsoft.com/office/officeart/2005/8/layout/cycle8"/>
    <dgm:cxn modelId="{E7210D92-0318-475A-BC29-BCD76CD09599}" type="presParOf" srcId="{F2F95C83-536A-4BB1-99AD-D9E7EC6AEA2F}" destId="{45BCB98B-A9B0-414C-A845-2D618C29E959}" srcOrd="16" destOrd="0" presId="urn:microsoft.com/office/officeart/2005/8/layout/cycle8"/>
    <dgm:cxn modelId="{7AF02A14-0EC6-46E1-9E5D-ED4FDE572D12}" type="presParOf" srcId="{F2F95C83-536A-4BB1-99AD-D9E7EC6AEA2F}" destId="{CC31B323-E0F8-4298-AA91-3488FF695332}" srcOrd="17" destOrd="0" presId="urn:microsoft.com/office/officeart/2005/8/layout/cycle8"/>
    <dgm:cxn modelId="{B89E330A-3C5F-4C24-92FC-B92F7DF7B458}" type="presParOf" srcId="{F2F95C83-536A-4BB1-99AD-D9E7EC6AEA2F}" destId="{0E998EB7-B70A-40C3-B2F0-B61A36DC16EF}" srcOrd="18" destOrd="0" presId="urn:microsoft.com/office/officeart/2005/8/layout/cycle8"/>
    <dgm:cxn modelId="{9065C5BA-39FD-4871-9D89-9F2C62B10F97}" type="presParOf" srcId="{F2F95C83-536A-4BB1-99AD-D9E7EC6AEA2F}" destId="{50E2D4F9-1198-47FA-8BBE-3F368FC5A4CD}" srcOrd="19" destOrd="0" presId="urn:microsoft.com/office/officeart/2005/8/layout/cycle8"/>
    <dgm:cxn modelId="{A4EEDF5D-6233-4BBE-A6BC-AE358DFFF201}" type="presParOf" srcId="{F2F95C83-536A-4BB1-99AD-D9E7EC6AEA2F}" destId="{12B9C588-C031-4883-AB1F-7383E7C8F895}" srcOrd="20" destOrd="0" presId="urn:microsoft.com/office/officeart/2005/8/layout/cycle8"/>
    <dgm:cxn modelId="{301840DF-FEA1-4A7D-8E83-ED3446964153}" type="presParOf" srcId="{F2F95C83-536A-4BB1-99AD-D9E7EC6AEA2F}" destId="{87538166-742D-4FB1-A3C6-F4100FFACCDB}" srcOrd="21" destOrd="0" presId="urn:microsoft.com/office/officeart/2005/8/layout/cycle8"/>
    <dgm:cxn modelId="{6187554E-9F83-4109-A9EE-E6A028579B5D}" type="presParOf" srcId="{F2F95C83-536A-4BB1-99AD-D9E7EC6AEA2F}" destId="{F31340C8-26DD-4E5E-91B1-4D603D8B5FF9}" srcOrd="22" destOrd="0" presId="urn:microsoft.com/office/officeart/2005/8/layout/cycle8"/>
    <dgm:cxn modelId="{1160DD40-F38B-4E11-8EB9-4994CB038725}" type="presParOf" srcId="{F2F95C83-536A-4BB1-99AD-D9E7EC6AEA2F}" destId="{0FA21F0D-710B-4BAD-B95F-55AF9291CF20}" srcOrd="23" destOrd="0" presId="urn:microsoft.com/office/officeart/2005/8/layout/cycle8"/>
    <dgm:cxn modelId="{C1492C49-EA34-4121-8B2A-519032F95705}" type="presParOf" srcId="{F2F95C83-536A-4BB1-99AD-D9E7EC6AEA2F}" destId="{0B30838E-1EAE-45A7-86A9-9FB816002A61}" srcOrd="24" destOrd="0" presId="urn:microsoft.com/office/officeart/2005/8/layout/cycle8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5570CC9-71B3-45FC-8540-DC5A73F5E54E}" type="doc">
      <dgm:prSet loTypeId="urn:microsoft.com/office/officeart/2005/8/layout/radial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95239B2D-4D4D-46AF-8222-865D5BA8E3FB}">
      <dgm:prSet phldrT="[Texto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800" dirty="0">
              <a:latin typeface="Arial" panose="020B0604020202020204" pitchFamily="34" charset="0"/>
              <a:cs typeface="Arial" panose="020B0604020202020204" pitchFamily="34" charset="0"/>
            </a:rPr>
            <a:t>Localización</a:t>
          </a:r>
          <a:endParaRPr lang="es-CO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ED7B00-7B10-4486-AA9B-4DE0319A5CE4}" type="parTrans" cxnId="{ABE39B35-4646-4760-9E36-E211222CD332}">
      <dgm:prSet/>
      <dgm:spPr/>
      <dgm:t>
        <a:bodyPr/>
        <a:lstStyle/>
        <a:p>
          <a:endParaRPr lang="es-CO"/>
        </a:p>
      </dgm:t>
    </dgm:pt>
    <dgm:pt modelId="{A3E1E869-D116-494B-8AD4-321DFA784B15}" type="sibTrans" cxnId="{ABE39B35-4646-4760-9E36-E211222CD332}">
      <dgm:prSet/>
      <dgm:spPr/>
      <dgm:t>
        <a:bodyPr/>
        <a:lstStyle/>
        <a:p>
          <a:endParaRPr lang="es-CO"/>
        </a:p>
      </dgm:t>
    </dgm:pt>
    <dgm:pt modelId="{D7453FB1-4D95-4515-894D-AAA6528B1CAB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800" dirty="0">
              <a:latin typeface="Arial" panose="020B0604020202020204" pitchFamily="34" charset="0"/>
              <a:cs typeface="Arial" panose="020B0604020202020204" pitchFamily="34" charset="0"/>
            </a:rPr>
            <a:t>Equipo de oficina </a:t>
          </a:r>
          <a:endParaRPr lang="es-CO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73289F-0CDF-4F65-958D-1682BB84AE19}" type="parTrans" cxnId="{675BEFA4-801B-4AB4-9653-40CE27F7B5F8}">
      <dgm:prSet/>
      <dgm:spPr/>
      <dgm:t>
        <a:bodyPr/>
        <a:lstStyle/>
        <a:p>
          <a:endParaRPr lang="es-CO"/>
        </a:p>
      </dgm:t>
    </dgm:pt>
    <dgm:pt modelId="{4FB752CC-543E-4223-99FD-FD317EC4B5CB}" type="sibTrans" cxnId="{675BEFA4-801B-4AB4-9653-40CE27F7B5F8}">
      <dgm:prSet/>
      <dgm:spPr/>
      <dgm:t>
        <a:bodyPr/>
        <a:lstStyle/>
        <a:p>
          <a:endParaRPr lang="es-CO"/>
        </a:p>
      </dgm:t>
    </dgm:pt>
    <dgm:pt modelId="{0876A3E0-2025-482B-AC7F-813D182A1520}">
      <dgm:prSet phldrT="[Texto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800" dirty="0">
              <a:latin typeface="Arial" panose="020B0604020202020204" pitchFamily="34" charset="0"/>
              <a:cs typeface="Arial" panose="020B0604020202020204" pitchFamily="34" charset="0"/>
            </a:rPr>
            <a:t>Insumos  </a:t>
          </a:r>
          <a:endParaRPr lang="es-CO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3291E4-EE1D-4E74-A4CD-8342468E889D}" type="parTrans" cxnId="{A5270D66-2CEC-4AFE-B751-17A0B1D5EDCF}">
      <dgm:prSet/>
      <dgm:spPr/>
      <dgm:t>
        <a:bodyPr/>
        <a:lstStyle/>
        <a:p>
          <a:endParaRPr lang="es-CO"/>
        </a:p>
      </dgm:t>
    </dgm:pt>
    <dgm:pt modelId="{4C567D85-A387-4714-B255-0AF037219EB9}" type="sibTrans" cxnId="{A5270D66-2CEC-4AFE-B751-17A0B1D5EDCF}">
      <dgm:prSet/>
      <dgm:spPr/>
      <dgm:t>
        <a:bodyPr/>
        <a:lstStyle/>
        <a:p>
          <a:endParaRPr lang="es-CO"/>
        </a:p>
      </dgm:t>
    </dgm:pt>
    <dgm:pt modelId="{D604972B-FB88-4272-9136-E97572C41E32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3200" dirty="0">
              <a:latin typeface="Arial" panose="020B0604020202020204" pitchFamily="34" charset="0"/>
              <a:cs typeface="Arial" panose="020B0604020202020204" pitchFamily="34" charset="0"/>
            </a:rPr>
            <a:t>Estudio técnico</a:t>
          </a:r>
          <a:endParaRPr lang="es-CO" sz="3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8D29B1-55D0-451D-BE16-670A2C90FB42}" type="sibTrans" cxnId="{868762E2-A698-43E0-BB72-369389BA8576}">
      <dgm:prSet/>
      <dgm:spPr/>
      <dgm:t>
        <a:bodyPr/>
        <a:lstStyle/>
        <a:p>
          <a:endParaRPr lang="es-CO"/>
        </a:p>
      </dgm:t>
    </dgm:pt>
    <dgm:pt modelId="{A560A112-5F73-4E59-BB7E-D99F893B3F50}" type="parTrans" cxnId="{868762E2-A698-43E0-BB72-369389BA8576}">
      <dgm:prSet/>
      <dgm:spPr/>
      <dgm:t>
        <a:bodyPr/>
        <a:lstStyle/>
        <a:p>
          <a:endParaRPr lang="es-CO"/>
        </a:p>
      </dgm:t>
    </dgm:pt>
    <dgm:pt modelId="{AD58A261-2846-4182-A999-153947EDFA4A}">
      <dgm:prSet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800" dirty="0">
              <a:latin typeface="Arial" panose="020B0604020202020204" pitchFamily="34" charset="0"/>
              <a:cs typeface="Arial" panose="020B0604020202020204" pitchFamily="34" charset="0"/>
            </a:rPr>
            <a:t>Ficha técnica del producto</a:t>
          </a:r>
          <a:endParaRPr lang="es-CO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027F59-0022-476F-869B-7D96524D383B}" type="parTrans" cxnId="{8DDC59C4-B445-479D-B9A6-E456538E96F2}">
      <dgm:prSet/>
      <dgm:spPr/>
      <dgm:t>
        <a:bodyPr/>
        <a:lstStyle/>
        <a:p>
          <a:endParaRPr lang="es-CO"/>
        </a:p>
      </dgm:t>
    </dgm:pt>
    <dgm:pt modelId="{710E1C42-3C67-4638-A954-55B3FC2C0918}" type="sibTrans" cxnId="{8DDC59C4-B445-479D-B9A6-E456538E96F2}">
      <dgm:prSet/>
      <dgm:spPr/>
      <dgm:t>
        <a:bodyPr/>
        <a:lstStyle/>
        <a:p>
          <a:endParaRPr lang="es-CO"/>
        </a:p>
      </dgm:t>
    </dgm:pt>
    <dgm:pt modelId="{C09618B8-C29F-474E-A895-BFA67373CC02}">
      <dgm:prSet phldrT="[Texto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800" dirty="0">
              <a:latin typeface="Arial" panose="020B0604020202020204" pitchFamily="34" charset="0"/>
              <a:cs typeface="Arial" panose="020B0604020202020204" pitchFamily="34" charset="0"/>
            </a:rPr>
            <a:t>El tamaño de la empresa </a:t>
          </a:r>
          <a:endParaRPr lang="es-CO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242642-AAE9-40F9-83BD-B8F77AD53EA0}" type="parTrans" cxnId="{E5867D6C-6A0A-4761-A956-066AA98ECCBE}">
      <dgm:prSet/>
      <dgm:spPr/>
      <dgm:t>
        <a:bodyPr/>
        <a:lstStyle/>
        <a:p>
          <a:endParaRPr lang="es-CO"/>
        </a:p>
      </dgm:t>
    </dgm:pt>
    <dgm:pt modelId="{B3B43F27-08D5-4B7A-AB36-86DFC33603FA}" type="sibTrans" cxnId="{E5867D6C-6A0A-4761-A956-066AA98ECCBE}">
      <dgm:prSet/>
      <dgm:spPr/>
      <dgm:t>
        <a:bodyPr/>
        <a:lstStyle/>
        <a:p>
          <a:endParaRPr lang="es-CO"/>
        </a:p>
      </dgm:t>
    </dgm:pt>
    <dgm:pt modelId="{71E9DD71-A793-41B1-80DD-3A34ACEEB3BC}" type="pres">
      <dgm:prSet presAssocID="{E5570CC9-71B3-45FC-8540-DC5A73F5E54E}" presName="composite" presStyleCnt="0">
        <dgm:presLayoutVars>
          <dgm:chMax val="1"/>
          <dgm:dir/>
          <dgm:resizeHandles val="exact"/>
        </dgm:presLayoutVars>
      </dgm:prSet>
      <dgm:spPr/>
    </dgm:pt>
    <dgm:pt modelId="{73D69A4C-9005-44EA-822B-2DF75419B73B}" type="pres">
      <dgm:prSet presAssocID="{E5570CC9-71B3-45FC-8540-DC5A73F5E54E}" presName="radial" presStyleCnt="0">
        <dgm:presLayoutVars>
          <dgm:animLvl val="ctr"/>
        </dgm:presLayoutVars>
      </dgm:prSet>
      <dgm:spPr/>
    </dgm:pt>
    <dgm:pt modelId="{B4872A2A-27F0-46C6-AB4D-AA4E1B3A8145}" type="pres">
      <dgm:prSet presAssocID="{D604972B-FB88-4272-9136-E97572C41E32}" presName="centerShape" presStyleLbl="vennNode1" presStyleIdx="0" presStyleCnt="6"/>
      <dgm:spPr/>
    </dgm:pt>
    <dgm:pt modelId="{FA8D269C-4C08-412D-85D7-237E9D5C7184}" type="pres">
      <dgm:prSet presAssocID="{95239B2D-4D4D-46AF-8222-865D5BA8E3FB}" presName="node" presStyleLbl="vennNode1" presStyleIdx="1" presStyleCnt="6">
        <dgm:presLayoutVars>
          <dgm:bulletEnabled val="1"/>
        </dgm:presLayoutVars>
      </dgm:prSet>
      <dgm:spPr/>
    </dgm:pt>
    <dgm:pt modelId="{BB2F364F-D8DF-4D99-A658-CF63CB97D5BE}" type="pres">
      <dgm:prSet presAssocID="{C09618B8-C29F-474E-A895-BFA67373CC02}" presName="node" presStyleLbl="vennNode1" presStyleIdx="2" presStyleCnt="6">
        <dgm:presLayoutVars>
          <dgm:bulletEnabled val="1"/>
        </dgm:presLayoutVars>
      </dgm:prSet>
      <dgm:spPr/>
    </dgm:pt>
    <dgm:pt modelId="{5B742C12-E0B9-4FF6-B52D-01EBDC0234A3}" type="pres">
      <dgm:prSet presAssocID="{D7453FB1-4D95-4515-894D-AAA6528B1CAB}" presName="node" presStyleLbl="vennNode1" presStyleIdx="3" presStyleCnt="6">
        <dgm:presLayoutVars>
          <dgm:bulletEnabled val="1"/>
        </dgm:presLayoutVars>
      </dgm:prSet>
      <dgm:spPr/>
    </dgm:pt>
    <dgm:pt modelId="{CAFDCF1B-4332-40B8-8B0A-0F4CF5ED93A3}" type="pres">
      <dgm:prSet presAssocID="{0876A3E0-2025-482B-AC7F-813D182A1520}" presName="node" presStyleLbl="vennNode1" presStyleIdx="4" presStyleCnt="6">
        <dgm:presLayoutVars>
          <dgm:bulletEnabled val="1"/>
        </dgm:presLayoutVars>
      </dgm:prSet>
      <dgm:spPr/>
    </dgm:pt>
    <dgm:pt modelId="{57D55CAC-C1C4-4947-B327-03F5D894B4DB}" type="pres">
      <dgm:prSet presAssocID="{AD58A261-2846-4182-A999-153947EDFA4A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326CD709-4D54-4A4B-9785-5F8C9BC45472}" type="presOf" srcId="{C09618B8-C29F-474E-A895-BFA67373CC02}" destId="{BB2F364F-D8DF-4D99-A658-CF63CB97D5BE}" srcOrd="0" destOrd="0" presId="urn:microsoft.com/office/officeart/2005/8/layout/radial3"/>
    <dgm:cxn modelId="{48FC132C-9F62-4FB0-B480-0D1EC15C9F9C}" type="presOf" srcId="{AD58A261-2846-4182-A999-153947EDFA4A}" destId="{57D55CAC-C1C4-4947-B327-03F5D894B4DB}" srcOrd="0" destOrd="0" presId="urn:microsoft.com/office/officeart/2005/8/layout/radial3"/>
    <dgm:cxn modelId="{ABE39B35-4646-4760-9E36-E211222CD332}" srcId="{D604972B-FB88-4272-9136-E97572C41E32}" destId="{95239B2D-4D4D-46AF-8222-865D5BA8E3FB}" srcOrd="0" destOrd="0" parTransId="{D3ED7B00-7B10-4486-AA9B-4DE0319A5CE4}" sibTransId="{A3E1E869-D116-494B-8AD4-321DFA784B15}"/>
    <dgm:cxn modelId="{A5270D66-2CEC-4AFE-B751-17A0B1D5EDCF}" srcId="{D604972B-FB88-4272-9136-E97572C41E32}" destId="{0876A3E0-2025-482B-AC7F-813D182A1520}" srcOrd="3" destOrd="0" parTransId="{603291E4-EE1D-4E74-A4CD-8342468E889D}" sibTransId="{4C567D85-A387-4714-B255-0AF037219EB9}"/>
    <dgm:cxn modelId="{E5867D6C-6A0A-4761-A956-066AA98ECCBE}" srcId="{D604972B-FB88-4272-9136-E97572C41E32}" destId="{C09618B8-C29F-474E-A895-BFA67373CC02}" srcOrd="1" destOrd="0" parTransId="{92242642-AAE9-40F9-83BD-B8F77AD53EA0}" sibTransId="{B3B43F27-08D5-4B7A-AB36-86DFC33603FA}"/>
    <dgm:cxn modelId="{1D45AA54-723C-4426-9324-421D4FBBE9AD}" type="presOf" srcId="{D7453FB1-4D95-4515-894D-AAA6528B1CAB}" destId="{5B742C12-E0B9-4FF6-B52D-01EBDC0234A3}" srcOrd="0" destOrd="0" presId="urn:microsoft.com/office/officeart/2005/8/layout/radial3"/>
    <dgm:cxn modelId="{E01D6C9D-519C-4931-B7D7-26DA8B377B88}" type="presOf" srcId="{0876A3E0-2025-482B-AC7F-813D182A1520}" destId="{CAFDCF1B-4332-40B8-8B0A-0F4CF5ED93A3}" srcOrd="0" destOrd="0" presId="urn:microsoft.com/office/officeart/2005/8/layout/radial3"/>
    <dgm:cxn modelId="{12D200A4-9C6F-42C4-87C4-804185A9A83C}" type="presOf" srcId="{95239B2D-4D4D-46AF-8222-865D5BA8E3FB}" destId="{FA8D269C-4C08-412D-85D7-237E9D5C7184}" srcOrd="0" destOrd="0" presId="urn:microsoft.com/office/officeart/2005/8/layout/radial3"/>
    <dgm:cxn modelId="{675BEFA4-801B-4AB4-9653-40CE27F7B5F8}" srcId="{D604972B-FB88-4272-9136-E97572C41E32}" destId="{D7453FB1-4D95-4515-894D-AAA6528B1CAB}" srcOrd="2" destOrd="0" parTransId="{8473289F-0CDF-4F65-958D-1682BB84AE19}" sibTransId="{4FB752CC-543E-4223-99FD-FD317EC4B5CB}"/>
    <dgm:cxn modelId="{8DDC59C4-B445-479D-B9A6-E456538E96F2}" srcId="{D604972B-FB88-4272-9136-E97572C41E32}" destId="{AD58A261-2846-4182-A999-153947EDFA4A}" srcOrd="4" destOrd="0" parTransId="{F4027F59-0022-476F-869B-7D96524D383B}" sibTransId="{710E1C42-3C67-4638-A954-55B3FC2C0918}"/>
    <dgm:cxn modelId="{C82EE8D9-9E26-4D38-B020-E9DC6762A637}" type="presOf" srcId="{D604972B-FB88-4272-9136-E97572C41E32}" destId="{B4872A2A-27F0-46C6-AB4D-AA4E1B3A8145}" srcOrd="0" destOrd="0" presId="urn:microsoft.com/office/officeart/2005/8/layout/radial3"/>
    <dgm:cxn modelId="{868762E2-A698-43E0-BB72-369389BA8576}" srcId="{E5570CC9-71B3-45FC-8540-DC5A73F5E54E}" destId="{D604972B-FB88-4272-9136-E97572C41E32}" srcOrd="0" destOrd="0" parTransId="{A560A112-5F73-4E59-BB7E-D99F893B3F50}" sibTransId="{848D29B1-55D0-451D-BE16-670A2C90FB42}"/>
    <dgm:cxn modelId="{DE7898F7-3289-4588-9583-F896F988F550}" type="presOf" srcId="{E5570CC9-71B3-45FC-8540-DC5A73F5E54E}" destId="{71E9DD71-A793-41B1-80DD-3A34ACEEB3BC}" srcOrd="0" destOrd="0" presId="urn:microsoft.com/office/officeart/2005/8/layout/radial3"/>
    <dgm:cxn modelId="{6AE331CA-FE56-4D15-ACBB-CB31B835F64F}" type="presParOf" srcId="{71E9DD71-A793-41B1-80DD-3A34ACEEB3BC}" destId="{73D69A4C-9005-44EA-822B-2DF75419B73B}" srcOrd="0" destOrd="0" presId="urn:microsoft.com/office/officeart/2005/8/layout/radial3"/>
    <dgm:cxn modelId="{0369C8F5-AEEC-4F59-9C39-861992B4F5DF}" type="presParOf" srcId="{73D69A4C-9005-44EA-822B-2DF75419B73B}" destId="{B4872A2A-27F0-46C6-AB4D-AA4E1B3A8145}" srcOrd="0" destOrd="0" presId="urn:microsoft.com/office/officeart/2005/8/layout/radial3"/>
    <dgm:cxn modelId="{F3AE70AD-368F-4CC8-B581-3C2B0D91F5F9}" type="presParOf" srcId="{73D69A4C-9005-44EA-822B-2DF75419B73B}" destId="{FA8D269C-4C08-412D-85D7-237E9D5C7184}" srcOrd="1" destOrd="0" presId="urn:microsoft.com/office/officeart/2005/8/layout/radial3"/>
    <dgm:cxn modelId="{4A41BB8D-51B1-4E7E-A626-90B7E33252B7}" type="presParOf" srcId="{73D69A4C-9005-44EA-822B-2DF75419B73B}" destId="{BB2F364F-D8DF-4D99-A658-CF63CB97D5BE}" srcOrd="2" destOrd="0" presId="urn:microsoft.com/office/officeart/2005/8/layout/radial3"/>
    <dgm:cxn modelId="{00BF8812-7B9C-420B-A6BE-E3E7D315D135}" type="presParOf" srcId="{73D69A4C-9005-44EA-822B-2DF75419B73B}" destId="{5B742C12-E0B9-4FF6-B52D-01EBDC0234A3}" srcOrd="3" destOrd="0" presId="urn:microsoft.com/office/officeart/2005/8/layout/radial3"/>
    <dgm:cxn modelId="{9825E9A2-B9A0-40F7-AF80-C5F4D934B2BD}" type="presParOf" srcId="{73D69A4C-9005-44EA-822B-2DF75419B73B}" destId="{CAFDCF1B-4332-40B8-8B0A-0F4CF5ED93A3}" srcOrd="4" destOrd="0" presId="urn:microsoft.com/office/officeart/2005/8/layout/radial3"/>
    <dgm:cxn modelId="{F7E08F61-3C8E-4461-8AE0-CD26F0EBD673}" type="presParOf" srcId="{73D69A4C-9005-44EA-822B-2DF75419B73B}" destId="{57D55CAC-C1C4-4947-B327-03F5D894B4DB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5A3B4-DF7C-40F3-A749-8BBB5072C1CC}">
      <dsp:nvSpPr>
        <dsp:cNvPr id="0" name=""/>
        <dsp:cNvSpPr/>
      </dsp:nvSpPr>
      <dsp:spPr>
        <a:xfrm>
          <a:off x="7517" y="1056560"/>
          <a:ext cx="3856843" cy="154273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>
              <a:latin typeface="Arial" panose="020B0604020202020204" pitchFamily="34" charset="0"/>
              <a:cs typeface="Arial" panose="020B0604020202020204" pitchFamily="34" charset="0"/>
            </a:rPr>
            <a:t>DESCRIPCIÓN DEL PROBLEMA</a:t>
          </a:r>
          <a:endParaRPr lang="es-CO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78886" y="1056560"/>
        <a:ext cx="2314106" cy="1542737"/>
      </dsp:txXfrm>
    </dsp:sp>
    <dsp:sp modelId="{EC4E1135-6C31-4B11-A284-0B59FEF23616}">
      <dsp:nvSpPr>
        <dsp:cNvPr id="0" name=""/>
        <dsp:cNvSpPr/>
      </dsp:nvSpPr>
      <dsp:spPr>
        <a:xfrm>
          <a:off x="3362971" y="1187693"/>
          <a:ext cx="3201180" cy="1280472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Arial" panose="020B0604020202020204" pitchFamily="34" charset="0"/>
              <a:cs typeface="Arial" panose="020B0604020202020204" pitchFamily="34" charset="0"/>
            </a:rPr>
            <a:t>Formulación</a:t>
          </a:r>
        </a:p>
      </dsp:txBody>
      <dsp:txXfrm>
        <a:off x="4003207" y="1187693"/>
        <a:ext cx="1920708" cy="1280472"/>
      </dsp:txXfrm>
    </dsp:sp>
    <dsp:sp modelId="{977AF10E-54DE-4D58-9C65-E060004C08D9}">
      <dsp:nvSpPr>
        <dsp:cNvPr id="0" name=""/>
        <dsp:cNvSpPr/>
      </dsp:nvSpPr>
      <dsp:spPr>
        <a:xfrm>
          <a:off x="6115986" y="1187693"/>
          <a:ext cx="3201180" cy="1280472"/>
        </a:xfrm>
        <a:prstGeom prst="chevron">
          <a:avLst/>
        </a:prstGeom>
        <a:solidFill>
          <a:schemeClr val="accent5">
            <a:tint val="40000"/>
            <a:alpha val="90000"/>
            <a:hueOff val="-1342560"/>
            <a:satOff val="6032"/>
            <a:lumOff val="415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342560"/>
              <a:satOff val="6032"/>
              <a:lumOff val="41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Arial" panose="020B0604020202020204" pitchFamily="34" charset="0"/>
              <a:cs typeface="Arial" panose="020B0604020202020204" pitchFamily="34" charset="0"/>
            </a:rPr>
            <a:t>Justificación</a:t>
          </a:r>
        </a:p>
      </dsp:txBody>
      <dsp:txXfrm>
        <a:off x="6756222" y="1187693"/>
        <a:ext cx="1920708" cy="1280472"/>
      </dsp:txXfrm>
    </dsp:sp>
    <dsp:sp modelId="{8B08A449-3217-4DA7-829E-63DDE03763F9}">
      <dsp:nvSpPr>
        <dsp:cNvPr id="0" name=""/>
        <dsp:cNvSpPr/>
      </dsp:nvSpPr>
      <dsp:spPr>
        <a:xfrm>
          <a:off x="8869001" y="1187693"/>
          <a:ext cx="3201180" cy="1280472"/>
        </a:xfrm>
        <a:prstGeom prst="chevron">
          <a:avLst/>
        </a:prstGeom>
        <a:solidFill>
          <a:schemeClr val="accent5">
            <a:tint val="40000"/>
            <a:alpha val="90000"/>
            <a:hueOff val="-2685120"/>
            <a:satOff val="12063"/>
            <a:lumOff val="829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2685120"/>
              <a:satOff val="12063"/>
              <a:lumOff val="82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Objetivos</a:t>
          </a:r>
          <a:endParaRPr lang="es-CO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509237" y="1187693"/>
        <a:ext cx="1920708" cy="1280472"/>
      </dsp:txXfrm>
    </dsp:sp>
    <dsp:sp modelId="{E29DA5DC-2FD2-49A8-9F67-1FED69859F55}">
      <dsp:nvSpPr>
        <dsp:cNvPr id="0" name=""/>
        <dsp:cNvSpPr/>
      </dsp:nvSpPr>
      <dsp:spPr>
        <a:xfrm>
          <a:off x="7517" y="2815281"/>
          <a:ext cx="3856843" cy="1542737"/>
        </a:xfrm>
        <a:prstGeom prst="chevron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>
              <a:latin typeface="Arial" panose="020B0604020202020204" pitchFamily="34" charset="0"/>
              <a:cs typeface="Arial" panose="020B0604020202020204" pitchFamily="34" charset="0"/>
            </a:rPr>
            <a:t>METODOLOGÍA </a:t>
          </a:r>
          <a:endParaRPr lang="es-CO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78886" y="2815281"/>
        <a:ext cx="2314106" cy="1542737"/>
      </dsp:txXfrm>
    </dsp:sp>
    <dsp:sp modelId="{AC0A22BA-C750-470B-932F-F22C92CB67F7}">
      <dsp:nvSpPr>
        <dsp:cNvPr id="0" name=""/>
        <dsp:cNvSpPr/>
      </dsp:nvSpPr>
      <dsp:spPr>
        <a:xfrm>
          <a:off x="3362971" y="2946413"/>
          <a:ext cx="3201180" cy="1280472"/>
        </a:xfrm>
        <a:prstGeom prst="chevron">
          <a:avLst/>
        </a:prstGeom>
        <a:solidFill>
          <a:schemeClr val="accent5">
            <a:tint val="40000"/>
            <a:alpha val="90000"/>
            <a:hueOff val="-4027680"/>
            <a:satOff val="18095"/>
            <a:lumOff val="1244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4027680"/>
              <a:satOff val="18095"/>
              <a:lumOff val="124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Tipo de investigación </a:t>
          </a:r>
          <a:endParaRPr lang="es-CO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03207" y="2946413"/>
        <a:ext cx="1920708" cy="1280472"/>
      </dsp:txXfrm>
    </dsp:sp>
    <dsp:sp modelId="{67E3E2F8-15DB-4116-B4D5-B67AA9CB8166}">
      <dsp:nvSpPr>
        <dsp:cNvPr id="0" name=""/>
        <dsp:cNvSpPr/>
      </dsp:nvSpPr>
      <dsp:spPr>
        <a:xfrm>
          <a:off x="6115986" y="2946413"/>
          <a:ext cx="3201180" cy="1280472"/>
        </a:xfrm>
        <a:prstGeom prst="chevron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Población 	</a:t>
          </a:r>
          <a:endParaRPr lang="es-CO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756222" y="2946413"/>
        <a:ext cx="1920708" cy="1280472"/>
      </dsp:txXfrm>
    </dsp:sp>
    <dsp:sp modelId="{F2A7A46F-A0CB-484F-AA10-C13366A00D36}">
      <dsp:nvSpPr>
        <dsp:cNvPr id="0" name=""/>
        <dsp:cNvSpPr/>
      </dsp:nvSpPr>
      <dsp:spPr>
        <a:xfrm>
          <a:off x="8869001" y="2946413"/>
          <a:ext cx="3201180" cy="1280472"/>
        </a:xfrm>
        <a:prstGeom prst="chevron">
          <a:avLst/>
        </a:prstGeom>
        <a:solidFill>
          <a:schemeClr val="accent5">
            <a:tint val="40000"/>
            <a:alpha val="90000"/>
            <a:hueOff val="-6712801"/>
            <a:satOff val="30158"/>
            <a:lumOff val="2073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6712801"/>
              <a:satOff val="30158"/>
              <a:lumOff val="20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Muestra</a:t>
          </a:r>
          <a:endParaRPr lang="es-CO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509237" y="2946413"/>
        <a:ext cx="1920708" cy="1280472"/>
      </dsp:txXfrm>
    </dsp:sp>
    <dsp:sp modelId="{9E5C1EB0-D548-413F-BDEC-7CDC9C660CE3}">
      <dsp:nvSpPr>
        <dsp:cNvPr id="0" name=""/>
        <dsp:cNvSpPr/>
      </dsp:nvSpPr>
      <dsp:spPr>
        <a:xfrm>
          <a:off x="7517" y="4574001"/>
          <a:ext cx="3856843" cy="1542737"/>
        </a:xfrm>
        <a:prstGeom prst="chevron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>
              <a:latin typeface="Arial" panose="020B0604020202020204" pitchFamily="34" charset="0"/>
              <a:cs typeface="Arial" panose="020B0604020202020204" pitchFamily="34" charset="0"/>
            </a:rPr>
            <a:t>RESULTADOS</a:t>
          </a: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CO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78886" y="4574001"/>
        <a:ext cx="2314106" cy="1542737"/>
      </dsp:txXfrm>
    </dsp:sp>
    <dsp:sp modelId="{213AEF58-7052-41DF-B3A4-248DB1C3204C}">
      <dsp:nvSpPr>
        <dsp:cNvPr id="0" name=""/>
        <dsp:cNvSpPr/>
      </dsp:nvSpPr>
      <dsp:spPr>
        <a:xfrm>
          <a:off x="3362971" y="4705134"/>
          <a:ext cx="3201180" cy="1280472"/>
        </a:xfrm>
        <a:prstGeom prst="chevron">
          <a:avLst/>
        </a:prstGeom>
        <a:solidFill>
          <a:schemeClr val="accent5">
            <a:tint val="40000"/>
            <a:alpha val="90000"/>
            <a:hueOff val="-8055361"/>
            <a:satOff val="36190"/>
            <a:lumOff val="2488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8055361"/>
              <a:satOff val="36190"/>
              <a:lumOff val="248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Desarrollo de los objetivos</a:t>
          </a:r>
          <a:endParaRPr lang="es-CO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03207" y="4705134"/>
        <a:ext cx="1920708" cy="1280472"/>
      </dsp:txXfrm>
    </dsp:sp>
    <dsp:sp modelId="{2EADC988-CBCA-4E45-8DC9-056145F6547C}">
      <dsp:nvSpPr>
        <dsp:cNvPr id="0" name=""/>
        <dsp:cNvSpPr/>
      </dsp:nvSpPr>
      <dsp:spPr>
        <a:xfrm>
          <a:off x="6115986" y="4705134"/>
          <a:ext cx="3201180" cy="1280472"/>
        </a:xfrm>
        <a:prstGeom prst="chevron">
          <a:avLst/>
        </a:prstGeom>
        <a:solidFill>
          <a:schemeClr val="accent5">
            <a:tint val="40000"/>
            <a:alpha val="90000"/>
            <a:hueOff val="-9397921"/>
            <a:satOff val="42221"/>
            <a:lumOff val="2902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9397921"/>
              <a:satOff val="42221"/>
              <a:lumOff val="290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Conclusiones</a:t>
          </a:r>
          <a:endParaRPr lang="es-CO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756222" y="4705134"/>
        <a:ext cx="1920708" cy="1280472"/>
      </dsp:txXfrm>
    </dsp:sp>
    <dsp:sp modelId="{C564D732-F973-4710-A069-A4D8158A4158}">
      <dsp:nvSpPr>
        <dsp:cNvPr id="0" name=""/>
        <dsp:cNvSpPr/>
      </dsp:nvSpPr>
      <dsp:spPr>
        <a:xfrm>
          <a:off x="8869001" y="4705134"/>
          <a:ext cx="3201180" cy="1280472"/>
        </a:xfrm>
        <a:prstGeom prst="chevron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Recomendaciones </a:t>
          </a:r>
          <a:endParaRPr lang="es-CO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509237" y="4705134"/>
        <a:ext cx="1920708" cy="128047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673C02-1282-4EAE-B46F-3A5D1749BD38}">
      <dsp:nvSpPr>
        <dsp:cNvPr id="0" name=""/>
        <dsp:cNvSpPr/>
      </dsp:nvSpPr>
      <dsp:spPr>
        <a:xfrm>
          <a:off x="5184199" y="2905055"/>
          <a:ext cx="2071250" cy="207125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/>
            <a:t>Direccionamiento estratégico</a:t>
          </a:r>
          <a:endParaRPr lang="es-CO" sz="2400" b="1" kern="1200" dirty="0"/>
        </a:p>
      </dsp:txBody>
      <dsp:txXfrm>
        <a:off x="5487527" y="3208383"/>
        <a:ext cx="1464594" cy="1464594"/>
      </dsp:txXfrm>
    </dsp:sp>
    <dsp:sp modelId="{937FD50F-44FB-4A4E-81D3-F3EAEE01D357}">
      <dsp:nvSpPr>
        <dsp:cNvPr id="0" name=""/>
        <dsp:cNvSpPr/>
      </dsp:nvSpPr>
      <dsp:spPr>
        <a:xfrm rot="16200000">
          <a:off x="5999987" y="2150598"/>
          <a:ext cx="439675" cy="70422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400" b="1" kern="1200"/>
        </a:p>
      </dsp:txBody>
      <dsp:txXfrm>
        <a:off x="6065938" y="2357394"/>
        <a:ext cx="307773" cy="422535"/>
      </dsp:txXfrm>
    </dsp:sp>
    <dsp:sp modelId="{740440F6-05A6-43C0-A39B-CC9A3763468E}">
      <dsp:nvSpPr>
        <dsp:cNvPr id="0" name=""/>
        <dsp:cNvSpPr/>
      </dsp:nvSpPr>
      <dsp:spPr>
        <a:xfrm>
          <a:off x="5184199" y="4228"/>
          <a:ext cx="2071250" cy="207125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/>
            <a:t>Misión </a:t>
          </a:r>
          <a:endParaRPr lang="es-CO" sz="2400" b="1" kern="1200" dirty="0"/>
        </a:p>
      </dsp:txBody>
      <dsp:txXfrm>
        <a:off x="5487527" y="307556"/>
        <a:ext cx="1464594" cy="1464594"/>
      </dsp:txXfrm>
    </dsp:sp>
    <dsp:sp modelId="{6F71865A-119C-47E4-90E9-78D855A3C870}">
      <dsp:nvSpPr>
        <dsp:cNvPr id="0" name=""/>
        <dsp:cNvSpPr/>
      </dsp:nvSpPr>
      <dsp:spPr>
        <a:xfrm rot="20520000">
          <a:off x="7367577" y="3144211"/>
          <a:ext cx="439675" cy="70422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400" b="1" kern="1200"/>
        </a:p>
      </dsp:txBody>
      <dsp:txXfrm>
        <a:off x="7370805" y="3305436"/>
        <a:ext cx="307773" cy="422535"/>
      </dsp:txXfrm>
    </dsp:sp>
    <dsp:sp modelId="{76CAAD00-0FC9-4E80-92C5-3413AD676CA5}">
      <dsp:nvSpPr>
        <dsp:cNvPr id="0" name=""/>
        <dsp:cNvSpPr/>
      </dsp:nvSpPr>
      <dsp:spPr>
        <a:xfrm>
          <a:off x="7943050" y="2008650"/>
          <a:ext cx="2071250" cy="207125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/>
            <a:t>Visión </a:t>
          </a:r>
          <a:endParaRPr lang="es-CO" sz="2400" b="1" kern="1200" dirty="0"/>
        </a:p>
      </dsp:txBody>
      <dsp:txXfrm>
        <a:off x="8246378" y="2311978"/>
        <a:ext cx="1464594" cy="1464594"/>
      </dsp:txXfrm>
    </dsp:sp>
    <dsp:sp modelId="{02E02D19-02B7-4911-BEB2-DF1ACF8A08DC}">
      <dsp:nvSpPr>
        <dsp:cNvPr id="0" name=""/>
        <dsp:cNvSpPr/>
      </dsp:nvSpPr>
      <dsp:spPr>
        <a:xfrm rot="3240000">
          <a:off x="6845204" y="4751910"/>
          <a:ext cx="439675" cy="70422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400" b="1" kern="1200"/>
        </a:p>
      </dsp:txBody>
      <dsp:txXfrm>
        <a:off x="6872390" y="4839400"/>
        <a:ext cx="307773" cy="422535"/>
      </dsp:txXfrm>
    </dsp:sp>
    <dsp:sp modelId="{5BC857C1-E1B8-41B9-A5B1-5F3F501C175F}">
      <dsp:nvSpPr>
        <dsp:cNvPr id="0" name=""/>
        <dsp:cNvSpPr/>
      </dsp:nvSpPr>
      <dsp:spPr>
        <a:xfrm>
          <a:off x="6889263" y="5251874"/>
          <a:ext cx="2071250" cy="207125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/>
            <a:t>Valores corporativos</a:t>
          </a:r>
          <a:endParaRPr lang="es-CO" sz="2400" b="1" kern="1200" dirty="0"/>
        </a:p>
      </dsp:txBody>
      <dsp:txXfrm>
        <a:off x="7192591" y="5555202"/>
        <a:ext cx="1464594" cy="1464594"/>
      </dsp:txXfrm>
    </dsp:sp>
    <dsp:sp modelId="{918FF384-E83B-4AD2-B177-4159D31D324E}">
      <dsp:nvSpPr>
        <dsp:cNvPr id="0" name=""/>
        <dsp:cNvSpPr/>
      </dsp:nvSpPr>
      <dsp:spPr>
        <a:xfrm rot="7560000">
          <a:off x="5154769" y="4751910"/>
          <a:ext cx="439675" cy="70422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400" b="1" kern="1200"/>
        </a:p>
      </dsp:txBody>
      <dsp:txXfrm rot="10800000">
        <a:off x="5259485" y="4839400"/>
        <a:ext cx="307773" cy="422535"/>
      </dsp:txXfrm>
    </dsp:sp>
    <dsp:sp modelId="{22B3558E-359F-4EB2-BB9C-EA8603B33A92}">
      <dsp:nvSpPr>
        <dsp:cNvPr id="0" name=""/>
        <dsp:cNvSpPr/>
      </dsp:nvSpPr>
      <dsp:spPr>
        <a:xfrm>
          <a:off x="3479136" y="5251874"/>
          <a:ext cx="2071250" cy="207125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/>
            <a:t>Estructura</a:t>
          </a:r>
          <a:r>
            <a:rPr lang="es-MX" sz="2400" b="1" kern="1200" baseline="0" dirty="0"/>
            <a:t> organizacional</a:t>
          </a:r>
          <a:endParaRPr lang="es-CO" sz="2400" b="1" kern="1200" dirty="0"/>
        </a:p>
      </dsp:txBody>
      <dsp:txXfrm>
        <a:off x="3782464" y="5555202"/>
        <a:ext cx="1464594" cy="1464594"/>
      </dsp:txXfrm>
    </dsp:sp>
    <dsp:sp modelId="{246F7BBF-5C3B-4B05-88DD-06168B2FFA8A}">
      <dsp:nvSpPr>
        <dsp:cNvPr id="0" name=""/>
        <dsp:cNvSpPr/>
      </dsp:nvSpPr>
      <dsp:spPr>
        <a:xfrm rot="11880000">
          <a:off x="4632396" y="3144211"/>
          <a:ext cx="439675" cy="70422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400" b="1" kern="1200"/>
        </a:p>
      </dsp:txBody>
      <dsp:txXfrm rot="10800000">
        <a:off x="4761070" y="3305436"/>
        <a:ext cx="307773" cy="422535"/>
      </dsp:txXfrm>
    </dsp:sp>
    <dsp:sp modelId="{A7C6A72A-BD0B-4222-B773-710D46085CA1}">
      <dsp:nvSpPr>
        <dsp:cNvPr id="0" name=""/>
        <dsp:cNvSpPr/>
      </dsp:nvSpPr>
      <dsp:spPr>
        <a:xfrm>
          <a:off x="2425349" y="2008650"/>
          <a:ext cx="2071250" cy="2071250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/>
            <a:t>Perfil de cargos y funciones</a:t>
          </a:r>
          <a:endParaRPr lang="es-CO" sz="2400" b="1" kern="1200" dirty="0"/>
        </a:p>
      </dsp:txBody>
      <dsp:txXfrm>
        <a:off x="2728677" y="2311978"/>
        <a:ext cx="1464594" cy="146459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5CAFD7-DBA4-4F89-A682-ED74481AC1C6}">
      <dsp:nvSpPr>
        <dsp:cNvPr id="0" name=""/>
        <dsp:cNvSpPr/>
      </dsp:nvSpPr>
      <dsp:spPr>
        <a:xfrm rot="5400000">
          <a:off x="-386415" y="388921"/>
          <a:ext cx="2576100" cy="180327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600" kern="1200" dirty="0"/>
            <a:t>Misión</a:t>
          </a:r>
          <a:endParaRPr lang="es-CO" sz="4600" kern="1200" dirty="0"/>
        </a:p>
      </dsp:txBody>
      <dsp:txXfrm rot="-5400000">
        <a:off x="0" y="904141"/>
        <a:ext cx="1803270" cy="772830"/>
      </dsp:txXfrm>
    </dsp:sp>
    <dsp:sp modelId="{70BD2EF8-A5B8-4C31-978D-0864066A4211}">
      <dsp:nvSpPr>
        <dsp:cNvPr id="0" name=""/>
        <dsp:cNvSpPr/>
      </dsp:nvSpPr>
      <dsp:spPr>
        <a:xfrm rot="5400000">
          <a:off x="4484002" y="-2678225"/>
          <a:ext cx="1674465" cy="703592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20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Más+Pollo, calidad y confianza, es una empresa dedicada a la producción y comercialización de pollo semicriollo, satisfaciendo las necesidades y expectativas de los consumidores con altos estándares de calidad, precio, textura y sabor.</a:t>
          </a:r>
          <a:endParaRPr lang="es-CO" sz="2200" kern="1200" dirty="0"/>
        </a:p>
      </dsp:txBody>
      <dsp:txXfrm rot="-5400000">
        <a:off x="1803271" y="84247"/>
        <a:ext cx="6954188" cy="1510983"/>
      </dsp:txXfrm>
    </dsp:sp>
    <dsp:sp modelId="{5116CB4B-BAEA-4292-81E4-F26BC4F4E299}">
      <dsp:nvSpPr>
        <dsp:cNvPr id="0" name=""/>
        <dsp:cNvSpPr/>
      </dsp:nvSpPr>
      <dsp:spPr>
        <a:xfrm rot="5400000">
          <a:off x="-386415" y="2777482"/>
          <a:ext cx="2576100" cy="1803270"/>
        </a:xfrm>
        <a:prstGeom prst="chevron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600" kern="1200" dirty="0"/>
            <a:t>Visión</a:t>
          </a:r>
          <a:endParaRPr lang="es-CO" sz="4600" kern="1200" dirty="0"/>
        </a:p>
      </dsp:txBody>
      <dsp:txXfrm rot="-5400000">
        <a:off x="0" y="3292702"/>
        <a:ext cx="1803270" cy="772830"/>
      </dsp:txXfrm>
    </dsp:sp>
    <dsp:sp modelId="{B0CAE78B-824E-4B2A-9749-A944BE3A4F67}">
      <dsp:nvSpPr>
        <dsp:cNvPr id="0" name=""/>
        <dsp:cNvSpPr/>
      </dsp:nvSpPr>
      <dsp:spPr>
        <a:xfrm rot="5400000">
          <a:off x="4484002" y="-289664"/>
          <a:ext cx="1674465" cy="703592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200" kern="12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rPr>
            <a:t>Para el año 2029, ser la empresa líder a nivel local y regional en la producción y comercialización de pollo semicriollo. Posicionándonos en la mente de nuestros clientes por ofrecer óptimos estándares de calidad  precio, textura y sabor.</a:t>
          </a:r>
          <a:endParaRPr lang="es-CO" sz="2200" kern="1200" dirty="0"/>
        </a:p>
      </dsp:txBody>
      <dsp:txXfrm rot="-5400000">
        <a:off x="1803271" y="2472808"/>
        <a:ext cx="6954188" cy="1510983"/>
      </dsp:txXfrm>
    </dsp:sp>
    <dsp:sp modelId="{8C096DAF-349F-4BF5-A80A-B26AA9092C2D}">
      <dsp:nvSpPr>
        <dsp:cNvPr id="0" name=""/>
        <dsp:cNvSpPr/>
      </dsp:nvSpPr>
      <dsp:spPr>
        <a:xfrm rot="5400000">
          <a:off x="-386415" y="5166042"/>
          <a:ext cx="2576100" cy="1803270"/>
        </a:xfrm>
        <a:prstGeom prst="chevron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600" kern="1200" dirty="0"/>
            <a:t>Valores</a:t>
          </a:r>
          <a:endParaRPr lang="es-CO" sz="4600" kern="1200" dirty="0"/>
        </a:p>
      </dsp:txBody>
      <dsp:txXfrm rot="-5400000">
        <a:off x="0" y="5681262"/>
        <a:ext cx="1803270" cy="772830"/>
      </dsp:txXfrm>
    </dsp:sp>
    <dsp:sp modelId="{9D3AD65C-7717-4423-B527-43122965358B}">
      <dsp:nvSpPr>
        <dsp:cNvPr id="0" name=""/>
        <dsp:cNvSpPr/>
      </dsp:nvSpPr>
      <dsp:spPr>
        <a:xfrm rot="5400000">
          <a:off x="4484002" y="2098895"/>
          <a:ext cx="1674465" cy="703592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200" kern="1200" dirty="0">
              <a:latin typeface="Arial" panose="020B0604020202020204" pitchFamily="34" charset="0"/>
              <a:cs typeface="Arial" panose="020B0604020202020204" pitchFamily="34" charset="0"/>
            </a:rPr>
            <a:t>C</a:t>
          </a:r>
          <a:r>
            <a:rPr lang="es-CO" sz="2200" kern="1200" dirty="0">
              <a:latin typeface="Arial" panose="020B0604020202020204" pitchFamily="34" charset="0"/>
              <a:cs typeface="Arial" panose="020B0604020202020204" pitchFamily="34" charset="0"/>
            </a:rPr>
            <a:t>alidad, responsabilidad, respeto, compromiso, honestidad y confianza</a:t>
          </a:r>
          <a:endParaRPr lang="es-CO" sz="2200" kern="1200" dirty="0"/>
        </a:p>
      </dsp:txBody>
      <dsp:txXfrm rot="-5400000">
        <a:off x="1803271" y="4861368"/>
        <a:ext cx="6954188" cy="15109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977DC-86BF-4C3F-8CED-EB9EDB92B833}">
      <dsp:nvSpPr>
        <dsp:cNvPr id="0" name=""/>
        <dsp:cNvSpPr/>
      </dsp:nvSpPr>
      <dsp:spPr>
        <a:xfrm>
          <a:off x="4261693" y="2197"/>
          <a:ext cx="1992213" cy="199221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   "/>
            </a:rPr>
            <a:t>Valor teórico</a:t>
          </a:r>
          <a:endParaRPr lang="es-CO" sz="2000" kern="1200" dirty="0">
            <a:latin typeface="Arial   "/>
          </a:endParaRPr>
        </a:p>
      </dsp:txBody>
      <dsp:txXfrm>
        <a:off x="4553446" y="293950"/>
        <a:ext cx="1408707" cy="1408707"/>
      </dsp:txXfrm>
    </dsp:sp>
    <dsp:sp modelId="{7DDA5ABD-5F65-454D-99A6-C69BE1C22377}">
      <dsp:nvSpPr>
        <dsp:cNvPr id="0" name=""/>
        <dsp:cNvSpPr/>
      </dsp:nvSpPr>
      <dsp:spPr>
        <a:xfrm rot="2160000">
          <a:off x="6191158" y="1532955"/>
          <a:ext cx="530492" cy="6723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>
            <a:latin typeface="Arial   "/>
          </a:endParaRPr>
        </a:p>
      </dsp:txBody>
      <dsp:txXfrm>
        <a:off x="6206355" y="1620657"/>
        <a:ext cx="371344" cy="403423"/>
      </dsp:txXfrm>
    </dsp:sp>
    <dsp:sp modelId="{CC3D6919-C65A-42D3-A022-CAD77224693F}">
      <dsp:nvSpPr>
        <dsp:cNvPr id="0" name=""/>
        <dsp:cNvSpPr/>
      </dsp:nvSpPr>
      <dsp:spPr>
        <a:xfrm>
          <a:off x="6683196" y="1761522"/>
          <a:ext cx="1992213" cy="199221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   "/>
            </a:rPr>
            <a:t>Relevancia social </a:t>
          </a:r>
          <a:endParaRPr lang="es-CO" sz="2000" kern="1200" dirty="0">
            <a:latin typeface="Arial   "/>
          </a:endParaRPr>
        </a:p>
      </dsp:txBody>
      <dsp:txXfrm>
        <a:off x="6974949" y="2053275"/>
        <a:ext cx="1408707" cy="1408707"/>
      </dsp:txXfrm>
    </dsp:sp>
    <dsp:sp modelId="{D2339775-86F9-477B-959D-48174B0C162C}">
      <dsp:nvSpPr>
        <dsp:cNvPr id="0" name=""/>
        <dsp:cNvSpPr/>
      </dsp:nvSpPr>
      <dsp:spPr>
        <a:xfrm rot="6556799">
          <a:off x="6953788" y="3788768"/>
          <a:ext cx="494440" cy="6723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>
            <a:latin typeface="Arial   "/>
          </a:endParaRPr>
        </a:p>
      </dsp:txBody>
      <dsp:txXfrm rot="10800000">
        <a:off x="7052442" y="3853235"/>
        <a:ext cx="346108" cy="403423"/>
      </dsp:txXfrm>
    </dsp:sp>
    <dsp:sp modelId="{60488EEB-D3B1-486A-8A5B-78EE491BF81B}">
      <dsp:nvSpPr>
        <dsp:cNvPr id="0" name=""/>
        <dsp:cNvSpPr/>
      </dsp:nvSpPr>
      <dsp:spPr>
        <a:xfrm>
          <a:off x="5717366" y="4522591"/>
          <a:ext cx="1992213" cy="199221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   "/>
            </a:rPr>
            <a:t>Implicaciones prácticas</a:t>
          </a:r>
          <a:endParaRPr lang="es-CO" sz="2000" kern="1200" dirty="0">
            <a:latin typeface="Arial   "/>
          </a:endParaRPr>
        </a:p>
      </dsp:txBody>
      <dsp:txXfrm>
        <a:off x="6009119" y="4814344"/>
        <a:ext cx="1408707" cy="1408707"/>
      </dsp:txXfrm>
    </dsp:sp>
    <dsp:sp modelId="{9BD7FDCD-99A4-40A0-8C84-FD655FB3C3D6}">
      <dsp:nvSpPr>
        <dsp:cNvPr id="0" name=""/>
        <dsp:cNvSpPr/>
      </dsp:nvSpPr>
      <dsp:spPr>
        <a:xfrm rot="10698348">
          <a:off x="4985478" y="5225966"/>
          <a:ext cx="517655" cy="6723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>
            <a:latin typeface="Arial   "/>
          </a:endParaRPr>
        </a:p>
      </dsp:txBody>
      <dsp:txXfrm rot="10800000">
        <a:off x="5140740" y="5358144"/>
        <a:ext cx="362359" cy="403423"/>
      </dsp:txXfrm>
    </dsp:sp>
    <dsp:sp modelId="{353CE023-2633-42CA-A2EE-E6DB0189DFD5}">
      <dsp:nvSpPr>
        <dsp:cNvPr id="0" name=""/>
        <dsp:cNvSpPr/>
      </dsp:nvSpPr>
      <dsp:spPr>
        <a:xfrm>
          <a:off x="2749743" y="4610367"/>
          <a:ext cx="1992213" cy="199221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Arial   "/>
            </a:rPr>
            <a:t>Unidad metodológica</a:t>
          </a:r>
        </a:p>
      </dsp:txBody>
      <dsp:txXfrm>
        <a:off x="3041496" y="4902120"/>
        <a:ext cx="1408707" cy="1408707"/>
      </dsp:txXfrm>
    </dsp:sp>
    <dsp:sp modelId="{61699AFD-35EF-466A-BFC7-04DB3F30DF8C}">
      <dsp:nvSpPr>
        <dsp:cNvPr id="0" name=""/>
        <dsp:cNvSpPr/>
      </dsp:nvSpPr>
      <dsp:spPr>
        <a:xfrm rot="14834001">
          <a:off x="2900545" y="3897515"/>
          <a:ext cx="538368" cy="6723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>
            <a:latin typeface="Arial   "/>
          </a:endParaRPr>
        </a:p>
      </dsp:txBody>
      <dsp:txXfrm rot="10800000">
        <a:off x="3012550" y="4106452"/>
        <a:ext cx="376858" cy="403423"/>
      </dsp:txXfrm>
    </dsp:sp>
    <dsp:sp modelId="{1E84B0D2-AAB0-4E04-BC15-9C3E0FEDCB40}">
      <dsp:nvSpPr>
        <dsp:cNvPr id="0" name=""/>
        <dsp:cNvSpPr/>
      </dsp:nvSpPr>
      <dsp:spPr>
        <a:xfrm>
          <a:off x="1585709" y="1836722"/>
          <a:ext cx="1992213" cy="1992213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Arial   "/>
            </a:rPr>
            <a:t>Delimitación</a:t>
          </a:r>
        </a:p>
      </dsp:txBody>
      <dsp:txXfrm>
        <a:off x="1877462" y="2128475"/>
        <a:ext cx="1408707" cy="1408707"/>
      </dsp:txXfrm>
    </dsp:sp>
    <dsp:sp modelId="{8C9B9E64-559B-4557-9271-BD3D925400B0}">
      <dsp:nvSpPr>
        <dsp:cNvPr id="0" name=""/>
        <dsp:cNvSpPr/>
      </dsp:nvSpPr>
      <dsp:spPr>
        <a:xfrm rot="19534041">
          <a:off x="3572476" y="1590001"/>
          <a:ext cx="663678" cy="6723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>
            <a:latin typeface="Arial   "/>
          </a:endParaRPr>
        </a:p>
      </dsp:txBody>
      <dsp:txXfrm>
        <a:off x="3589918" y="1780765"/>
        <a:ext cx="464575" cy="4034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977DC-86BF-4C3F-8CED-EB9EDB92B833}">
      <dsp:nvSpPr>
        <dsp:cNvPr id="0" name=""/>
        <dsp:cNvSpPr/>
      </dsp:nvSpPr>
      <dsp:spPr>
        <a:xfrm>
          <a:off x="5122515" y="2297"/>
          <a:ext cx="2556569" cy="255656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   "/>
            </a:rPr>
            <a:t>Plan de negocios </a:t>
          </a:r>
          <a:endParaRPr lang="es-CO" sz="2000" kern="1200" dirty="0">
            <a:latin typeface="Arial   "/>
          </a:endParaRPr>
        </a:p>
      </dsp:txBody>
      <dsp:txXfrm>
        <a:off x="5496916" y="376698"/>
        <a:ext cx="1807767" cy="1807767"/>
      </dsp:txXfrm>
    </dsp:sp>
    <dsp:sp modelId="{7DDA5ABD-5F65-454D-99A6-C69BE1C22377}">
      <dsp:nvSpPr>
        <dsp:cNvPr id="0" name=""/>
        <dsp:cNvSpPr/>
      </dsp:nvSpPr>
      <dsp:spPr>
        <a:xfrm rot="2700000">
          <a:off x="7404447" y="2191981"/>
          <a:ext cx="678345" cy="8628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>
            <a:latin typeface="Arial   "/>
          </a:endParaRPr>
        </a:p>
      </dsp:txBody>
      <dsp:txXfrm>
        <a:off x="7434249" y="2292600"/>
        <a:ext cx="474842" cy="517706"/>
      </dsp:txXfrm>
    </dsp:sp>
    <dsp:sp modelId="{CC3D6919-C65A-42D3-A022-CAD77224693F}">
      <dsp:nvSpPr>
        <dsp:cNvPr id="0" name=""/>
        <dsp:cNvSpPr/>
      </dsp:nvSpPr>
      <dsp:spPr>
        <a:xfrm>
          <a:off x="7835306" y="2715089"/>
          <a:ext cx="2556569" cy="255656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   "/>
            </a:rPr>
            <a:t>Empresarismo </a:t>
          </a:r>
          <a:endParaRPr lang="es-CO" sz="2000" kern="1200" dirty="0">
            <a:latin typeface="Arial   "/>
          </a:endParaRPr>
        </a:p>
      </dsp:txBody>
      <dsp:txXfrm>
        <a:off x="8209707" y="3089490"/>
        <a:ext cx="1807767" cy="1807767"/>
      </dsp:txXfrm>
    </dsp:sp>
    <dsp:sp modelId="{D2339775-86F9-477B-959D-48174B0C162C}">
      <dsp:nvSpPr>
        <dsp:cNvPr id="0" name=""/>
        <dsp:cNvSpPr/>
      </dsp:nvSpPr>
      <dsp:spPr>
        <a:xfrm rot="8149579">
          <a:off x="7465151" y="4856162"/>
          <a:ext cx="632702" cy="8628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>
            <a:latin typeface="Arial   "/>
          </a:endParaRPr>
        </a:p>
      </dsp:txBody>
      <dsp:txXfrm rot="10800000">
        <a:off x="7628126" y="4962596"/>
        <a:ext cx="442891" cy="517706"/>
      </dsp:txXfrm>
    </dsp:sp>
    <dsp:sp modelId="{60488EEB-D3B1-486A-8A5B-78EE491BF81B}">
      <dsp:nvSpPr>
        <dsp:cNvPr id="0" name=""/>
        <dsp:cNvSpPr/>
      </dsp:nvSpPr>
      <dsp:spPr>
        <a:xfrm>
          <a:off x="5145442" y="5328464"/>
          <a:ext cx="2556569" cy="255656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   "/>
            </a:rPr>
            <a:t>Investigación de mercados </a:t>
          </a:r>
          <a:endParaRPr lang="es-CO" sz="2000" kern="1200" dirty="0">
            <a:latin typeface="Arial   "/>
          </a:endParaRPr>
        </a:p>
      </dsp:txBody>
      <dsp:txXfrm>
        <a:off x="5519843" y="5702865"/>
        <a:ext cx="1807767" cy="1807767"/>
      </dsp:txXfrm>
    </dsp:sp>
    <dsp:sp modelId="{9BD7FDCD-99A4-40A0-8C84-FD655FB3C3D6}">
      <dsp:nvSpPr>
        <dsp:cNvPr id="0" name=""/>
        <dsp:cNvSpPr/>
      </dsp:nvSpPr>
      <dsp:spPr>
        <a:xfrm rot="13328909">
          <a:off x="4692696" y="4909363"/>
          <a:ext cx="664682" cy="8628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>
            <a:latin typeface="Arial   "/>
          </a:endParaRPr>
        </a:p>
      </dsp:txBody>
      <dsp:txXfrm rot="10800000">
        <a:off x="4866319" y="5148837"/>
        <a:ext cx="465277" cy="517706"/>
      </dsp:txXfrm>
    </dsp:sp>
    <dsp:sp modelId="{353CE023-2633-42CA-A2EE-E6DB0189DFD5}">
      <dsp:nvSpPr>
        <dsp:cNvPr id="0" name=""/>
        <dsp:cNvSpPr/>
      </dsp:nvSpPr>
      <dsp:spPr>
        <a:xfrm>
          <a:off x="2320168" y="2771287"/>
          <a:ext cx="2556569" cy="255656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   "/>
            </a:rPr>
            <a:t>5 fuerzas de Porter </a:t>
          </a:r>
          <a:endParaRPr lang="es-CO" sz="2000" kern="1200" dirty="0">
            <a:latin typeface="Arial   "/>
          </a:endParaRPr>
        </a:p>
      </dsp:txBody>
      <dsp:txXfrm>
        <a:off x="2694569" y="3145688"/>
        <a:ext cx="1807767" cy="1807767"/>
      </dsp:txXfrm>
    </dsp:sp>
    <dsp:sp modelId="{61699AFD-35EF-466A-BFC7-04DB3F30DF8C}">
      <dsp:nvSpPr>
        <dsp:cNvPr id="0" name=""/>
        <dsp:cNvSpPr/>
      </dsp:nvSpPr>
      <dsp:spPr>
        <a:xfrm rot="18920583">
          <a:off x="4618366" y="2248237"/>
          <a:ext cx="733006" cy="8628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>
            <a:latin typeface="Arial   "/>
          </a:endParaRPr>
        </a:p>
      </dsp:txBody>
      <dsp:txXfrm>
        <a:off x="4650106" y="2498085"/>
        <a:ext cx="513104" cy="5177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DEA10F-46A6-4069-9E49-49B3C2032F10}">
      <dsp:nvSpPr>
        <dsp:cNvPr id="0" name=""/>
        <dsp:cNvSpPr/>
      </dsp:nvSpPr>
      <dsp:spPr>
        <a:xfrm rot="5400000">
          <a:off x="-255474" y="257578"/>
          <a:ext cx="1703160" cy="119221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300" kern="1200" dirty="0"/>
            <a:t>1</a:t>
          </a:r>
          <a:endParaRPr lang="es-CO" sz="3300" kern="1200" dirty="0"/>
        </a:p>
      </dsp:txBody>
      <dsp:txXfrm rot="-5400000">
        <a:off x="0" y="598210"/>
        <a:ext cx="1192212" cy="510948"/>
      </dsp:txXfrm>
    </dsp:sp>
    <dsp:sp modelId="{BE3545DD-34AF-40B8-8384-109A9A97273C}">
      <dsp:nvSpPr>
        <dsp:cNvPr id="0" name=""/>
        <dsp:cNvSpPr/>
      </dsp:nvSpPr>
      <dsp:spPr>
        <a:xfrm rot="5400000">
          <a:off x="7723221" y="-6528904"/>
          <a:ext cx="1107054" cy="14169071"/>
        </a:xfrm>
        <a:prstGeom prst="round2Same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s-CO" sz="2400" kern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Elaborar un estudio de mercado que permita conocer la segmentación de clientes, el análisis de la competencia y los precios del mercado.</a:t>
          </a:r>
          <a:endParaRPr lang="es-CO" sz="2400" kern="1200" dirty="0"/>
        </a:p>
      </dsp:txBody>
      <dsp:txXfrm rot="-5400000">
        <a:off x="1192213" y="56146"/>
        <a:ext cx="14115029" cy="998970"/>
      </dsp:txXfrm>
    </dsp:sp>
    <dsp:sp modelId="{2BCB3A70-8D35-4B0C-94F0-4AB7A738A5B3}">
      <dsp:nvSpPr>
        <dsp:cNvPr id="0" name=""/>
        <dsp:cNvSpPr/>
      </dsp:nvSpPr>
      <dsp:spPr>
        <a:xfrm rot="5400000">
          <a:off x="-255474" y="1817925"/>
          <a:ext cx="1703160" cy="1192212"/>
        </a:xfrm>
        <a:prstGeom prst="chevron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300" kern="1200" dirty="0"/>
            <a:t>2</a:t>
          </a:r>
          <a:endParaRPr lang="es-CO" sz="3300" kern="1200" dirty="0"/>
        </a:p>
      </dsp:txBody>
      <dsp:txXfrm rot="-5400000">
        <a:off x="0" y="2158557"/>
        <a:ext cx="1192212" cy="510948"/>
      </dsp:txXfrm>
    </dsp:sp>
    <dsp:sp modelId="{750AA59C-361B-4AF5-A0D0-A51A3379BC42}">
      <dsp:nvSpPr>
        <dsp:cNvPr id="0" name=""/>
        <dsp:cNvSpPr/>
      </dsp:nvSpPr>
      <dsp:spPr>
        <a:xfrm rot="5400000">
          <a:off x="7723221" y="-4968557"/>
          <a:ext cx="1107054" cy="14169071"/>
        </a:xfrm>
        <a:prstGeom prst="round2Same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s-CO" sz="2400" kern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Realizar un estudio técnico que contenga la información de los insumos, materiales, equipos y mano de obra necesario para la puesta en marcha del modelo de negocio.</a:t>
          </a:r>
          <a:endParaRPr lang="es-CO" sz="2400" kern="1200" dirty="0"/>
        </a:p>
      </dsp:txBody>
      <dsp:txXfrm rot="-5400000">
        <a:off x="1192213" y="1616493"/>
        <a:ext cx="14115029" cy="998970"/>
      </dsp:txXfrm>
    </dsp:sp>
    <dsp:sp modelId="{4C1ECAA4-B363-4B48-B6C5-1C955965A628}">
      <dsp:nvSpPr>
        <dsp:cNvPr id="0" name=""/>
        <dsp:cNvSpPr/>
      </dsp:nvSpPr>
      <dsp:spPr>
        <a:xfrm rot="5400000">
          <a:off x="-255474" y="3378272"/>
          <a:ext cx="1703160" cy="1192212"/>
        </a:xfrm>
        <a:prstGeom prst="chevron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300" kern="1200" dirty="0"/>
            <a:t>3</a:t>
          </a:r>
        </a:p>
      </dsp:txBody>
      <dsp:txXfrm rot="-5400000">
        <a:off x="0" y="3718904"/>
        <a:ext cx="1192212" cy="510948"/>
      </dsp:txXfrm>
    </dsp:sp>
    <dsp:sp modelId="{E6FDF370-3EA8-4E62-89DF-A1575F07F5E6}">
      <dsp:nvSpPr>
        <dsp:cNvPr id="0" name=""/>
        <dsp:cNvSpPr/>
      </dsp:nvSpPr>
      <dsp:spPr>
        <a:xfrm rot="5400000">
          <a:off x="7723221" y="-3408209"/>
          <a:ext cx="1107054" cy="14169071"/>
        </a:xfrm>
        <a:prstGeom prst="round2Same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s-CO" sz="2400" kern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Adelantar el estudio administrativo y organizacional del modelo de negocio.</a:t>
          </a:r>
          <a:endParaRPr lang="es-CO" sz="2400" kern="1200" dirty="0"/>
        </a:p>
      </dsp:txBody>
      <dsp:txXfrm rot="-5400000">
        <a:off x="1192213" y="3176841"/>
        <a:ext cx="14115029" cy="998970"/>
      </dsp:txXfrm>
    </dsp:sp>
    <dsp:sp modelId="{FAB68618-7CB4-4674-97B7-EE8B0115E83C}">
      <dsp:nvSpPr>
        <dsp:cNvPr id="0" name=""/>
        <dsp:cNvSpPr/>
      </dsp:nvSpPr>
      <dsp:spPr>
        <a:xfrm rot="5400000">
          <a:off x="-255474" y="4938620"/>
          <a:ext cx="1703160" cy="1192212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MX" sz="3300" kern="1200" dirty="0"/>
            <a:t>4</a:t>
          </a:r>
          <a:endParaRPr lang="es-CO" sz="3300" kern="1200" dirty="0"/>
        </a:p>
      </dsp:txBody>
      <dsp:txXfrm rot="-5400000">
        <a:off x="0" y="5279252"/>
        <a:ext cx="1192212" cy="510948"/>
      </dsp:txXfrm>
    </dsp:sp>
    <dsp:sp modelId="{C214A9C1-6DD1-45F8-90B8-03FD6E117917}">
      <dsp:nvSpPr>
        <dsp:cNvPr id="0" name=""/>
        <dsp:cNvSpPr/>
      </dsp:nvSpPr>
      <dsp:spPr>
        <a:xfrm rot="5400000">
          <a:off x="7723221" y="-1847862"/>
          <a:ext cx="1107054" cy="14169071"/>
        </a:xfrm>
        <a:prstGeom prst="round2Same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s-CO" sz="2400" kern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Efectuar el estudio financiero que demuestre la viabilidad financiera del modelo de negocio.</a:t>
          </a:r>
          <a:endParaRPr lang="es-CO" sz="2400" kern="1200" dirty="0"/>
        </a:p>
      </dsp:txBody>
      <dsp:txXfrm rot="-5400000">
        <a:off x="1192213" y="4737188"/>
        <a:ext cx="14115029" cy="99897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6950A1-D227-4618-AF77-2BD66F8875DB}">
      <dsp:nvSpPr>
        <dsp:cNvPr id="0" name=""/>
        <dsp:cNvSpPr/>
      </dsp:nvSpPr>
      <dsp:spPr>
        <a:xfrm>
          <a:off x="6755135" y="4866077"/>
          <a:ext cx="3535062" cy="2289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b="1" kern="1200" dirty="0">
              <a:latin typeface="Arial" panose="020B0604020202020204" pitchFamily="34" charset="0"/>
              <a:cs typeface="Arial" panose="020B0604020202020204" pitchFamily="34" charset="0"/>
            </a:rPr>
            <a:t>196 personas</a:t>
          </a:r>
          <a:endParaRPr lang="es-CO" sz="2000" kern="1200" dirty="0"/>
        </a:p>
      </dsp:txBody>
      <dsp:txXfrm>
        <a:off x="7865955" y="5488858"/>
        <a:ext cx="2373939" cy="1616835"/>
      </dsp:txXfrm>
    </dsp:sp>
    <dsp:sp modelId="{4B4A08C0-D037-477C-B966-25C3051608DD}">
      <dsp:nvSpPr>
        <dsp:cNvPr id="0" name=""/>
        <dsp:cNvSpPr/>
      </dsp:nvSpPr>
      <dsp:spPr>
        <a:xfrm>
          <a:off x="987402" y="4866077"/>
          <a:ext cx="3535062" cy="2289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000" b="1" kern="1200">
              <a:latin typeface="Arial" panose="020B0604020202020204" pitchFamily="34" charset="0"/>
              <a:cs typeface="Arial" panose="020B0604020202020204" pitchFamily="34" charset="0"/>
            </a:rPr>
            <a:t>48.385 habitantes en el año 2023 (DANE)</a:t>
          </a:r>
          <a:endParaRPr lang="es-CO" sz="2000" kern="1200" dirty="0"/>
        </a:p>
      </dsp:txBody>
      <dsp:txXfrm>
        <a:off x="1037704" y="5488858"/>
        <a:ext cx="2373939" cy="1616835"/>
      </dsp:txXfrm>
    </dsp:sp>
    <dsp:sp modelId="{92425734-96E6-4ADA-AD0B-F00182840EBE}">
      <dsp:nvSpPr>
        <dsp:cNvPr id="0" name=""/>
        <dsp:cNvSpPr/>
      </dsp:nvSpPr>
      <dsp:spPr>
        <a:xfrm>
          <a:off x="6755135" y="0"/>
          <a:ext cx="3535062" cy="2289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 dirty="0"/>
            <a:t>No experimental, descriptivo y transaccional </a:t>
          </a:r>
          <a:endParaRPr lang="es-CO" sz="2000" kern="1200" dirty="0"/>
        </a:p>
      </dsp:txBody>
      <dsp:txXfrm>
        <a:off x="7865955" y="50302"/>
        <a:ext cx="2373939" cy="1616835"/>
      </dsp:txXfrm>
    </dsp:sp>
    <dsp:sp modelId="{5F1DA0DF-17BE-46A0-8CFB-D4191BB36B9A}">
      <dsp:nvSpPr>
        <dsp:cNvPr id="0" name=""/>
        <dsp:cNvSpPr/>
      </dsp:nvSpPr>
      <dsp:spPr>
        <a:xfrm>
          <a:off x="987402" y="0"/>
          <a:ext cx="3535062" cy="2289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b="1" kern="1200" dirty="0"/>
            <a:t>Cuantitativo descriptivo </a:t>
          </a:r>
          <a:r>
            <a:rPr lang="es-MX" sz="2000" kern="1200" dirty="0"/>
            <a:t> </a:t>
          </a:r>
          <a:endParaRPr lang="es-CO" sz="2000" kern="1200" dirty="0"/>
        </a:p>
      </dsp:txBody>
      <dsp:txXfrm>
        <a:off x="1037704" y="50302"/>
        <a:ext cx="2373939" cy="1616835"/>
      </dsp:txXfrm>
    </dsp:sp>
    <dsp:sp modelId="{AB596577-6C12-45D0-8204-C2B6D307B3B0}">
      <dsp:nvSpPr>
        <dsp:cNvPr id="0" name=""/>
        <dsp:cNvSpPr/>
      </dsp:nvSpPr>
      <dsp:spPr>
        <a:xfrm>
          <a:off x="2468693" y="407891"/>
          <a:ext cx="3098546" cy="3098546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/>
            <a:t>Enfoque y tipo de estudio de la  investigación</a:t>
          </a:r>
          <a:endParaRPr lang="es-CO" sz="2000" b="1" kern="1200" dirty="0"/>
        </a:p>
      </dsp:txBody>
      <dsp:txXfrm>
        <a:off x="3376236" y="1315434"/>
        <a:ext cx="2191003" cy="2191003"/>
      </dsp:txXfrm>
    </dsp:sp>
    <dsp:sp modelId="{C6E704F9-FDBC-4BF1-9702-E637C1618A4D}">
      <dsp:nvSpPr>
        <dsp:cNvPr id="0" name=""/>
        <dsp:cNvSpPr/>
      </dsp:nvSpPr>
      <dsp:spPr>
        <a:xfrm rot="5400000">
          <a:off x="5710359" y="407891"/>
          <a:ext cx="3098546" cy="3098546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/>
            <a:t>Diseño de la investigación  </a:t>
          </a:r>
          <a:endParaRPr lang="es-CO" sz="2000" b="1" kern="1200" dirty="0"/>
        </a:p>
      </dsp:txBody>
      <dsp:txXfrm rot="-5400000">
        <a:off x="5710359" y="1315434"/>
        <a:ext cx="2191003" cy="2191003"/>
      </dsp:txXfrm>
    </dsp:sp>
    <dsp:sp modelId="{940BE09C-EB3C-42EA-9AC8-AAD1BD6F20C5}">
      <dsp:nvSpPr>
        <dsp:cNvPr id="0" name=""/>
        <dsp:cNvSpPr/>
      </dsp:nvSpPr>
      <dsp:spPr>
        <a:xfrm rot="10800000">
          <a:off x="5710359" y="3649557"/>
          <a:ext cx="3098546" cy="3098546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/>
            <a:t>Muestra</a:t>
          </a:r>
          <a:endParaRPr lang="es-CO" sz="2000" b="1" kern="1200" dirty="0"/>
        </a:p>
      </dsp:txBody>
      <dsp:txXfrm rot="10800000">
        <a:off x="5710359" y="3649557"/>
        <a:ext cx="2191003" cy="2191003"/>
      </dsp:txXfrm>
    </dsp:sp>
    <dsp:sp modelId="{2F34811C-5489-4B76-BFCD-F9B393FD10AE}">
      <dsp:nvSpPr>
        <dsp:cNvPr id="0" name=""/>
        <dsp:cNvSpPr/>
      </dsp:nvSpPr>
      <dsp:spPr>
        <a:xfrm rot="16200000">
          <a:off x="2468693" y="3649557"/>
          <a:ext cx="3098546" cy="3098546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/>
            <a:t>Población</a:t>
          </a:r>
          <a:endParaRPr lang="es-CO" sz="2000" b="1" kern="1200" dirty="0"/>
        </a:p>
      </dsp:txBody>
      <dsp:txXfrm rot="5400000">
        <a:off x="3376236" y="3649557"/>
        <a:ext cx="2191003" cy="2191003"/>
      </dsp:txXfrm>
    </dsp:sp>
    <dsp:sp modelId="{211D835E-17F9-43CE-B1B2-63FC7D78FE2B}">
      <dsp:nvSpPr>
        <dsp:cNvPr id="0" name=""/>
        <dsp:cNvSpPr/>
      </dsp:nvSpPr>
      <dsp:spPr>
        <a:xfrm>
          <a:off x="5103889" y="2933958"/>
          <a:ext cx="1069821" cy="930279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C7D98E-A781-45B9-9E78-AAEF46FED9DE}">
      <dsp:nvSpPr>
        <dsp:cNvPr id="0" name=""/>
        <dsp:cNvSpPr/>
      </dsp:nvSpPr>
      <dsp:spPr>
        <a:xfrm rot="10800000">
          <a:off x="5103889" y="3291758"/>
          <a:ext cx="1069821" cy="930279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6562CD-7A99-40A8-8C8A-CC1CA382DB1E}">
      <dsp:nvSpPr>
        <dsp:cNvPr id="0" name=""/>
        <dsp:cNvSpPr/>
      </dsp:nvSpPr>
      <dsp:spPr>
        <a:xfrm>
          <a:off x="45848" y="2288"/>
          <a:ext cx="4070711" cy="303870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05E068-2E2A-4204-B474-07E0AA57DC54}">
      <dsp:nvSpPr>
        <dsp:cNvPr id="0" name=""/>
        <dsp:cNvSpPr/>
      </dsp:nvSpPr>
      <dsp:spPr>
        <a:xfrm>
          <a:off x="45848" y="3040989"/>
          <a:ext cx="4070711" cy="13066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0" rIns="2413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b="1" kern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¿Consume usted carne de pollo?</a:t>
          </a:r>
          <a:endParaRPr lang="es-CO" sz="1900" b="1" kern="1200" dirty="0"/>
        </a:p>
      </dsp:txBody>
      <dsp:txXfrm>
        <a:off x="45848" y="3040989"/>
        <a:ext cx="2866698" cy="1306641"/>
      </dsp:txXfrm>
    </dsp:sp>
    <dsp:sp modelId="{26361365-5E66-4252-B62A-004C26F862E2}">
      <dsp:nvSpPr>
        <dsp:cNvPr id="0" name=""/>
        <dsp:cNvSpPr/>
      </dsp:nvSpPr>
      <dsp:spPr>
        <a:xfrm>
          <a:off x="3002896" y="3040295"/>
          <a:ext cx="1424749" cy="142474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D5745B-1F09-4B7E-9B92-4C566B4FEBCC}">
      <dsp:nvSpPr>
        <dsp:cNvPr id="0" name=""/>
        <dsp:cNvSpPr/>
      </dsp:nvSpPr>
      <dsp:spPr>
        <a:xfrm>
          <a:off x="4805422" y="76421"/>
          <a:ext cx="4070711" cy="303870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E2B77C-FCA2-4F5E-8449-F8895062C0BC}">
      <dsp:nvSpPr>
        <dsp:cNvPr id="0" name=""/>
        <dsp:cNvSpPr/>
      </dsp:nvSpPr>
      <dsp:spPr>
        <a:xfrm>
          <a:off x="9548331" y="3120832"/>
          <a:ext cx="4070711" cy="13066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0" rIns="2413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b="1" kern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¿</a:t>
          </a:r>
          <a:r>
            <a:rPr lang="es-CO" sz="1900" b="1" kern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Cree usted que con la creación de esta empresa dejaría de comprar donde lo hace habitualmente</a:t>
          </a:r>
          <a:r>
            <a:rPr lang="es-CO" sz="1900" b="1" kern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?</a:t>
          </a:r>
          <a:endParaRPr lang="es-CO" sz="1900" b="1" kern="1200" dirty="0"/>
        </a:p>
      </dsp:txBody>
      <dsp:txXfrm>
        <a:off x="9548331" y="3120832"/>
        <a:ext cx="2866698" cy="1306641"/>
      </dsp:txXfrm>
    </dsp:sp>
    <dsp:sp modelId="{41860344-F97B-4217-A1E6-67EF457FDAD0}">
      <dsp:nvSpPr>
        <dsp:cNvPr id="0" name=""/>
        <dsp:cNvSpPr/>
      </dsp:nvSpPr>
      <dsp:spPr>
        <a:xfrm>
          <a:off x="7860122" y="3470936"/>
          <a:ext cx="1279054" cy="1128216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0EC35C-D69F-4938-BC9B-C1C54D1B1663}">
      <dsp:nvSpPr>
        <dsp:cNvPr id="0" name=""/>
        <dsp:cNvSpPr/>
      </dsp:nvSpPr>
      <dsp:spPr>
        <a:xfrm>
          <a:off x="9492149" y="2288"/>
          <a:ext cx="4070711" cy="303870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99F36F-1EFD-4B75-834F-FBE170020529}">
      <dsp:nvSpPr>
        <dsp:cNvPr id="0" name=""/>
        <dsp:cNvSpPr/>
      </dsp:nvSpPr>
      <dsp:spPr>
        <a:xfrm>
          <a:off x="4690989" y="3005814"/>
          <a:ext cx="4070711" cy="13066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0" rIns="2413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b="1" kern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¿</a:t>
          </a:r>
          <a:r>
            <a:rPr lang="es-CO" sz="1900" b="1" kern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Qué tipo de pollo consume usted</a:t>
          </a:r>
          <a:r>
            <a:rPr lang="es-CO" sz="1900" b="1" kern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?</a:t>
          </a:r>
          <a:endParaRPr lang="es-CO" sz="1900" b="1" kern="1200" dirty="0"/>
        </a:p>
      </dsp:txBody>
      <dsp:txXfrm>
        <a:off x="4690989" y="3005814"/>
        <a:ext cx="2866698" cy="1306641"/>
      </dsp:txXfrm>
    </dsp:sp>
    <dsp:sp modelId="{3FB4CF48-F6C3-464D-937B-838E5A51372B}">
      <dsp:nvSpPr>
        <dsp:cNvPr id="0" name=""/>
        <dsp:cNvSpPr/>
      </dsp:nvSpPr>
      <dsp:spPr>
        <a:xfrm>
          <a:off x="7775165" y="3008067"/>
          <a:ext cx="1424749" cy="1424749"/>
        </a:xfrm>
        <a:prstGeom prst="ellipse">
          <a:avLst/>
        </a:prstGeom>
        <a:blipFill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26B733-2800-4C58-9043-2EDAD8F95C0B}">
      <dsp:nvSpPr>
        <dsp:cNvPr id="0" name=""/>
        <dsp:cNvSpPr/>
      </dsp:nvSpPr>
      <dsp:spPr>
        <a:xfrm>
          <a:off x="1702" y="1314027"/>
          <a:ext cx="3319332" cy="1327732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100" b="1" kern="1200" dirty="0"/>
            <a:t>AMENAZA DE NUEVOS COMPETIDORES </a:t>
          </a:r>
          <a:endParaRPr lang="es-CO" sz="2100" kern="1200" dirty="0"/>
        </a:p>
      </dsp:txBody>
      <dsp:txXfrm>
        <a:off x="1702" y="1314027"/>
        <a:ext cx="2987399" cy="1327732"/>
      </dsp:txXfrm>
    </dsp:sp>
    <dsp:sp modelId="{342BD48F-7666-4CC3-8F1B-71C29D2A73E6}">
      <dsp:nvSpPr>
        <dsp:cNvPr id="0" name=""/>
        <dsp:cNvSpPr/>
      </dsp:nvSpPr>
      <dsp:spPr>
        <a:xfrm>
          <a:off x="2657168" y="1314027"/>
          <a:ext cx="3319332" cy="132773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100" b="1" kern="1200" dirty="0"/>
            <a:t>PODER DE NEGOCIACIÓN DE LOS CLIENTES </a:t>
          </a:r>
          <a:endParaRPr lang="es-CO" sz="2100" kern="1200" dirty="0"/>
        </a:p>
      </dsp:txBody>
      <dsp:txXfrm>
        <a:off x="3321034" y="1314027"/>
        <a:ext cx="1991600" cy="1327732"/>
      </dsp:txXfrm>
    </dsp:sp>
    <dsp:sp modelId="{BB238F7E-E3DD-4C2E-BA22-388557D61463}">
      <dsp:nvSpPr>
        <dsp:cNvPr id="0" name=""/>
        <dsp:cNvSpPr/>
      </dsp:nvSpPr>
      <dsp:spPr>
        <a:xfrm>
          <a:off x="5312633" y="1314027"/>
          <a:ext cx="3319332" cy="132773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b="1" kern="1200" dirty="0"/>
            <a:t>INTENSIDAD DE LA RIVALIDAD</a:t>
          </a:r>
          <a:endParaRPr lang="es-CO" sz="2100" kern="1200" dirty="0"/>
        </a:p>
      </dsp:txBody>
      <dsp:txXfrm>
        <a:off x="5976499" y="1314027"/>
        <a:ext cx="1991600" cy="1327732"/>
      </dsp:txXfrm>
    </dsp:sp>
    <dsp:sp modelId="{B61B565C-4B04-4E2B-B71D-4D94ADFFA5A2}">
      <dsp:nvSpPr>
        <dsp:cNvPr id="0" name=""/>
        <dsp:cNvSpPr/>
      </dsp:nvSpPr>
      <dsp:spPr>
        <a:xfrm>
          <a:off x="7968099" y="1314027"/>
          <a:ext cx="3319332" cy="132773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100" b="1" kern="1200" dirty="0"/>
            <a:t>AMENAZA DE INGRESO DE PRODUCTOS SUSTITUTIVOS</a:t>
          </a:r>
          <a:endParaRPr lang="es-CO" sz="2100" kern="1200" dirty="0"/>
        </a:p>
      </dsp:txBody>
      <dsp:txXfrm>
        <a:off x="8631965" y="1314027"/>
        <a:ext cx="1991600" cy="1327732"/>
      </dsp:txXfrm>
    </dsp:sp>
    <dsp:sp modelId="{4FDB2D0C-55B4-4B04-92AA-A0A4C057DC98}">
      <dsp:nvSpPr>
        <dsp:cNvPr id="0" name=""/>
        <dsp:cNvSpPr/>
      </dsp:nvSpPr>
      <dsp:spPr>
        <a:xfrm>
          <a:off x="10623565" y="1314027"/>
          <a:ext cx="3319332" cy="132773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100" b="1" kern="1200" dirty="0"/>
            <a:t>PODER DE NEGOCIACIÓN DE LOS PROVEEDORES </a:t>
          </a:r>
          <a:endParaRPr lang="es-CO" sz="2100" kern="1200" dirty="0"/>
        </a:p>
      </dsp:txBody>
      <dsp:txXfrm>
        <a:off x="11287431" y="1314027"/>
        <a:ext cx="1991600" cy="132773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DE2AFC-2B42-4FBB-A8DD-860708D33FCF}">
      <dsp:nvSpPr>
        <dsp:cNvPr id="0" name=""/>
        <dsp:cNvSpPr/>
      </dsp:nvSpPr>
      <dsp:spPr>
        <a:xfrm>
          <a:off x="2767416" y="331424"/>
          <a:ext cx="4497525" cy="4497525"/>
        </a:xfrm>
        <a:prstGeom prst="pie">
          <a:avLst>
            <a:gd name="adj1" fmla="val 16200000"/>
            <a:gd name="adj2" fmla="val 2052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/>
            <a:t>Producto</a:t>
          </a:r>
          <a:endParaRPr lang="es-CO" sz="2400" b="1" kern="1200" dirty="0"/>
        </a:p>
      </dsp:txBody>
      <dsp:txXfrm>
        <a:off x="5113625" y="1087437"/>
        <a:ext cx="1445633" cy="963755"/>
      </dsp:txXfrm>
    </dsp:sp>
    <dsp:sp modelId="{BE79E259-6834-4F3D-8AF1-17C53060E97B}">
      <dsp:nvSpPr>
        <dsp:cNvPr id="0" name=""/>
        <dsp:cNvSpPr/>
      </dsp:nvSpPr>
      <dsp:spPr>
        <a:xfrm>
          <a:off x="2805967" y="451358"/>
          <a:ext cx="4497525" cy="4497525"/>
        </a:xfrm>
        <a:prstGeom prst="pie">
          <a:avLst>
            <a:gd name="adj1" fmla="val 20520000"/>
            <a:gd name="adj2" fmla="val 324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/>
            <a:t>Precio</a:t>
          </a:r>
          <a:endParaRPr lang="es-CO" sz="2400" b="1" kern="1200" dirty="0"/>
        </a:p>
      </dsp:txBody>
      <dsp:txXfrm>
        <a:off x="5702587" y="2506299"/>
        <a:ext cx="1338549" cy="1070839"/>
      </dsp:txXfrm>
    </dsp:sp>
    <dsp:sp modelId="{24CAFC00-4C97-410C-BF33-6B554196B5D9}">
      <dsp:nvSpPr>
        <dsp:cNvPr id="0" name=""/>
        <dsp:cNvSpPr/>
      </dsp:nvSpPr>
      <dsp:spPr>
        <a:xfrm>
          <a:off x="2405826" y="525246"/>
          <a:ext cx="5094347" cy="4497525"/>
        </a:xfrm>
        <a:prstGeom prst="pie">
          <a:avLst>
            <a:gd name="adj1" fmla="val 3240000"/>
            <a:gd name="adj2" fmla="val 756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/>
            <a:t>Plaza y distribución</a:t>
          </a:r>
          <a:endParaRPr lang="es-CO" sz="2400" b="1" kern="1200" dirty="0"/>
        </a:p>
      </dsp:txBody>
      <dsp:txXfrm>
        <a:off x="4225236" y="3684222"/>
        <a:ext cx="1455527" cy="1177923"/>
      </dsp:txXfrm>
    </dsp:sp>
    <dsp:sp modelId="{60DF338F-83B6-47D3-9B54-0E8720EB48A6}">
      <dsp:nvSpPr>
        <dsp:cNvPr id="0" name=""/>
        <dsp:cNvSpPr/>
      </dsp:nvSpPr>
      <dsp:spPr>
        <a:xfrm>
          <a:off x="2602507" y="451358"/>
          <a:ext cx="4497525" cy="4497525"/>
        </a:xfrm>
        <a:prstGeom prst="pie">
          <a:avLst>
            <a:gd name="adj1" fmla="val 7560000"/>
            <a:gd name="adj2" fmla="val 1188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/>
            <a:t>Promoción</a:t>
          </a:r>
          <a:endParaRPr lang="es-CO" sz="2400" b="1" kern="1200" dirty="0"/>
        </a:p>
      </dsp:txBody>
      <dsp:txXfrm>
        <a:off x="2864863" y="2506299"/>
        <a:ext cx="1338549" cy="1070839"/>
      </dsp:txXfrm>
    </dsp:sp>
    <dsp:sp modelId="{45BCB98B-A9B0-414C-A845-2D618C29E959}">
      <dsp:nvSpPr>
        <dsp:cNvPr id="0" name=""/>
        <dsp:cNvSpPr/>
      </dsp:nvSpPr>
      <dsp:spPr>
        <a:xfrm>
          <a:off x="2641057" y="331424"/>
          <a:ext cx="4497525" cy="4497525"/>
        </a:xfrm>
        <a:prstGeom prst="pie">
          <a:avLst>
            <a:gd name="adj1" fmla="val 11880000"/>
            <a:gd name="adj2" fmla="val 1620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/>
            <a:t>Proyección de ventas</a:t>
          </a:r>
          <a:endParaRPr lang="es-CO" sz="2400" b="1" kern="1200" dirty="0"/>
        </a:p>
      </dsp:txBody>
      <dsp:txXfrm>
        <a:off x="3346740" y="1087437"/>
        <a:ext cx="1445633" cy="963755"/>
      </dsp:txXfrm>
    </dsp:sp>
    <dsp:sp modelId="{12B9C588-C031-4883-AB1F-7383E7C8F895}">
      <dsp:nvSpPr>
        <dsp:cNvPr id="0" name=""/>
        <dsp:cNvSpPr/>
      </dsp:nvSpPr>
      <dsp:spPr>
        <a:xfrm>
          <a:off x="2488786" y="53006"/>
          <a:ext cx="5054361" cy="5054361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7538166-742D-4FB1-A3C6-F4100FFACCDB}">
      <dsp:nvSpPr>
        <dsp:cNvPr id="0" name=""/>
        <dsp:cNvSpPr/>
      </dsp:nvSpPr>
      <dsp:spPr>
        <a:xfrm>
          <a:off x="2527859" y="172901"/>
          <a:ext cx="5054361" cy="5054361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31340C8-26DD-4E5E-91B1-4D603D8B5FF9}">
      <dsp:nvSpPr>
        <dsp:cNvPr id="0" name=""/>
        <dsp:cNvSpPr/>
      </dsp:nvSpPr>
      <dsp:spPr>
        <a:xfrm>
          <a:off x="2423113" y="247014"/>
          <a:ext cx="5054361" cy="5054361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FA21F0D-710B-4BAD-B95F-55AF9291CF20}">
      <dsp:nvSpPr>
        <dsp:cNvPr id="0" name=""/>
        <dsp:cNvSpPr/>
      </dsp:nvSpPr>
      <dsp:spPr>
        <a:xfrm>
          <a:off x="2323778" y="172901"/>
          <a:ext cx="5054361" cy="5054361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B30838E-1EAE-45A7-86A9-9FB816002A61}">
      <dsp:nvSpPr>
        <dsp:cNvPr id="0" name=""/>
        <dsp:cNvSpPr/>
      </dsp:nvSpPr>
      <dsp:spPr>
        <a:xfrm>
          <a:off x="2362851" y="53006"/>
          <a:ext cx="5054361" cy="5054361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872A2A-27F0-46C6-AB4D-AA4E1B3A8145}">
      <dsp:nvSpPr>
        <dsp:cNvPr id="0" name=""/>
        <dsp:cNvSpPr/>
      </dsp:nvSpPr>
      <dsp:spPr>
        <a:xfrm>
          <a:off x="3451805" y="1724819"/>
          <a:ext cx="3998274" cy="3998274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>
              <a:latin typeface="Arial" panose="020B0604020202020204" pitchFamily="34" charset="0"/>
              <a:cs typeface="Arial" panose="020B0604020202020204" pitchFamily="34" charset="0"/>
            </a:rPr>
            <a:t>Estudio técnico</a:t>
          </a:r>
          <a:endParaRPr lang="es-CO" sz="3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37339" y="2310353"/>
        <a:ext cx="2827206" cy="2827206"/>
      </dsp:txXfrm>
    </dsp:sp>
    <dsp:sp modelId="{FA8D269C-4C08-412D-85D7-237E9D5C7184}">
      <dsp:nvSpPr>
        <dsp:cNvPr id="0" name=""/>
        <dsp:cNvSpPr/>
      </dsp:nvSpPr>
      <dsp:spPr>
        <a:xfrm>
          <a:off x="4451374" y="123356"/>
          <a:ext cx="1999137" cy="1999137"/>
        </a:xfrm>
        <a:prstGeom prst="ellipse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latin typeface="Arial" panose="020B0604020202020204" pitchFamily="34" charset="0"/>
              <a:cs typeface="Arial" panose="020B0604020202020204" pitchFamily="34" charset="0"/>
            </a:rPr>
            <a:t>Localización</a:t>
          </a:r>
          <a:endParaRPr lang="es-CO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44141" y="416123"/>
        <a:ext cx="1413603" cy="1413603"/>
      </dsp:txXfrm>
    </dsp:sp>
    <dsp:sp modelId="{BB2F364F-D8DF-4D99-A658-CF63CB97D5BE}">
      <dsp:nvSpPr>
        <dsp:cNvPr id="0" name=""/>
        <dsp:cNvSpPr/>
      </dsp:nvSpPr>
      <dsp:spPr>
        <a:xfrm>
          <a:off x="6925102" y="1920624"/>
          <a:ext cx="1999137" cy="1999137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latin typeface="Arial" panose="020B0604020202020204" pitchFamily="34" charset="0"/>
              <a:cs typeface="Arial" panose="020B0604020202020204" pitchFamily="34" charset="0"/>
            </a:rPr>
            <a:t>El tamaño de la empresa </a:t>
          </a:r>
          <a:endParaRPr lang="es-CO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217869" y="2213391"/>
        <a:ext cx="1413603" cy="1413603"/>
      </dsp:txXfrm>
    </dsp:sp>
    <dsp:sp modelId="{5B742C12-E0B9-4FF6-B52D-01EBDC0234A3}">
      <dsp:nvSpPr>
        <dsp:cNvPr id="0" name=""/>
        <dsp:cNvSpPr/>
      </dsp:nvSpPr>
      <dsp:spPr>
        <a:xfrm>
          <a:off x="5980222" y="4828666"/>
          <a:ext cx="1999137" cy="1999137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latin typeface="Arial" panose="020B0604020202020204" pitchFamily="34" charset="0"/>
              <a:cs typeface="Arial" panose="020B0604020202020204" pitchFamily="34" charset="0"/>
            </a:rPr>
            <a:t>Equipo de oficina </a:t>
          </a:r>
          <a:endParaRPr lang="es-CO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272989" y="5121433"/>
        <a:ext cx="1413603" cy="1413603"/>
      </dsp:txXfrm>
    </dsp:sp>
    <dsp:sp modelId="{CAFDCF1B-4332-40B8-8B0A-0F4CF5ED93A3}">
      <dsp:nvSpPr>
        <dsp:cNvPr id="0" name=""/>
        <dsp:cNvSpPr/>
      </dsp:nvSpPr>
      <dsp:spPr>
        <a:xfrm>
          <a:off x="2922526" y="4828666"/>
          <a:ext cx="1999137" cy="1999137"/>
        </a:xfrm>
        <a:prstGeom prst="ellipse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latin typeface="Arial" panose="020B0604020202020204" pitchFamily="34" charset="0"/>
              <a:cs typeface="Arial" panose="020B0604020202020204" pitchFamily="34" charset="0"/>
            </a:rPr>
            <a:t>Insumos  </a:t>
          </a:r>
          <a:endParaRPr lang="es-CO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15293" y="5121433"/>
        <a:ext cx="1413603" cy="1413603"/>
      </dsp:txXfrm>
    </dsp:sp>
    <dsp:sp modelId="{57D55CAC-C1C4-4947-B327-03F5D894B4DB}">
      <dsp:nvSpPr>
        <dsp:cNvPr id="0" name=""/>
        <dsp:cNvSpPr/>
      </dsp:nvSpPr>
      <dsp:spPr>
        <a:xfrm>
          <a:off x="1977646" y="1920624"/>
          <a:ext cx="1999137" cy="1999137"/>
        </a:xfrm>
        <a:prstGeom prst="ellipse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latin typeface="Arial" panose="020B0604020202020204" pitchFamily="34" charset="0"/>
              <a:cs typeface="Arial" panose="020B0604020202020204" pitchFamily="34" charset="0"/>
            </a:rPr>
            <a:t>Ficha técnica del producto</a:t>
          </a:r>
          <a:endParaRPr lang="es-CO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70413" y="2213391"/>
        <a:ext cx="1413603" cy="1413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FF3AE-EE8C-4B0D-A099-8523C84DE9C6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52E5-E1A2-43E5-972A-260BC14DEC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31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34578-CAA3-429D-AE82-416BA81CAE3B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087E9-0318-4832-9BD9-9F5532A62C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8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0087E9-0318-4832-9BD9-9F5532A62CB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589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I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328583"/>
            <a:ext cx="3944651" cy="1255484"/>
          </a:xfrm>
          <a:prstGeom prst="rect">
            <a:avLst/>
          </a:prstGeom>
        </p:spPr>
      </p:pic>
      <p:grpSp>
        <p:nvGrpSpPr>
          <p:cNvPr id="6" name="Group 4"/>
          <p:cNvGrpSpPr/>
          <p:nvPr userDrawn="1"/>
        </p:nvGrpSpPr>
        <p:grpSpPr>
          <a:xfrm>
            <a:off x="10575022" y="-83640"/>
            <a:ext cx="10539663" cy="10287000"/>
            <a:chOff x="0" y="0"/>
            <a:chExt cx="14052884" cy="13716000"/>
          </a:xfrm>
        </p:grpSpPr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/>
            <a:srcRect l="9933" r="32434"/>
            <a:stretch>
              <a:fillRect/>
            </a:stretch>
          </p:blipFill>
          <p:spPr>
            <a:xfrm>
              <a:off x="0" y="0"/>
              <a:ext cx="14052884" cy="13716000"/>
            </a:xfrm>
            <a:prstGeom prst="rect">
              <a:avLst/>
            </a:prstGeom>
          </p:spPr>
        </p:pic>
      </p:grpSp>
      <p:grpSp>
        <p:nvGrpSpPr>
          <p:cNvPr id="8" name="Group 15"/>
          <p:cNvGrpSpPr/>
          <p:nvPr userDrawn="1"/>
        </p:nvGrpSpPr>
        <p:grpSpPr>
          <a:xfrm>
            <a:off x="-2405949" y="-756374"/>
            <a:ext cx="4393457" cy="839228"/>
            <a:chOff x="0" y="0"/>
            <a:chExt cx="1157124" cy="221031"/>
          </a:xfrm>
        </p:grpSpPr>
        <p:sp>
          <p:nvSpPr>
            <p:cNvPr id="9" name="Freeform 16"/>
            <p:cNvSpPr/>
            <p:nvPr/>
          </p:nvSpPr>
          <p:spPr>
            <a:xfrm>
              <a:off x="0" y="0"/>
              <a:ext cx="1157125" cy="221031"/>
            </a:xfrm>
            <a:custGeom>
              <a:avLst/>
              <a:gdLst/>
              <a:ahLst/>
              <a:cxnLst/>
              <a:rect l="l" t="t" r="r" b="b"/>
              <a:pathLst>
                <a:path w="1157125" h="221031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0" name="TextBox 1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8"/>
          <p:cNvGrpSpPr/>
          <p:nvPr userDrawn="1"/>
        </p:nvGrpSpPr>
        <p:grpSpPr>
          <a:xfrm>
            <a:off x="1111231" y="-945845"/>
            <a:ext cx="2664423" cy="1218172"/>
            <a:chOff x="0" y="0"/>
            <a:chExt cx="483446" cy="221031"/>
          </a:xfrm>
        </p:grpSpPr>
        <p:sp>
          <p:nvSpPr>
            <p:cNvPr id="12" name="Freeform 19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3" name="TextBox 2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21"/>
          <p:cNvGrpSpPr/>
          <p:nvPr userDrawn="1"/>
        </p:nvGrpSpPr>
        <p:grpSpPr>
          <a:xfrm>
            <a:off x="2721641" y="-945845"/>
            <a:ext cx="2664423" cy="1218172"/>
            <a:chOff x="0" y="0"/>
            <a:chExt cx="483446" cy="221031"/>
          </a:xfrm>
        </p:grpSpPr>
        <p:sp>
          <p:nvSpPr>
            <p:cNvPr id="15" name="Freeform 22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6" name="TextBox 2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8" name="Picture 20"/>
          <p:cNvPicPr>
            <a:picLocks noChangeAspect="1"/>
          </p:cNvPicPr>
          <p:nvPr userDrawn="1"/>
        </p:nvPicPr>
        <p:blipFill>
          <a:blip r:embed="rId4"/>
          <a:srcRect l="27903" t="7707" r="27626" b="7032"/>
          <a:stretch>
            <a:fillRect/>
          </a:stretch>
        </p:blipFill>
        <p:spPr>
          <a:xfrm>
            <a:off x="10914963" y="237422"/>
            <a:ext cx="1506527" cy="16246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7" name="Grupo 6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8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5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6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4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2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7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8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9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0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1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2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3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9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9" name="Group 6"/>
          <p:cNvGrpSpPr/>
          <p:nvPr userDrawn="1"/>
        </p:nvGrpSpPr>
        <p:grpSpPr>
          <a:xfrm>
            <a:off x="13865445" y="-783709"/>
            <a:ext cx="2165787" cy="839228"/>
            <a:chOff x="0" y="0"/>
            <a:chExt cx="570413" cy="221031"/>
          </a:xfrm>
        </p:grpSpPr>
        <p:sp>
          <p:nvSpPr>
            <p:cNvPr id="10" name="Freeform 7"/>
            <p:cNvSpPr/>
            <p:nvPr/>
          </p:nvSpPr>
          <p:spPr>
            <a:xfrm>
              <a:off x="0" y="0"/>
              <a:ext cx="570413" cy="221031"/>
            </a:xfrm>
            <a:custGeom>
              <a:avLst/>
              <a:gdLst/>
              <a:ahLst/>
              <a:cxnLst/>
              <a:rect l="l" t="t" r="r" b="b"/>
              <a:pathLst>
                <a:path w="570413" h="221031">
                  <a:moveTo>
                    <a:pt x="203200" y="0"/>
                  </a:moveTo>
                  <a:lnTo>
                    <a:pt x="570413" y="0"/>
                  </a:lnTo>
                  <a:lnTo>
                    <a:pt x="367213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1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9"/>
          <p:cNvGrpSpPr/>
          <p:nvPr userDrawn="1"/>
        </p:nvGrpSpPr>
        <p:grpSpPr>
          <a:xfrm>
            <a:off x="15154953" y="-973181"/>
            <a:ext cx="2664423" cy="1218172"/>
            <a:chOff x="0" y="0"/>
            <a:chExt cx="483446" cy="221031"/>
          </a:xfrm>
        </p:grpSpPr>
        <p:sp>
          <p:nvSpPr>
            <p:cNvPr id="13" name="Freeform 10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4" name="TextBox 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2"/>
          <p:cNvGrpSpPr/>
          <p:nvPr userDrawn="1"/>
        </p:nvGrpSpPr>
        <p:grpSpPr>
          <a:xfrm>
            <a:off x="16765363" y="-973181"/>
            <a:ext cx="2664423" cy="1218172"/>
            <a:chOff x="0" y="0"/>
            <a:chExt cx="483446" cy="221031"/>
          </a:xfrm>
        </p:grpSpPr>
        <p:sp>
          <p:nvSpPr>
            <p:cNvPr id="16" name="Freeform 13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7" name="TextBox 1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5"/>
          <p:cNvGrpSpPr/>
          <p:nvPr userDrawn="1"/>
        </p:nvGrpSpPr>
        <p:grpSpPr>
          <a:xfrm rot="-6383299">
            <a:off x="-9225242" y="5696825"/>
            <a:ext cx="15009628" cy="4583863"/>
            <a:chOff x="0" y="0"/>
            <a:chExt cx="3953153" cy="1207272"/>
          </a:xfrm>
        </p:grpSpPr>
        <p:sp>
          <p:nvSpPr>
            <p:cNvPr id="19" name="Freeform 16"/>
            <p:cNvSpPr/>
            <p:nvPr/>
          </p:nvSpPr>
          <p:spPr>
            <a:xfrm>
              <a:off x="0" y="0"/>
              <a:ext cx="3953153" cy="1207272"/>
            </a:xfrm>
            <a:custGeom>
              <a:avLst/>
              <a:gdLst/>
              <a:ahLst/>
              <a:cxnLst/>
              <a:rect l="l" t="t" r="r" b="b"/>
              <a:pathLst>
                <a:path w="3953153" h="1207272">
                  <a:moveTo>
                    <a:pt x="0" y="0"/>
                  </a:moveTo>
                  <a:lnTo>
                    <a:pt x="3953153" y="0"/>
                  </a:lnTo>
                  <a:lnTo>
                    <a:pt x="3953153" y="1207272"/>
                  </a:lnTo>
                  <a:lnTo>
                    <a:pt x="0" y="1207272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0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1" name="Group 18"/>
          <p:cNvGrpSpPr/>
          <p:nvPr userDrawn="1"/>
        </p:nvGrpSpPr>
        <p:grpSpPr>
          <a:xfrm rot="-6428272">
            <a:off x="-6476114" y="7855943"/>
            <a:ext cx="15009628" cy="201024"/>
            <a:chOff x="0" y="0"/>
            <a:chExt cx="3953153" cy="52945"/>
          </a:xfrm>
        </p:grpSpPr>
        <p:sp>
          <p:nvSpPr>
            <p:cNvPr id="22" name="Freeform 19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3" name="TextBox 2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4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435838" y="216358"/>
            <a:ext cx="1506527" cy="1624685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9" name="Grupo 8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10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7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8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1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5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6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2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4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9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20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1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2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3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4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5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6" name="Group 2"/>
          <p:cNvGrpSpPr/>
          <p:nvPr userDrawn="1"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7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</p:sp>
        <p:sp>
          <p:nvSpPr>
            <p:cNvPr id="28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9" name="TextBox 14"/>
          <p:cNvSpPr txBox="1"/>
          <p:nvPr userDrawn="1"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0" r:id="rId4"/>
    <p:sldLayoutId id="2147483656" r:id="rId5"/>
    <p:sldLayoutId id="2147483657" r:id="rId6"/>
  </p:sldLayoutIdLst>
  <p:txStyles>
    <p:titleStyle>
      <a:lvl1pPr algn="ctr" defTabSz="91433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91433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30" algn="l" defTabSz="91433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uniminuto-dspace.scimago.es/bitstream/10656/7685/1/T.A_GarciaBernalGreisyVanesa_2019.pdf" TargetMode="External"/><Relationship Id="rId3" Type="http://schemas.openxmlformats.org/officeDocument/2006/relationships/hyperlink" Target="https://avinews.com/avicultura-colombiana-pib-avicola-en-continuo-crecimiento/" TargetMode="External"/><Relationship Id="rId7" Type="http://schemas.openxmlformats.org/officeDocument/2006/relationships/hyperlink" Target="https://fenavi.org/wp-content/uploads/2023/03/revista-298.pdf" TargetMode="External"/><Relationship Id="rId2" Type="http://schemas.openxmlformats.org/officeDocument/2006/relationships/hyperlink" Target="https://www.santacruzdemompos-bolivar.gov.co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poultrylife.com/articulos-tecnicos/los-origenes-de-la-avicultura/" TargetMode="External"/><Relationship Id="rId5" Type="http://schemas.openxmlformats.org/officeDocument/2006/relationships/hyperlink" Target="https://www.funcionpublica.gov.co/eva/gestornormativo/norma.php?i=12672#:~:text=Se%20dictan%20disposiciones%20para%20promover,4%20y%205" TargetMode="External"/><Relationship Id="rId4" Type="http://schemas.openxmlformats.org/officeDocument/2006/relationships/hyperlink" Target="https://repositorio.cuc.edu.co/bitstream/handle/11323/10341/TRABAJO%20FINAL%20MBA-VF%20(1).pdf?sequence=1&amp;isAllowed=y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image" Target="../media/image7.png"/><Relationship Id="rId12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6" Type="http://schemas.microsoft.com/office/2007/relationships/diagramDrawing" Target="../diagrams/drawing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11" Type="http://schemas.openxmlformats.org/officeDocument/2006/relationships/image" Target="../media/image11.png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7.xml"/><Relationship Id="rId10" Type="http://schemas.openxmlformats.org/officeDocument/2006/relationships/image" Target="../media/image10.tmp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9.png"/><Relationship Id="rId1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2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0 Rectángulo"/>
          <p:cNvSpPr/>
          <p:nvPr/>
        </p:nvSpPr>
        <p:spPr>
          <a:xfrm>
            <a:off x="381000" y="2247900"/>
            <a:ext cx="11049000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MODELO DE NEGOCIO PARA LA PRODUCCIÓN Y COMERCIALIZACIÓN DE POLLO SEMICRIOLLO EN EL MUNICIPIO DE MOMPOX, BOLIVAR </a:t>
            </a: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PROYECTO DE GRADO</a:t>
            </a: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JOSE DAVID PEÑARANDA TORRES  </a:t>
            </a: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JUAN DANIEL GULLOSO CAMPO</a:t>
            </a: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ESP. LUIS ALFONSO VARGAS CASTRO	</a:t>
            </a: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UNIVERSIDAD POPULAR DEL CESAR SECCIONAL AGUACHICA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CIENCIAS ADMINISTRATIVAS, CONTABLES Y ECONÓMICAS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ADMINISTRACIÓN DE EMPRESAS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AGUACHICA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2024 - 1</a:t>
            </a:r>
          </a:p>
        </p:txBody>
      </p:sp>
    </p:spTree>
    <p:extLst>
      <p:ext uri="{BB962C8B-B14F-4D97-AF65-F5344CB8AC3E}">
        <p14:creationId xmlns:p14="http://schemas.microsoft.com/office/powerpoint/2010/main" val="361562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C16B95D-43F5-2893-AB1C-EEB2AABAA0F4}"/>
              </a:ext>
            </a:extLst>
          </p:cNvPr>
          <p:cNvSpPr txBox="1"/>
          <p:nvPr/>
        </p:nvSpPr>
        <p:spPr>
          <a:xfrm>
            <a:off x="838200" y="2238143"/>
            <a:ext cx="17068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CO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</a:t>
            </a:r>
            <a:r>
              <a:rPr lang="es-CO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Realizar un estudio técnico que contenga la información de los insumos, materiales, equipos y mano de obra necesario para la puesta en marcha del modelo de negocio.</a:t>
            </a:r>
            <a:endParaRPr lang="es-CO" sz="2400" dirty="0"/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153AD1FC-C670-F608-03BB-A1A57C8C3BB9}"/>
              </a:ext>
            </a:extLst>
          </p:cNvPr>
          <p:cNvSpPr txBox="1"/>
          <p:nvPr/>
        </p:nvSpPr>
        <p:spPr>
          <a:xfrm>
            <a:off x="2781300" y="1645741"/>
            <a:ext cx="12725400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32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32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D43A5F11-B088-4C83-2347-15BDB7966F8C}"/>
              </a:ext>
            </a:extLst>
          </p:cNvPr>
          <p:cNvSpPr/>
          <p:nvPr/>
        </p:nvSpPr>
        <p:spPr>
          <a:xfrm>
            <a:off x="7391400" y="9334500"/>
            <a:ext cx="3048000" cy="266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C59173CD-2097-B25D-B481-BD44BCF5B3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567630"/>
              </p:ext>
            </p:extLst>
          </p:nvPr>
        </p:nvGraphicFramePr>
        <p:xfrm>
          <a:off x="-685800" y="2981331"/>
          <a:ext cx="10901886" cy="6951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B4D685AD-A30F-F5F8-A6C1-A96288DF48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392934"/>
              </p:ext>
            </p:extLst>
          </p:nvPr>
        </p:nvGraphicFramePr>
        <p:xfrm>
          <a:off x="8934450" y="4367836"/>
          <a:ext cx="8534400" cy="439944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{C083E6E3-FA7D-4D7B-A595-EF9225AFEA82}</a:tableStyleId>
              </a:tblPr>
              <a:tblGrid>
                <a:gridCol w="5491597">
                  <a:extLst>
                    <a:ext uri="{9D8B030D-6E8A-4147-A177-3AD203B41FA5}">
                      <a16:colId xmlns:a16="http://schemas.microsoft.com/office/drawing/2014/main" val="4276815304"/>
                    </a:ext>
                  </a:extLst>
                </a:gridCol>
                <a:gridCol w="3042803">
                  <a:extLst>
                    <a:ext uri="{9D8B030D-6E8A-4147-A177-3AD203B41FA5}">
                      <a16:colId xmlns:a16="http://schemas.microsoft.com/office/drawing/2014/main" val="2476293570"/>
                    </a:ext>
                  </a:extLst>
                </a:gridCol>
              </a:tblGrid>
              <a:tr h="549930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MX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Detalle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MX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Valor total anual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365077280"/>
                  </a:ext>
                </a:extLst>
              </a:tr>
              <a:tr h="549930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MX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Máquina y Equipo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$15.406.755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607782107"/>
                  </a:ext>
                </a:extLst>
              </a:tr>
              <a:tr h="549930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MX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Equipos de oficina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$5.804.000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133800348"/>
                  </a:ext>
                </a:extLst>
              </a:tr>
              <a:tr h="549930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MX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Equipo de trabajo (MOD)</a:t>
                      </a:r>
                      <a:endParaRPr lang="es-CO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$ 91.919.570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54669470"/>
                  </a:ext>
                </a:extLst>
              </a:tr>
              <a:tr h="549930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MX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Equipo de trabajo (MOI)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$ 18.480.000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884988645"/>
                  </a:ext>
                </a:extLst>
              </a:tr>
              <a:tr h="549930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MX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Gastos administrativos 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$22.020.000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154034838"/>
                  </a:ext>
                </a:extLst>
              </a:tr>
              <a:tr h="549930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MX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Gastos de venta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$5.000.000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759205408"/>
                  </a:ext>
                </a:extLst>
              </a:tr>
              <a:tr h="549930">
                <a:tc>
                  <a:txBody>
                    <a:bodyPr/>
                    <a:lstStyle/>
                    <a:p>
                      <a:pPr algn="ctr">
                        <a:spcAft>
                          <a:spcPts val="2000"/>
                        </a:spcAft>
                      </a:pPr>
                      <a:r>
                        <a:rPr lang="es-MX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CO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$ 158.630.325 </a:t>
                      </a:r>
                      <a:endParaRPr lang="es-CO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4536279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8758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6692D674-B2AC-6F45-E177-8C8340509DBA}"/>
              </a:ext>
            </a:extLst>
          </p:cNvPr>
          <p:cNvSpPr txBox="1"/>
          <p:nvPr/>
        </p:nvSpPr>
        <p:spPr>
          <a:xfrm>
            <a:off x="430530" y="2024588"/>
            <a:ext cx="12192000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2000"/>
              </a:spcAft>
            </a:pPr>
            <a:r>
              <a:rPr lang="es-CO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lang="es-CO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Adelantar el estudio administrativo y organizacional del modelo de negocio</a:t>
            </a:r>
            <a:endParaRPr lang="es-CO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891AC8E5-C705-CE7F-1E9F-0AF749BFEA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8453131"/>
              </p:ext>
            </p:extLst>
          </p:nvPr>
        </p:nvGraphicFramePr>
        <p:xfrm>
          <a:off x="-1600200" y="2692946"/>
          <a:ext cx="12439650" cy="73273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Elipse 13">
            <a:extLst>
              <a:ext uri="{FF2B5EF4-FFF2-40B4-BE49-F238E27FC236}">
                <a16:creationId xmlns:a16="http://schemas.microsoft.com/office/drawing/2014/main" id="{BA2BE943-41DA-D021-411F-52DC50E01720}"/>
              </a:ext>
            </a:extLst>
          </p:cNvPr>
          <p:cNvSpPr/>
          <p:nvPr/>
        </p:nvSpPr>
        <p:spPr>
          <a:xfrm>
            <a:off x="7391400" y="9334500"/>
            <a:ext cx="3048000" cy="266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1A6DE790-5D7E-D5B7-A112-F5CDD84580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0108934"/>
              </p:ext>
            </p:extLst>
          </p:nvPr>
        </p:nvGraphicFramePr>
        <p:xfrm>
          <a:off x="9144000" y="2692946"/>
          <a:ext cx="8839200" cy="7358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5" name="TextBox 6">
            <a:extLst>
              <a:ext uri="{FF2B5EF4-FFF2-40B4-BE49-F238E27FC236}">
                <a16:creationId xmlns:a16="http://schemas.microsoft.com/office/drawing/2014/main" id="{1588159F-E25C-DB9E-562A-77CAE823463E}"/>
              </a:ext>
            </a:extLst>
          </p:cNvPr>
          <p:cNvSpPr txBox="1"/>
          <p:nvPr/>
        </p:nvSpPr>
        <p:spPr>
          <a:xfrm>
            <a:off x="2781300" y="1645741"/>
            <a:ext cx="12725400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32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3200" b="1" dirty="0">
              <a:latin typeface="Arial Black" panose="020B0A040201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244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FB57A216-2AF9-33B6-91F3-13A4C17BC71E}"/>
              </a:ext>
            </a:extLst>
          </p:cNvPr>
          <p:cNvSpPr txBox="1"/>
          <p:nvPr/>
        </p:nvSpPr>
        <p:spPr>
          <a:xfrm>
            <a:off x="3352800" y="96393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17587EF-FBFD-1937-291C-8B00185883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412" t="37804" r="46225" b="17847"/>
          <a:stretch/>
        </p:blipFill>
        <p:spPr>
          <a:xfrm>
            <a:off x="1752600" y="2981285"/>
            <a:ext cx="5486401" cy="7039015"/>
          </a:xfrm>
          <a:prstGeom prst="rect">
            <a:avLst/>
          </a:prstGeom>
        </p:spPr>
      </p:pic>
      <p:sp>
        <p:nvSpPr>
          <p:cNvPr id="3" name="TextBox 6">
            <a:extLst>
              <a:ext uri="{FF2B5EF4-FFF2-40B4-BE49-F238E27FC236}">
                <a16:creationId xmlns:a16="http://schemas.microsoft.com/office/drawing/2014/main" id="{BB6E9DCD-6A95-20EA-9F39-5924D5F3BC1E}"/>
              </a:ext>
            </a:extLst>
          </p:cNvPr>
          <p:cNvSpPr txBox="1"/>
          <p:nvPr/>
        </p:nvSpPr>
        <p:spPr>
          <a:xfrm>
            <a:off x="2781300" y="1645741"/>
            <a:ext cx="12725400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32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32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FB3416F-2F39-B34C-B289-BC95DC1B67C4}"/>
              </a:ext>
            </a:extLst>
          </p:cNvPr>
          <p:cNvSpPr txBox="1"/>
          <p:nvPr/>
        </p:nvSpPr>
        <p:spPr>
          <a:xfrm>
            <a:off x="430530" y="2024588"/>
            <a:ext cx="12192000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2000"/>
              </a:spcAft>
            </a:pPr>
            <a:r>
              <a:rPr lang="es-CO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lang="es-CO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Adelantar el estudio administrativo y organizacional del modelo de negocio</a:t>
            </a:r>
            <a:endParaRPr lang="es-CO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9BAC0941-DF8A-AF7B-A0F2-E659DE38F0CB}"/>
              </a:ext>
            </a:extLst>
          </p:cNvPr>
          <p:cNvSpPr/>
          <p:nvPr/>
        </p:nvSpPr>
        <p:spPr>
          <a:xfrm>
            <a:off x="7391400" y="9334500"/>
            <a:ext cx="3048000" cy="266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E61B979-A83C-AFAD-E660-F823FAB88B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574" t="17708" r="30673" b="14583"/>
          <a:stretch/>
        </p:blipFill>
        <p:spPr>
          <a:xfrm>
            <a:off x="7745730" y="2654954"/>
            <a:ext cx="9753600" cy="7684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1698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>
            <a:extLst>
              <a:ext uri="{FF2B5EF4-FFF2-40B4-BE49-F238E27FC236}">
                <a16:creationId xmlns:a16="http://schemas.microsoft.com/office/drawing/2014/main" id="{976F6FFB-DB93-3C1E-7CCA-6C1D4DC512CD}"/>
              </a:ext>
            </a:extLst>
          </p:cNvPr>
          <p:cNvSpPr/>
          <p:nvPr/>
        </p:nvSpPr>
        <p:spPr>
          <a:xfrm>
            <a:off x="7391400" y="9334500"/>
            <a:ext cx="3048000" cy="266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B57A216-2AF9-33B6-91F3-13A4C17BC71E}"/>
              </a:ext>
            </a:extLst>
          </p:cNvPr>
          <p:cNvSpPr txBox="1"/>
          <p:nvPr/>
        </p:nvSpPr>
        <p:spPr>
          <a:xfrm>
            <a:off x="3352800" y="96393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6F050C0-9FCE-28B4-17C7-09E1018E2BF1}"/>
              </a:ext>
            </a:extLst>
          </p:cNvPr>
          <p:cNvSpPr txBox="1"/>
          <p:nvPr/>
        </p:nvSpPr>
        <p:spPr>
          <a:xfrm>
            <a:off x="2108886" y="1592311"/>
            <a:ext cx="133676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32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32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41CC1E2-14C6-7D0C-7703-F7D4A995E69A}"/>
              </a:ext>
            </a:extLst>
          </p:cNvPr>
          <p:cNvSpPr txBox="1"/>
          <p:nvPr/>
        </p:nvSpPr>
        <p:spPr>
          <a:xfrm>
            <a:off x="1563130" y="2177086"/>
            <a:ext cx="15697200" cy="1388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2000"/>
              </a:spcAft>
            </a:pPr>
            <a:r>
              <a:rPr lang="es-E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s-CO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CO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Efectuar el estudio financiero que demuestre la viabilidad financiera del modelo de negocio</a:t>
            </a:r>
            <a:r>
              <a:rPr lang="es-CO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CO" sz="2400" dirty="0"/>
          </a:p>
          <a:p>
            <a:pPr algn="just">
              <a:lnSpc>
                <a:spcPct val="150000"/>
              </a:lnSpc>
              <a:spcAft>
                <a:spcPts val="2000"/>
              </a:spcAft>
            </a:pPr>
            <a:endParaRPr lang="es-CO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F22CD3F-EFC6-C889-2485-E1892B9DB5E3}"/>
              </a:ext>
            </a:extLst>
          </p:cNvPr>
          <p:cNvSpPr txBox="1"/>
          <p:nvPr/>
        </p:nvSpPr>
        <p:spPr>
          <a:xfrm>
            <a:off x="707572" y="2929503"/>
            <a:ext cx="133676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Evaluar la rentabilidad del proyecto (perdidas o ganancias)</a:t>
            </a:r>
          </a:p>
          <a:p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TIR            Tasa interna de retorno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¿Cómo?                 VPN           Valor presente neto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TIO            Tasa interna de oportunidad 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7D1D8EB4-419B-3AA5-2491-857EA7B4B816}"/>
              </a:ext>
            </a:extLst>
          </p:cNvPr>
          <p:cNvSpPr/>
          <p:nvPr/>
        </p:nvSpPr>
        <p:spPr>
          <a:xfrm>
            <a:off x="2286000" y="4464313"/>
            <a:ext cx="828000" cy="216000"/>
          </a:xfrm>
          <a:prstGeom prst="rightArrow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EAFFF009-05FA-0F90-F8F2-3A2F10DD30A5}"/>
              </a:ext>
            </a:extLst>
          </p:cNvPr>
          <p:cNvCxnSpPr/>
          <p:nvPr/>
        </p:nvCxnSpPr>
        <p:spPr>
          <a:xfrm>
            <a:off x="4191000" y="4667179"/>
            <a:ext cx="72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DAF3BD46-D03F-7CCA-32A8-8E737939474E}"/>
              </a:ext>
            </a:extLst>
          </p:cNvPr>
          <p:cNvCxnSpPr/>
          <p:nvPr/>
        </p:nvCxnSpPr>
        <p:spPr>
          <a:xfrm>
            <a:off x="4118700" y="4305300"/>
            <a:ext cx="72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13D55415-7F99-3B86-A55A-399A614414F0}"/>
              </a:ext>
            </a:extLst>
          </p:cNvPr>
          <p:cNvCxnSpPr/>
          <p:nvPr/>
        </p:nvCxnSpPr>
        <p:spPr>
          <a:xfrm>
            <a:off x="4118700" y="4991100"/>
            <a:ext cx="72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9BDB701-D49F-B673-2D89-678FBA0C9149}"/>
              </a:ext>
            </a:extLst>
          </p:cNvPr>
          <p:cNvSpPr txBox="1"/>
          <p:nvPr/>
        </p:nvSpPr>
        <p:spPr>
          <a:xfrm>
            <a:off x="1947000" y="5713302"/>
            <a:ext cx="4343400" cy="230832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Punto de equilibrio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Estado de resultados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Inversiones del proyecto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Balance general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Flujo de caja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Viabilidad financiera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5D4A892-F6D5-3561-C2DE-2B45948E9814}"/>
              </a:ext>
            </a:extLst>
          </p:cNvPr>
          <p:cNvSpPr txBox="1"/>
          <p:nvPr/>
        </p:nvSpPr>
        <p:spPr>
          <a:xfrm>
            <a:off x="7639037" y="3896921"/>
            <a:ext cx="12192000" cy="480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lnSpc>
                <a:spcPct val="115000"/>
              </a:lnSpc>
              <a:spcBef>
                <a:spcPts val="1000"/>
              </a:spcBef>
              <a:buSzPts val="1200"/>
            </a:pPr>
            <a:r>
              <a:rPr lang="es-ES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Punto de equilibrio </a:t>
            </a:r>
            <a:endParaRPr lang="es-CO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28848F5-3256-766A-34E0-054004DF23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711" t="49202" r="44473" b="23298"/>
          <a:stretch/>
        </p:blipFill>
        <p:spPr>
          <a:xfrm>
            <a:off x="10006820" y="4550255"/>
            <a:ext cx="7456433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130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>
            <a:extLst>
              <a:ext uri="{FF2B5EF4-FFF2-40B4-BE49-F238E27FC236}">
                <a16:creationId xmlns:a16="http://schemas.microsoft.com/office/drawing/2014/main" id="{2DF0F887-A517-A533-723F-2571A5E419B6}"/>
              </a:ext>
            </a:extLst>
          </p:cNvPr>
          <p:cNvSpPr/>
          <p:nvPr/>
        </p:nvSpPr>
        <p:spPr>
          <a:xfrm>
            <a:off x="7391400" y="9334500"/>
            <a:ext cx="3048000" cy="266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B57A216-2AF9-33B6-91F3-13A4C17BC71E}"/>
              </a:ext>
            </a:extLst>
          </p:cNvPr>
          <p:cNvSpPr txBox="1"/>
          <p:nvPr/>
        </p:nvSpPr>
        <p:spPr>
          <a:xfrm>
            <a:off x="3352800" y="96393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023E7D41-3FFC-ED3B-AFAF-756327EC28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438826"/>
              </p:ext>
            </p:extLst>
          </p:nvPr>
        </p:nvGraphicFramePr>
        <p:xfrm>
          <a:off x="1906905" y="1790700"/>
          <a:ext cx="14552295" cy="4561118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{C083E6E3-FA7D-4D7B-A595-EF9225AFEA82}</a:tableStyleId>
              </a:tblPr>
              <a:tblGrid>
                <a:gridCol w="12045024">
                  <a:extLst>
                    <a:ext uri="{9D8B030D-6E8A-4147-A177-3AD203B41FA5}">
                      <a16:colId xmlns:a16="http://schemas.microsoft.com/office/drawing/2014/main" val="3868847990"/>
                    </a:ext>
                  </a:extLst>
                </a:gridCol>
                <a:gridCol w="2507271">
                  <a:extLst>
                    <a:ext uri="{9D8B030D-6E8A-4147-A177-3AD203B41FA5}">
                      <a16:colId xmlns:a16="http://schemas.microsoft.com/office/drawing/2014/main" val="3955002115"/>
                    </a:ext>
                  </a:extLst>
                </a:gridCol>
              </a:tblGrid>
              <a:tr h="457200">
                <a:tc gridSpan="2">
                  <a:txBody>
                    <a:bodyPr/>
                    <a:lstStyle/>
                    <a:p>
                      <a:pPr algn="ctr">
                        <a:spcAft>
                          <a:spcPts val="200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Inversiones del Proyecto</a:t>
                      </a:r>
                      <a:endParaRPr lang="es-CO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44307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Descripción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Año 0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83009290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Inversión fija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41796190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Maquinaria y Equipos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15.406.755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81260272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Equipos de Oficina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  5.804.000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62345257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Costos de venta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103.675.201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98277362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Mano de Obra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110.399.570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94480183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Gastos Administrativos (servicios)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22.020.000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4763286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Gastos de venta</a:t>
                      </a:r>
                      <a:endParaRPr lang="es-CO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  5.000.000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9892636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Total, Inversión fija</a:t>
                      </a:r>
                      <a:endParaRPr lang="es-CO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262.305.526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29715589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Inversión diferida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78476050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Gastos pre operativos</a:t>
                      </a:r>
                      <a:endParaRPr lang="es-CO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     450.000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7878247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Total, Inversión Diferida</a:t>
                      </a:r>
                      <a:endParaRPr lang="es-CO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     450.000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15325628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l">
                        <a:spcAft>
                          <a:spcPts val="200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Total, Inversiones</a:t>
                      </a:r>
                      <a:endParaRPr lang="es-CO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        263.205.526</a:t>
                      </a:r>
                      <a:endParaRPr lang="es-CO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91267565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C42C39B6-92A0-429C-5489-FA2034627C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720026"/>
              </p:ext>
            </p:extLst>
          </p:nvPr>
        </p:nvGraphicFramePr>
        <p:xfrm>
          <a:off x="1906905" y="6520815"/>
          <a:ext cx="14552295" cy="3499485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{C083E6E3-FA7D-4D7B-A595-EF9225AFEA82}</a:tableStyleId>
              </a:tblPr>
              <a:tblGrid>
                <a:gridCol w="1767899">
                  <a:extLst>
                    <a:ext uri="{9D8B030D-6E8A-4147-A177-3AD203B41FA5}">
                      <a16:colId xmlns:a16="http://schemas.microsoft.com/office/drawing/2014/main" val="4011433693"/>
                    </a:ext>
                  </a:extLst>
                </a:gridCol>
                <a:gridCol w="2547888">
                  <a:extLst>
                    <a:ext uri="{9D8B030D-6E8A-4147-A177-3AD203B41FA5}">
                      <a16:colId xmlns:a16="http://schemas.microsoft.com/office/drawing/2014/main" val="1653861512"/>
                    </a:ext>
                  </a:extLst>
                </a:gridCol>
                <a:gridCol w="2143283">
                  <a:extLst>
                    <a:ext uri="{9D8B030D-6E8A-4147-A177-3AD203B41FA5}">
                      <a16:colId xmlns:a16="http://schemas.microsoft.com/office/drawing/2014/main" val="3961229584"/>
                    </a:ext>
                  </a:extLst>
                </a:gridCol>
                <a:gridCol w="1926369">
                  <a:extLst>
                    <a:ext uri="{9D8B030D-6E8A-4147-A177-3AD203B41FA5}">
                      <a16:colId xmlns:a16="http://schemas.microsoft.com/office/drawing/2014/main" val="3455199958"/>
                    </a:ext>
                  </a:extLst>
                </a:gridCol>
                <a:gridCol w="2053371">
                  <a:extLst>
                    <a:ext uri="{9D8B030D-6E8A-4147-A177-3AD203B41FA5}">
                      <a16:colId xmlns:a16="http://schemas.microsoft.com/office/drawing/2014/main" val="3573414708"/>
                    </a:ext>
                  </a:extLst>
                </a:gridCol>
                <a:gridCol w="2053371">
                  <a:extLst>
                    <a:ext uri="{9D8B030D-6E8A-4147-A177-3AD203B41FA5}">
                      <a16:colId xmlns:a16="http://schemas.microsoft.com/office/drawing/2014/main" val="3591250050"/>
                    </a:ext>
                  </a:extLst>
                </a:gridCol>
                <a:gridCol w="2060114">
                  <a:extLst>
                    <a:ext uri="{9D8B030D-6E8A-4147-A177-3AD203B41FA5}">
                      <a16:colId xmlns:a16="http://schemas.microsoft.com/office/drawing/2014/main" val="2040204294"/>
                    </a:ext>
                  </a:extLst>
                </a:gridCol>
              </a:tblGrid>
              <a:tr h="481965">
                <a:tc gridSpan="7">
                  <a:txBody>
                    <a:bodyPr/>
                    <a:lstStyle/>
                    <a:p>
                      <a:pPr algn="ctr">
                        <a:spcAft>
                          <a:spcPts val="2000"/>
                        </a:spcAft>
                      </a:pPr>
                      <a:r>
                        <a:rPr lang="es-CO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Viabilidad Financiera</a:t>
                      </a:r>
                      <a:endParaRPr lang="es-CO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948651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Saldo acumulado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$60.000.000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$ 38.789.245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$ 82.829.675</a:t>
                      </a:r>
                      <a:endParaRPr lang="es-CO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$ 177.133.884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$ 317.505.017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$ 559.531.471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56261251"/>
                  </a:ext>
                </a:extLst>
              </a:tr>
              <a:tr h="280035"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Valor Presente Neto (VPN)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$ 223.369.394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8793793"/>
                  </a:ext>
                </a:extLst>
              </a:tr>
              <a:tr h="420370"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Tasa Interna de Retorno (TIR)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139,93%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34188949"/>
                  </a:ext>
                </a:extLst>
              </a:tr>
              <a:tr h="553720"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Tasa Interna de Oportunidad (TIO)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0"/>
                        </a:spcAft>
                      </a:pPr>
                      <a:r>
                        <a:rPr lang="es-CO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45%</a:t>
                      </a:r>
                      <a:endParaRPr lang="es-CO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O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70599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076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730FD4F8-D734-9514-CB77-478319175417}"/>
              </a:ext>
            </a:extLst>
          </p:cNvPr>
          <p:cNvSpPr txBox="1"/>
          <p:nvPr/>
        </p:nvSpPr>
        <p:spPr>
          <a:xfrm>
            <a:off x="1219200" y="1083269"/>
            <a:ext cx="13487400" cy="891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lnSpc>
                <a:spcPct val="115000"/>
              </a:lnSpc>
              <a:spcBef>
                <a:spcPts val="1000"/>
              </a:spcBef>
              <a:buSzPts val="1200"/>
            </a:pPr>
            <a:r>
              <a:rPr lang="es-MX" sz="4800" b="1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s-CO" sz="4800" b="1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ONCLUSIÓN </a:t>
            </a:r>
            <a:r>
              <a:rPr lang="es-MX" sz="4800" b="1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RECOMENDACIONES</a:t>
            </a:r>
            <a:endParaRPr lang="es-CO" sz="4800" b="1" dirty="0">
              <a:effectLst/>
              <a:latin typeface="Arial Black" panose="020B0A040201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B57A216-2AF9-33B6-91F3-13A4C17BC71E}"/>
              </a:ext>
            </a:extLst>
          </p:cNvPr>
          <p:cNvSpPr txBox="1"/>
          <p:nvPr/>
        </p:nvSpPr>
        <p:spPr>
          <a:xfrm>
            <a:off x="3352800" y="96393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80DCE268-9187-9603-BA8E-878825015E6B}"/>
              </a:ext>
            </a:extLst>
          </p:cNvPr>
          <p:cNvSpPr/>
          <p:nvPr/>
        </p:nvSpPr>
        <p:spPr>
          <a:xfrm>
            <a:off x="7391400" y="9334500"/>
            <a:ext cx="3048000" cy="266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4724F08-496A-A701-EABA-7DDBEA7768EE}"/>
              </a:ext>
            </a:extLst>
          </p:cNvPr>
          <p:cNvSpPr txBox="1"/>
          <p:nvPr/>
        </p:nvSpPr>
        <p:spPr>
          <a:xfrm>
            <a:off x="2133600" y="2324100"/>
            <a:ext cx="13716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Es totalmente viable para su implementación respecto a los datos recopilados.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El estudio de mercado evidenció una alta demanda potencial.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El estudio técnico proporcionó la información veraz para el correcto funcionamiento.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El estudio administrativo arrojó los componentes estratégicos y las funciones que debe de ejecutar cada colaborador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El estudio financiero nos demostró la viabilidad financiera del proyecto.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D368D46-837E-A04F-3842-2B8FE188E57A}"/>
              </a:ext>
            </a:extLst>
          </p:cNvPr>
          <p:cNvSpPr txBox="1"/>
          <p:nvPr/>
        </p:nvSpPr>
        <p:spPr>
          <a:xfrm>
            <a:off x="2133600" y="6254740"/>
            <a:ext cx="13716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Se insta a la Universidad Popular del Cesar, Seccional Aguachica, a través del programa de Administración de Empresas, a continuar apoyando la creación de empresas con el fin de impulsar el desarrollo de la región en estudio. </a:t>
            </a:r>
          </a:p>
          <a:p>
            <a:pPr algn="just"/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Se sugiere aprovechar estas investigaciones académicas para convocatorias y para implementar estos modelos de negocio. </a:t>
            </a:r>
          </a:p>
          <a:p>
            <a:pPr algn="just"/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Se recomienda fomentar la participación de los estudiantes en estas estrategias de fortalecimiento empresarial. 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7323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596975" y="952500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93E9AF4E-4C6D-4709-4616-4B81B2D279E3}"/>
              </a:ext>
            </a:extLst>
          </p:cNvPr>
          <p:cNvSpPr/>
          <p:nvPr/>
        </p:nvSpPr>
        <p:spPr>
          <a:xfrm>
            <a:off x="7391400" y="9334500"/>
            <a:ext cx="3048000" cy="266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FD2FDBE-8C6B-87B7-C125-C84AE35210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9" r="10255"/>
          <a:stretch/>
        </p:blipFill>
        <p:spPr bwMode="auto">
          <a:xfrm>
            <a:off x="1600200" y="2598611"/>
            <a:ext cx="4358203" cy="60958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616E010-B0D5-9EFF-7D82-3D1F8354A3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839" y="2598610"/>
            <a:ext cx="3769918" cy="60958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F1C237F-675E-572C-E44C-C45A1A4FC8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4800" y="2593461"/>
            <a:ext cx="3769918" cy="6095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9856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596975" y="952500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BIBLIOGRAFÍA 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3447B75F-DB75-AFAA-B3D4-BD67C739E298}"/>
              </a:ext>
            </a:extLst>
          </p:cNvPr>
          <p:cNvSpPr/>
          <p:nvPr/>
        </p:nvSpPr>
        <p:spPr>
          <a:xfrm>
            <a:off x="7391400" y="9334500"/>
            <a:ext cx="3048000" cy="266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C695A1A-251A-7464-F1F8-4152FE765100}"/>
              </a:ext>
            </a:extLst>
          </p:cNvPr>
          <p:cNvSpPr txBox="1"/>
          <p:nvPr/>
        </p:nvSpPr>
        <p:spPr>
          <a:xfrm>
            <a:off x="1676400" y="2109517"/>
            <a:ext cx="15691025" cy="8123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15000"/>
              </a:lnSpc>
              <a:spcAft>
                <a:spcPts val="2000"/>
              </a:spcAft>
            </a:pPr>
            <a:r>
              <a:rPr lang="es-ES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Alcaldía Municipal (2023). Economía – Mompox, Cesar. Obtenido de </a:t>
            </a:r>
            <a:r>
              <a:rPr lang="es-ES" sz="1800" u="sng" dirty="0">
                <a:effectLst/>
                <a:latin typeface="Times New Roman" panose="02020603050405020304" pitchFamily="18" charset="0"/>
                <a:ea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https://www.santacruzdemompos-bolivar.gov.co/</a:t>
            </a:r>
            <a:endParaRPr lang="es-CO" sz="1800" dirty="0"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2000"/>
              </a:spcAft>
            </a:pPr>
            <a:r>
              <a:rPr lang="es-ES" sz="18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AviNews</a:t>
            </a:r>
            <a:r>
              <a:rPr lang="es-ES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. (2023). PIB Avícola en continuo crecimiento. Obtenido de </a:t>
            </a:r>
            <a:r>
              <a:rPr lang="es-ES" sz="1800" u="sng" dirty="0">
                <a:effectLst/>
                <a:latin typeface="Times New Roman" panose="02020603050405020304" pitchFamily="18" charset="0"/>
                <a:ea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https://avinews.com/avicultura-colombiana-pib-avicola-en-continuo-crecimiento/</a:t>
            </a:r>
            <a:endParaRPr lang="es-CO" sz="1800" dirty="0"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2000"/>
              </a:spcAft>
            </a:pPr>
            <a:r>
              <a:rPr lang="es-CO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Carmona, C. (2023). FACTIBILIDAD MONTAJE DE UNA EMPRESA AGROPECUARIA. Wikipedia. Obtenido de </a:t>
            </a:r>
            <a:r>
              <a:rPr lang="es-CO" sz="1800" u="sng" dirty="0">
                <a:effectLst/>
                <a:latin typeface="Times New Roman" panose="02020603050405020304" pitchFamily="18" charset="0"/>
                <a:ea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https://repositorio.cuc.edu.co/bitstream/handle/11323/10341/TRABAJO%20FINAL%20MBA-VF%20(1).pdf?sequence=1&amp;isAllowed=y</a:t>
            </a:r>
            <a:endParaRPr lang="es-CO" sz="1800" dirty="0"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2000"/>
              </a:spcAft>
            </a:pPr>
            <a:r>
              <a:rPr lang="es-ES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Colombia, B. m. (2023). Sector avícola. Análisis de producto, 55.</a:t>
            </a:r>
            <a:endParaRPr lang="es-CO" sz="1800" dirty="0"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2000"/>
              </a:spcAft>
            </a:pPr>
            <a:r>
              <a:rPr lang="es-ES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Colombia, C. d. (2010). Función Pública . Obtenido de </a:t>
            </a:r>
            <a:r>
              <a:rPr lang="es-ES" sz="1800" u="sng" dirty="0">
                <a:effectLst/>
                <a:latin typeface="Times New Roman" panose="02020603050405020304" pitchFamily="18" charset="0"/>
                <a:ea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https://www.funcionpublica.gov.co/eva/gestornormativo/norma.php?i=12672#:~:text=Se%20dictan%20disposiciones%20para%20promover,4%20y%205</a:t>
            </a:r>
            <a:r>
              <a:rPr lang="es-ES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es-CO" sz="1800" dirty="0"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2000"/>
              </a:spcAft>
            </a:pPr>
            <a:r>
              <a:rPr lang="es-CO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Directorio avícola. (2019). Los orígenes de la avicultura. Poultry Life avicultura moderna. Obtenido de  </a:t>
            </a:r>
            <a:r>
              <a:rPr lang="es-CO" sz="1800" u="sng" dirty="0">
                <a:effectLst/>
                <a:latin typeface="Times New Roman" panose="02020603050405020304" pitchFamily="18" charset="0"/>
                <a:ea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https://poultrylife.com/articulos-tecnicos/los-origenes-de-la-avicultura/</a:t>
            </a:r>
            <a:endParaRPr lang="es-CO" sz="1800" dirty="0"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2000"/>
              </a:spcAft>
            </a:pPr>
            <a:r>
              <a:rPr lang="es-CO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FENAVI. (2023). ¿Cómo le fue a la avicultura en el 2022? ¿Qué expectativas tiene la industria avícola para el 2023? Análisis. FENAVI. Obtenido de </a:t>
            </a:r>
            <a:r>
              <a:rPr lang="es-CO" sz="1800" u="sng" dirty="0">
                <a:effectLst/>
                <a:latin typeface="Times New Roman" panose="02020603050405020304" pitchFamily="18" charset="0"/>
                <a:ea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https://fenavi.org/wp-content/uploads/2023/03/revista-298.pdf</a:t>
            </a:r>
            <a:endParaRPr lang="es-CO" sz="1800" dirty="0"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2000"/>
              </a:spcAft>
            </a:pPr>
            <a:r>
              <a:rPr lang="es-ES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Función pública (2024). Ley 905 de 2004. Gestor normativo. Obtenido de https://www.funcionpublica.gov.co/eva/gestornormativo/norma.php?i=14501</a:t>
            </a:r>
            <a:endParaRPr lang="es-CO" sz="1800" dirty="0"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2000"/>
              </a:spcAft>
            </a:pPr>
            <a:r>
              <a:rPr lang="es-CO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García, G. (2019, June 3). ESTUDIO DE FACTIBILIDAD PARA LA CREACIÓN DE UNA EMPRESA COMERCIALIZADORA DE POLLO EN GIRARDOT, CUNDINAMARCA AÑO 2019. YouTube: Home. Obtenido de  </a:t>
            </a:r>
            <a:r>
              <a:rPr lang="es-CO" sz="1800" u="sng" dirty="0">
                <a:effectLst/>
                <a:latin typeface="Times New Roman" panose="02020603050405020304" pitchFamily="18" charset="0"/>
                <a:ea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http://uniminuto-dspace.scimago.es/bitstream/10656/7685/1/T.A_GarciaBernalGreisyVanesa_2019.pdf</a:t>
            </a:r>
            <a:endParaRPr lang="es-CO" sz="1800" dirty="0"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2000"/>
              </a:spcAft>
            </a:pPr>
            <a:r>
              <a:rPr lang="es-E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Hernández, F., 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Fernandez</a:t>
            </a:r>
            <a:r>
              <a:rPr lang="es-E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S. (2016). </a:t>
            </a:r>
            <a:r>
              <a:rPr lang="es-E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Metodología de la Investigación Sexta Edición.</a:t>
            </a:r>
            <a:r>
              <a:rPr lang="es-E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México: Mc Graw Hill.</a:t>
            </a:r>
            <a:endParaRPr lang="es-CO" sz="1800" dirty="0"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00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19" name="Grupo 18"/>
          <p:cNvGrpSpPr/>
          <p:nvPr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3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2" name="Group 12"/>
          <p:cNvGrpSpPr/>
          <p:nvPr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33" name="Picture 20"/>
          <p:cNvPicPr>
            <a:picLocks noChangeAspect="1"/>
          </p:cNvPicPr>
          <p:nvPr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3" name="Group 2"/>
          <p:cNvGrpSpPr/>
          <p:nvPr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4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TextBox 14"/>
          <p:cNvSpPr txBox="1"/>
          <p:nvPr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08039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lipse 10">
            <a:extLst>
              <a:ext uri="{FF2B5EF4-FFF2-40B4-BE49-F238E27FC236}">
                <a16:creationId xmlns:a16="http://schemas.microsoft.com/office/drawing/2014/main" id="{30C596C7-AB0C-0D34-8F34-732B42758CE1}"/>
              </a:ext>
            </a:extLst>
          </p:cNvPr>
          <p:cNvSpPr/>
          <p:nvPr/>
        </p:nvSpPr>
        <p:spPr>
          <a:xfrm>
            <a:off x="7391400" y="9334500"/>
            <a:ext cx="3048000" cy="266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1" name="TextBox 6"/>
          <p:cNvSpPr txBox="1"/>
          <p:nvPr/>
        </p:nvSpPr>
        <p:spPr>
          <a:xfrm>
            <a:off x="4398400" y="1407619"/>
            <a:ext cx="9491199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3200" dirty="0">
                <a:latin typeface="Arial Black" panose="020B0A04020102020204" pitchFamily="34" charset="0"/>
              </a:rPr>
              <a:t>INTRODUCCIÓN</a:t>
            </a:r>
            <a:endParaRPr lang="en-US" sz="3200" dirty="0">
              <a:latin typeface="Arial Black" panose="020B0A04020102020204" pitchFamily="34" charset="0"/>
            </a:endParaRPr>
          </a:p>
        </p:txBody>
      </p:sp>
      <p:sp>
        <p:nvSpPr>
          <p:cNvPr id="2" name="TextBox 26">
            <a:extLst>
              <a:ext uri="{FF2B5EF4-FFF2-40B4-BE49-F238E27FC236}">
                <a16:creationId xmlns:a16="http://schemas.microsoft.com/office/drawing/2014/main" id="{5F31D14C-A8FC-8456-5EF6-8E20149CE942}"/>
              </a:ext>
            </a:extLst>
          </p:cNvPr>
          <p:cNvSpPr txBox="1"/>
          <p:nvPr/>
        </p:nvSpPr>
        <p:spPr>
          <a:xfrm>
            <a:off x="533399" y="2111979"/>
            <a:ext cx="17221200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spcAft>
                <a:spcPts val="2000"/>
              </a:spcAft>
            </a:pPr>
            <a:r>
              <a:rPr lang="es-CO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presente trabajo investigativo representa un aporte importante en el impulso económico y social, mediante la presentación de </a:t>
            </a:r>
            <a:r>
              <a:rPr lang="es-CO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 modelo de negocio</a:t>
            </a:r>
            <a:r>
              <a:rPr lang="es-CO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para la producción y </a:t>
            </a:r>
            <a:r>
              <a:rPr lang="es-CO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comercialización</a:t>
            </a:r>
            <a:r>
              <a:rPr lang="es-CO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pollos semicriollos en el municipio de Mompox, Bolívar.</a:t>
            </a:r>
            <a:endParaRPr lang="es-CO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EB2C23B8-5CCF-1C98-477C-C35DC01BE9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6216947"/>
              </p:ext>
            </p:extLst>
          </p:nvPr>
        </p:nvGraphicFramePr>
        <p:xfrm>
          <a:off x="2876550" y="3062560"/>
          <a:ext cx="12077700" cy="7173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/>
          <p:nvPr/>
        </p:nvSpPr>
        <p:spPr>
          <a:xfrm>
            <a:off x="2853025" y="1219505"/>
            <a:ext cx="12581950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3200" b="1" dirty="0">
                <a:latin typeface="Arial Black" panose="020B0A04020102020204" pitchFamily="34" charset="0"/>
                <a:cs typeface="Arial" pitchFamily="34" charset="0"/>
              </a:rPr>
              <a:t>DESCRIPCIÓN DEL PROBLEMA</a:t>
            </a:r>
            <a:endParaRPr lang="es-ES" sz="32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B44B8A6C-CB26-A0A1-4A07-C7D5833420F1}"/>
              </a:ext>
            </a:extLst>
          </p:cNvPr>
          <p:cNvSpPr/>
          <p:nvPr/>
        </p:nvSpPr>
        <p:spPr>
          <a:xfrm>
            <a:off x="7391400" y="9334500"/>
            <a:ext cx="3048000" cy="266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4966DCF-FB55-36BE-392A-DCBE6FB6737E}"/>
              </a:ext>
            </a:extLst>
          </p:cNvPr>
          <p:cNvSpPr txBox="1"/>
          <p:nvPr/>
        </p:nvSpPr>
        <p:spPr>
          <a:xfrm>
            <a:off x="1919599" y="9050996"/>
            <a:ext cx="15544800" cy="1456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2000"/>
              </a:spcAft>
            </a:pPr>
            <a:r>
              <a:rPr lang="es-CO" sz="2400" dirty="0">
                <a:effectLst/>
                <a:latin typeface="Arial   "/>
                <a:ea typeface="Times New Roman" panose="02020603050405020304" pitchFamily="18" charset="0"/>
                <a:cs typeface="Times New Roman" panose="02020603050405020304" pitchFamily="18" charset="0"/>
              </a:rPr>
              <a:t>¿Cuáles serán las estrategias más idóneas para el diseño de un modelo de negocio que permita la eficiente producción y comercialización de pollo semicriollo en Mompox, Bolívar? </a:t>
            </a:r>
            <a:endParaRPr lang="es-CO" sz="2400" dirty="0">
              <a:effectLst/>
              <a:latin typeface="Arial   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r">
              <a:spcAft>
                <a:spcPts val="2000"/>
              </a:spcAft>
            </a:pPr>
            <a:endParaRPr lang="es-CO" sz="24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6671CDB-59B7-E582-2564-39A9430035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90" b="13541"/>
          <a:stretch/>
        </p:blipFill>
        <p:spPr>
          <a:xfrm>
            <a:off x="1919599" y="1754784"/>
            <a:ext cx="14459528" cy="677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1992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5700426" y="1082338"/>
            <a:ext cx="6887148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3200" b="1" dirty="0">
                <a:latin typeface="Arial Black" panose="020B0A04020102020204" pitchFamily="34" charset="0"/>
                <a:cs typeface="Arial" pitchFamily="34" charset="0"/>
              </a:rPr>
              <a:t>JUSTIFICACIÓN</a:t>
            </a:r>
            <a:endParaRPr lang="es-ES" sz="32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C3931199-C1F9-BB23-D4DD-53BA4F0981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9465525"/>
              </p:ext>
            </p:extLst>
          </p:nvPr>
        </p:nvGraphicFramePr>
        <p:xfrm>
          <a:off x="8382000" y="3012473"/>
          <a:ext cx="10515600" cy="6602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Elipse 1">
            <a:extLst>
              <a:ext uri="{FF2B5EF4-FFF2-40B4-BE49-F238E27FC236}">
                <a16:creationId xmlns:a16="http://schemas.microsoft.com/office/drawing/2014/main" id="{3E6B80DD-94D3-6746-95B7-8E40BE264B80}"/>
              </a:ext>
            </a:extLst>
          </p:cNvPr>
          <p:cNvSpPr/>
          <p:nvPr/>
        </p:nvSpPr>
        <p:spPr>
          <a:xfrm>
            <a:off x="7391400" y="9334500"/>
            <a:ext cx="3048000" cy="266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DB83DF8-DCB8-27DA-3411-B6C0E3D4F42B}"/>
              </a:ext>
            </a:extLst>
          </p:cNvPr>
          <p:cNvSpPr txBox="1"/>
          <p:nvPr/>
        </p:nvSpPr>
        <p:spPr>
          <a:xfrm>
            <a:off x="457200" y="2138623"/>
            <a:ext cx="8229600" cy="30469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Cumplir con requerimientos y exigencias del mercado.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Suplir necesidades en términos de calidad, frescura, textura y precio.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Generar desarrollo económico y social.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lecha: doblada 3">
            <a:extLst>
              <a:ext uri="{FF2B5EF4-FFF2-40B4-BE49-F238E27FC236}">
                <a16:creationId xmlns:a16="http://schemas.microsoft.com/office/drawing/2014/main" id="{FE535E26-0551-4D79-AB37-B1473E918E40}"/>
              </a:ext>
            </a:extLst>
          </p:cNvPr>
          <p:cNvSpPr/>
          <p:nvPr/>
        </p:nvSpPr>
        <p:spPr>
          <a:xfrm rot="10800000" flipH="1">
            <a:off x="3581400" y="5285064"/>
            <a:ext cx="6149605" cy="2057400"/>
          </a:xfrm>
          <a:prstGeom prst="ben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9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5700426" y="1082338"/>
            <a:ext cx="6887148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3200" b="1" dirty="0">
                <a:latin typeface="Arial Black" panose="020B0A04020102020204" pitchFamily="34" charset="0"/>
                <a:cs typeface="Arial" pitchFamily="34" charset="0"/>
              </a:rPr>
              <a:t>TEORIAS </a:t>
            </a:r>
            <a:endParaRPr lang="es-ES" sz="32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3E6B80DD-94D3-6746-95B7-8E40BE264B80}"/>
              </a:ext>
            </a:extLst>
          </p:cNvPr>
          <p:cNvSpPr/>
          <p:nvPr/>
        </p:nvSpPr>
        <p:spPr>
          <a:xfrm>
            <a:off x="7391400" y="9334500"/>
            <a:ext cx="3048000" cy="266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C3931199-C1F9-BB23-D4DD-53BA4F0981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7112412"/>
              </p:ext>
            </p:extLst>
          </p:nvPr>
        </p:nvGraphicFramePr>
        <p:xfrm>
          <a:off x="2743200" y="1866900"/>
          <a:ext cx="12801600" cy="7986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911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sp>
        <p:nvSpPr>
          <p:cNvPr id="23" name="TextBox 6"/>
          <p:cNvSpPr txBox="1"/>
          <p:nvPr/>
        </p:nvSpPr>
        <p:spPr>
          <a:xfrm>
            <a:off x="6604979" y="1532818"/>
            <a:ext cx="5078042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3200" dirty="0">
                <a:latin typeface="Arial Black" panose="020B0A04020102020204" pitchFamily="34" charset="0"/>
              </a:rPr>
              <a:t>OBJETIVOS</a:t>
            </a:r>
            <a:endParaRPr lang="en-US" sz="3200" dirty="0">
              <a:latin typeface="Arial Black" panose="020B0A04020102020204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7" name="Elipse 6">
            <a:extLst>
              <a:ext uri="{FF2B5EF4-FFF2-40B4-BE49-F238E27FC236}">
                <a16:creationId xmlns:a16="http://schemas.microsoft.com/office/drawing/2014/main" id="{04AF1408-BDE1-8971-41AC-47A055DC7E94}"/>
              </a:ext>
            </a:extLst>
          </p:cNvPr>
          <p:cNvSpPr/>
          <p:nvPr/>
        </p:nvSpPr>
        <p:spPr>
          <a:xfrm>
            <a:off x="7391400" y="9334500"/>
            <a:ext cx="3048000" cy="266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29B5F1DD-98B5-5091-245B-9D6FEFF28F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9017332"/>
              </p:ext>
            </p:extLst>
          </p:nvPr>
        </p:nvGraphicFramePr>
        <p:xfrm>
          <a:off x="1828800" y="3785885"/>
          <a:ext cx="15361284" cy="6388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6C928222-D461-330D-0B3A-B72C8DECBD0A}"/>
              </a:ext>
            </a:extLst>
          </p:cNvPr>
          <p:cNvSpPr/>
          <p:nvPr/>
        </p:nvSpPr>
        <p:spPr>
          <a:xfrm>
            <a:off x="1828800" y="2297356"/>
            <a:ext cx="15361284" cy="1066800"/>
          </a:xfrm>
          <a:prstGeom prst="roundRect">
            <a:avLst/>
          </a:prstGeom>
          <a:noFill/>
          <a:effectLst/>
          <a:scene3d>
            <a:camera prst="perspectiveFront"/>
            <a:lightRig rig="threePt" dir="t"/>
          </a:scene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Diseñar</a:t>
            </a:r>
            <a:r>
              <a:rPr lang="es-CO" sz="24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 modelo de negocio para la producción y comercialización de pollo semicriollo en el municipio de Mompox, Bolívar</a:t>
            </a:r>
          </a:p>
          <a:p>
            <a:pPr algn="ctr"/>
            <a:endParaRPr lang="es-CO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/>
          <p:nvPr/>
        </p:nvSpPr>
        <p:spPr>
          <a:xfrm>
            <a:off x="2860587" y="1638300"/>
            <a:ext cx="12566825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3200" b="1" dirty="0">
                <a:latin typeface="Arial Black" panose="020B0A04020102020204" pitchFamily="34" charset="0"/>
                <a:cs typeface="Arial" pitchFamily="34" charset="0"/>
              </a:rPr>
              <a:t>TIPO DE INVESTIGACIÓN, POBLACIÓN Y MUESTRA</a:t>
            </a:r>
            <a:endParaRPr lang="es-ES" sz="32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880D29E7-7946-E3A2-23AE-38DCB5A33D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715988"/>
              </p:ext>
            </p:extLst>
          </p:nvPr>
        </p:nvGraphicFramePr>
        <p:xfrm>
          <a:off x="3505200" y="2476500"/>
          <a:ext cx="11277600" cy="7155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Elipse 8">
            <a:extLst>
              <a:ext uri="{FF2B5EF4-FFF2-40B4-BE49-F238E27FC236}">
                <a16:creationId xmlns:a16="http://schemas.microsoft.com/office/drawing/2014/main" id="{E984059D-1D46-3F3F-E6F1-DACC1D5BF44E}"/>
              </a:ext>
            </a:extLst>
          </p:cNvPr>
          <p:cNvSpPr/>
          <p:nvPr/>
        </p:nvSpPr>
        <p:spPr>
          <a:xfrm>
            <a:off x="7391400" y="9334500"/>
            <a:ext cx="3048000" cy="266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132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735767" y="1508468"/>
            <a:ext cx="12725400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32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32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609656" y="2156532"/>
            <a:ext cx="17068688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just"/>
            <a:r>
              <a:rPr lang="es-CO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Elaborar un estudio de mercado que permita conocer la segmentación de clientes, el análisis de la competencia y los precios del mercado.</a:t>
            </a:r>
            <a:endParaRPr lang="es-CO" sz="2400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CF2FBA69-E72B-B910-E5A1-C0077DBF08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444540"/>
              </p:ext>
            </p:extLst>
          </p:nvPr>
        </p:nvGraphicFramePr>
        <p:xfrm>
          <a:off x="972174" y="3012153"/>
          <a:ext cx="13944600" cy="4675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Imagen 10">
            <a:extLst>
              <a:ext uri="{FF2B5EF4-FFF2-40B4-BE49-F238E27FC236}">
                <a16:creationId xmlns:a16="http://schemas.microsoft.com/office/drawing/2014/main" id="{ACA9B157-E9A5-F951-BE28-A763507E274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714" t="28505" r="33150"/>
          <a:stretch/>
        </p:blipFill>
        <p:spPr bwMode="auto">
          <a:xfrm>
            <a:off x="2216950" y="3227712"/>
            <a:ext cx="2718582" cy="27276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F1E9F9DC-5361-4F5D-EC3B-40CF57CF545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826" t="11972" r="40310"/>
          <a:stretch/>
        </p:blipFill>
        <p:spPr>
          <a:xfrm>
            <a:off x="7129818" y="3194177"/>
            <a:ext cx="2608328" cy="271096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E861F53-CCCD-150F-CCB8-511406C2576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6058" t="35690" r="42997" b="3425"/>
          <a:stretch/>
        </p:blipFill>
        <p:spPr bwMode="auto">
          <a:xfrm>
            <a:off x="11832329" y="3422672"/>
            <a:ext cx="2440081" cy="24166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1C9EB5C-65AD-6795-B7E1-B1BAAF94BE0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8852" t="11972" r="5863" b="49702"/>
          <a:stretch/>
        </p:blipFill>
        <p:spPr>
          <a:xfrm>
            <a:off x="5955575" y="3263006"/>
            <a:ext cx="1173711" cy="116241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1E91694-4FB5-EBBD-5275-56230F2EDA4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99" r="872" b="75378"/>
          <a:stretch/>
        </p:blipFill>
        <p:spPr>
          <a:xfrm>
            <a:off x="1207228" y="3167866"/>
            <a:ext cx="785575" cy="6373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751F11AF-E1E3-7104-76C2-FBDB4394EEF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99" r="872" b="75378"/>
          <a:stretch/>
        </p:blipFill>
        <p:spPr>
          <a:xfrm>
            <a:off x="10707989" y="3227712"/>
            <a:ext cx="910380" cy="7386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A4A6FD21-E12B-FE8F-9B11-650A53C7ACBC}"/>
              </a:ext>
            </a:extLst>
          </p:cNvPr>
          <p:cNvSpPr/>
          <p:nvPr/>
        </p:nvSpPr>
        <p:spPr>
          <a:xfrm>
            <a:off x="7391400" y="9334500"/>
            <a:ext cx="3048000" cy="266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D688D3C-B0C8-E3F1-ED84-4CA320C3FDAC}"/>
              </a:ext>
            </a:extLst>
          </p:cNvPr>
          <p:cNvSpPr txBox="1"/>
          <p:nvPr/>
        </p:nvSpPr>
        <p:spPr>
          <a:xfrm>
            <a:off x="4593013" y="3050817"/>
            <a:ext cx="566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1</a:t>
            </a:r>
            <a:endParaRPr lang="es-CO" sz="2800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BFBF15C-A354-C932-5A2F-D84D4B9CF4DA}"/>
              </a:ext>
            </a:extLst>
          </p:cNvPr>
          <p:cNvSpPr txBox="1"/>
          <p:nvPr/>
        </p:nvSpPr>
        <p:spPr>
          <a:xfrm>
            <a:off x="9422637" y="3132155"/>
            <a:ext cx="566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2</a:t>
            </a:r>
            <a:endParaRPr lang="es-CO" sz="2800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FBAEB580-7354-AD8D-6C26-70DC5CAB4441}"/>
              </a:ext>
            </a:extLst>
          </p:cNvPr>
          <p:cNvSpPr txBox="1"/>
          <p:nvPr/>
        </p:nvSpPr>
        <p:spPr>
          <a:xfrm>
            <a:off x="14093840" y="2998648"/>
            <a:ext cx="566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3</a:t>
            </a:r>
            <a:endParaRPr lang="es-CO" sz="2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8BFBECF-11FA-21FF-37AF-33A6924E8C4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714060" y="6204124"/>
            <a:ext cx="1501877" cy="150187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55B6A5A-1CDC-ED2D-A2E4-847DA36B02F3}"/>
              </a:ext>
            </a:extLst>
          </p:cNvPr>
          <p:cNvSpPr txBox="1"/>
          <p:nvPr/>
        </p:nvSpPr>
        <p:spPr>
          <a:xfrm>
            <a:off x="15956535" y="3044801"/>
            <a:ext cx="27185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Avicampo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Campollo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Macpollo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Pimpollo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Delipollo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Friko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Pollos Bucanero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07D895A2-A2CB-A7C7-8990-7270DC7540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4119020"/>
              </p:ext>
            </p:extLst>
          </p:nvPr>
        </p:nvGraphicFramePr>
        <p:xfrm>
          <a:off x="1828800" y="6997236"/>
          <a:ext cx="13944600" cy="3955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0" name="Elipse 9">
            <a:extLst>
              <a:ext uri="{FF2B5EF4-FFF2-40B4-BE49-F238E27FC236}">
                <a16:creationId xmlns:a16="http://schemas.microsoft.com/office/drawing/2014/main" id="{F761DD26-834F-8CE8-C30F-58444B1CB99B}"/>
              </a:ext>
            </a:extLst>
          </p:cNvPr>
          <p:cNvSpPr/>
          <p:nvPr/>
        </p:nvSpPr>
        <p:spPr>
          <a:xfrm>
            <a:off x="15789442" y="8025580"/>
            <a:ext cx="2324128" cy="2143065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scene3d>
            <a:camera prst="perspectiveAbove"/>
            <a:lightRig rig="threePt" dir="t"/>
          </a:scene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5 fuerzas de Porter </a:t>
            </a:r>
            <a:endParaRPr lang="es-CO" sz="2800" b="1" dirty="0"/>
          </a:p>
        </p:txBody>
      </p:sp>
      <p:sp>
        <p:nvSpPr>
          <p:cNvPr id="16" name="Flecha: a la derecha con bandas 15">
            <a:extLst>
              <a:ext uri="{FF2B5EF4-FFF2-40B4-BE49-F238E27FC236}">
                <a16:creationId xmlns:a16="http://schemas.microsoft.com/office/drawing/2014/main" id="{7D6E4C91-36E8-8B7E-444A-5119DBA48EB8}"/>
              </a:ext>
            </a:extLst>
          </p:cNvPr>
          <p:cNvSpPr/>
          <p:nvPr/>
        </p:nvSpPr>
        <p:spPr>
          <a:xfrm rot="5400000">
            <a:off x="16395373" y="6246297"/>
            <a:ext cx="1112265" cy="1501877"/>
          </a:xfrm>
          <a:prstGeom prst="strip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827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6">
            <a:extLst>
              <a:ext uri="{FF2B5EF4-FFF2-40B4-BE49-F238E27FC236}">
                <a16:creationId xmlns:a16="http://schemas.microsoft.com/office/drawing/2014/main" id="{CE88F0D8-4D09-8DA2-4939-4C35A03A44AE}"/>
              </a:ext>
            </a:extLst>
          </p:cNvPr>
          <p:cNvSpPr txBox="1"/>
          <p:nvPr/>
        </p:nvSpPr>
        <p:spPr>
          <a:xfrm>
            <a:off x="2781300" y="1645741"/>
            <a:ext cx="12725400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32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32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12" name="TextBox 26">
            <a:extLst>
              <a:ext uri="{FF2B5EF4-FFF2-40B4-BE49-F238E27FC236}">
                <a16:creationId xmlns:a16="http://schemas.microsoft.com/office/drawing/2014/main" id="{B15C9618-F29E-99E4-EAE1-0BEF05D7D1AC}"/>
              </a:ext>
            </a:extLst>
          </p:cNvPr>
          <p:cNvSpPr txBox="1"/>
          <p:nvPr/>
        </p:nvSpPr>
        <p:spPr>
          <a:xfrm>
            <a:off x="609656" y="2313146"/>
            <a:ext cx="17068688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just"/>
            <a:r>
              <a:rPr lang="es-CO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</a:t>
            </a:r>
            <a:r>
              <a:rPr lang="es-CO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Elaborar un estudio de mercado que permita conocer la segmentación de clientes, el análisis de la competencia y los precios del mercado.</a:t>
            </a:r>
            <a:endParaRPr lang="es-CO" sz="2400" dirty="0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380BDF8A-A63F-EDA0-8150-745F1114154C}"/>
              </a:ext>
            </a:extLst>
          </p:cNvPr>
          <p:cNvSpPr/>
          <p:nvPr/>
        </p:nvSpPr>
        <p:spPr>
          <a:xfrm>
            <a:off x="7391400" y="9334500"/>
            <a:ext cx="3048000" cy="266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Rectángulo: esquinas redondeadas 4">
            <a:extLst>
              <a:ext uri="{FF2B5EF4-FFF2-40B4-BE49-F238E27FC236}">
                <a16:creationId xmlns:a16="http://schemas.microsoft.com/office/drawing/2014/main" id="{DAE978F2-878D-DAB0-2F29-46D26E7DE536}"/>
              </a:ext>
            </a:extLst>
          </p:cNvPr>
          <p:cNvSpPr txBox="1"/>
          <p:nvPr/>
        </p:nvSpPr>
        <p:spPr>
          <a:xfrm>
            <a:off x="4572000" y="3529206"/>
            <a:ext cx="7362502" cy="666547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Calidad</a:t>
            </a:r>
            <a:r>
              <a:rPr lang="es-CO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textura, frescura y precio accesibles</a:t>
            </a:r>
            <a:endParaRPr lang="es-CO" sz="2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DF8E0611-CDC6-16FC-67B9-BA0F2549DB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3589714"/>
              </p:ext>
            </p:extLst>
          </p:nvPr>
        </p:nvGraphicFramePr>
        <p:xfrm>
          <a:off x="-1428572" y="3502907"/>
          <a:ext cx="9906000" cy="535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55540BCF-13EC-1181-1361-E0D16A6D28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270487"/>
              </p:ext>
            </p:extLst>
          </p:nvPr>
        </p:nvGraphicFramePr>
        <p:xfrm>
          <a:off x="6553200" y="5550499"/>
          <a:ext cx="11342180" cy="396243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68436">
                  <a:extLst>
                    <a:ext uri="{9D8B030D-6E8A-4147-A177-3AD203B41FA5}">
                      <a16:colId xmlns:a16="http://schemas.microsoft.com/office/drawing/2014/main" val="2967631257"/>
                    </a:ext>
                  </a:extLst>
                </a:gridCol>
                <a:gridCol w="2268436">
                  <a:extLst>
                    <a:ext uri="{9D8B030D-6E8A-4147-A177-3AD203B41FA5}">
                      <a16:colId xmlns:a16="http://schemas.microsoft.com/office/drawing/2014/main" val="3949391479"/>
                    </a:ext>
                  </a:extLst>
                </a:gridCol>
                <a:gridCol w="2268436">
                  <a:extLst>
                    <a:ext uri="{9D8B030D-6E8A-4147-A177-3AD203B41FA5}">
                      <a16:colId xmlns:a16="http://schemas.microsoft.com/office/drawing/2014/main" val="855540591"/>
                    </a:ext>
                  </a:extLst>
                </a:gridCol>
                <a:gridCol w="2268436">
                  <a:extLst>
                    <a:ext uri="{9D8B030D-6E8A-4147-A177-3AD203B41FA5}">
                      <a16:colId xmlns:a16="http://schemas.microsoft.com/office/drawing/2014/main" val="3187639593"/>
                    </a:ext>
                  </a:extLst>
                </a:gridCol>
                <a:gridCol w="2268436">
                  <a:extLst>
                    <a:ext uri="{9D8B030D-6E8A-4147-A177-3AD203B41FA5}">
                      <a16:colId xmlns:a16="http://schemas.microsoft.com/office/drawing/2014/main" val="341054581"/>
                    </a:ext>
                  </a:extLst>
                </a:gridCol>
              </a:tblGrid>
              <a:tr h="564248">
                <a:tc gridSpan="5">
                  <a:txBody>
                    <a:bodyPr/>
                    <a:lstStyle/>
                    <a:p>
                      <a:pPr algn="ctr"/>
                      <a:r>
                        <a:rPr lang="es-MX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Proyección de venta </a:t>
                      </a:r>
                      <a:endParaRPr lang="es-CO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9258441"/>
                  </a:ext>
                </a:extLst>
              </a:tr>
              <a:tr h="789947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PERIODO 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PORCENTAJE 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CANTIDAD POR (KG)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VALOR DE VENTAS POR (KG)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VALOR TOTAL </a:t>
                      </a:r>
                      <a:endParaRPr lang="es-CO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0634520"/>
                  </a:ext>
                </a:extLst>
              </a:tr>
              <a:tr h="521647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AÑO 1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15000</a:t>
                      </a:r>
                      <a:endParaRPr lang="es-CO" sz="18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15.800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$ 237.000.000</a:t>
                      </a:r>
                      <a:endParaRPr lang="es-CO" sz="18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2466208"/>
                  </a:ext>
                </a:extLst>
              </a:tr>
              <a:tr h="521647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AÑO 2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20%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18000</a:t>
                      </a:r>
                      <a:endParaRPr lang="es-CO" sz="18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18.960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$ 341.280.000</a:t>
                      </a:r>
                      <a:endParaRPr lang="es-CO" sz="18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2875370"/>
                  </a:ext>
                </a:extLst>
              </a:tr>
              <a:tr h="521647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AÑO 3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15%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20700</a:t>
                      </a:r>
                      <a:endParaRPr lang="es-CO" sz="18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21.804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$ 451.342.800</a:t>
                      </a:r>
                      <a:endParaRPr lang="es-CO" sz="18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0998630"/>
                  </a:ext>
                </a:extLst>
              </a:tr>
              <a:tr h="521647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AÑO 4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19%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24633</a:t>
                      </a:r>
                      <a:endParaRPr lang="es-CO" sz="18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25.947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$ 639.146.539</a:t>
                      </a:r>
                      <a:endParaRPr lang="es-CO" sz="18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014000"/>
                  </a:ext>
                </a:extLst>
              </a:tr>
              <a:tr h="521647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AÑO 5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19%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0"/>
                        </a:spcAft>
                      </a:pPr>
                      <a:r>
                        <a:rPr lang="es-ES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29313</a:t>
                      </a:r>
                      <a:endParaRPr lang="es-CO" sz="18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30.877</a:t>
                      </a:r>
                      <a:endParaRPr lang="es-CO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0"/>
                        </a:spcAft>
                      </a:pPr>
                      <a:r>
                        <a:rPr lang="es-ES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$ 905.095.414</a:t>
                      </a:r>
                      <a:endParaRPr lang="es-CO" sz="18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9363085"/>
                  </a:ext>
                </a:extLst>
              </a:tr>
            </a:tbl>
          </a:graphicData>
        </a:graphic>
      </p:graphicFrame>
      <p:pic>
        <p:nvPicPr>
          <p:cNvPr id="19" name="Imagen 18">
            <a:extLst>
              <a:ext uri="{FF2B5EF4-FFF2-40B4-BE49-F238E27FC236}">
                <a16:creationId xmlns:a16="http://schemas.microsoft.com/office/drawing/2014/main" id="{FD916986-E6A2-917A-35C3-F66EC3C46E1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8" t="4680" r="5595"/>
          <a:stretch/>
        </p:blipFill>
        <p:spPr bwMode="auto">
          <a:xfrm>
            <a:off x="14618779" y="3798080"/>
            <a:ext cx="3276601" cy="16979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ángulo: esquinas redondeadas 4">
            <a:extLst>
              <a:ext uri="{FF2B5EF4-FFF2-40B4-BE49-F238E27FC236}">
                <a16:creationId xmlns:a16="http://schemas.microsoft.com/office/drawing/2014/main" id="{9025D290-6E9A-82BE-F70E-6E2B53F154D2}"/>
              </a:ext>
            </a:extLst>
          </p:cNvPr>
          <p:cNvSpPr txBox="1"/>
          <p:nvPr/>
        </p:nvSpPr>
        <p:spPr>
          <a:xfrm>
            <a:off x="1543228" y="8974927"/>
            <a:ext cx="3962400" cy="666547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2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KM vía Talaigua nuevo</a:t>
            </a:r>
            <a:r>
              <a:rPr lang="es-MX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Rinconada</a:t>
            </a:r>
            <a:endParaRPr lang="es-CO" sz="2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019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5250</TotalTime>
  <Words>1499</Words>
  <Application>Microsoft Office PowerPoint</Application>
  <PresentationFormat>Personalizado</PresentationFormat>
  <Paragraphs>275</Paragraphs>
  <Slides>18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6" baseType="lpstr">
      <vt:lpstr>Arial   </vt:lpstr>
      <vt:lpstr>Arial</vt:lpstr>
      <vt:lpstr>Calibri</vt:lpstr>
      <vt:lpstr>Wingdings</vt:lpstr>
      <vt:lpstr>Agrandir Bold</vt:lpstr>
      <vt:lpstr>Arial Black</vt:lpstr>
      <vt:lpstr>Times New Roman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</dc:title>
  <dc:creator>Yazmin</dc:creator>
  <cp:lastModifiedBy>Juan Gulloso</cp:lastModifiedBy>
  <cp:revision>29</cp:revision>
  <dcterms:created xsi:type="dcterms:W3CDTF">2006-08-16T00:00:00Z</dcterms:created>
  <dcterms:modified xsi:type="dcterms:W3CDTF">2024-07-21T17:11:41Z</dcterms:modified>
  <dc:identifier>DAFTPQDkLDU</dc:identifier>
</cp:coreProperties>
</file>