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8288000" cy="10287000"/>
  <p:notesSz cx="6858000" cy="9144000"/>
  <p:embeddedFontLst>
    <p:embeddedFont>
      <p:font typeface="Playfair Display" panose="020B0604020202020204" charset="0"/>
      <p:bold r:id="rId16"/>
      <p:boldItalic r:id="rId17"/>
    </p:embeddedFont>
    <p:embeddedFont>
      <p:font typeface="Anton" panose="020B0604020202020204" charset="0"/>
      <p:regular r:id="rId18"/>
    </p:embeddedFont>
    <p:embeddedFont>
      <p:font typeface="Calibri" panose="020F0502020204030204" pitchFamily="34" charset="0"/>
      <p:regular r:id="rId19"/>
      <p:bold r:id="rId20"/>
      <p:italic r:id="rId21"/>
      <p:boldItalic r:id="rId2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3" roundtripDataSignature="AMtx7miQEqT2cgAKf2/xgkUGV7EclkGXz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E541469-67D7-47AB-8AA6-13D1ED94DAE3}">
  <a:tblStyle styleId="{1E541469-67D7-47AB-8AA6-13D1ED94DAE3}"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7" d="100"/>
          <a:sy n="47" d="100"/>
        </p:scale>
        <p:origin x="696"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notesMaster" Target="notesMasters/notesMaster1.xml"/><Relationship Id="rId23" Type="http://customschemas.google.com/relationships/presentationmetadata" Target="metadata"/><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s-CO"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26836028"/>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248148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g135c452039b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6" name="Google Shape;256;g135c452039b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428379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8" name="Google Shape;278;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405051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4" name="Google Shape;294;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300729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6" name="Google Shape;306;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171610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135c452039b_0_4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1" name="Google Shape;111;g135c452039b_0_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326297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11febba14f8_0_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1" name="Google Shape;131;g11febba14f8_0_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289024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3" name="Google Shape;143;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18735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g11febba14f8_0_1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7" name="Google Shape;157;g11febba14f8_0_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650421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1" name="Google Shape;171;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785706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6" name="Google Shape;18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736738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g11febba14f8_0_3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9" name="Google Shape;209;g11febba14f8_0_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970681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g11febba14f8_0_5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4" name="Google Shape;234;g11febba14f8_0_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732571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
        <p:cNvGrpSpPr/>
        <p:nvPr/>
      </p:nvGrpSpPr>
      <p:grpSpPr>
        <a:xfrm>
          <a:off x="0" y="0"/>
          <a:ext cx="0" cy="0"/>
          <a:chOff x="0" y="0"/>
          <a:chExt cx="0" cy="0"/>
        </a:xfrm>
      </p:grpSpPr>
      <p:sp>
        <p:nvSpPr>
          <p:cNvPr id="16" name="Google Shape;16;p11"/>
          <p:cNvSpPr txBox="1">
            <a:spLocks noGrp="1"/>
          </p:cNvSpPr>
          <p:nvPr>
            <p:ph type="dt" idx="10"/>
          </p:nvPr>
        </p:nvSpPr>
        <p:spPr>
          <a:xfrm>
            <a:off x="457200" y="6356352"/>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 name="Google Shape;17;p11"/>
          <p:cNvSpPr txBox="1">
            <a:spLocks noGrp="1"/>
          </p:cNvSpPr>
          <p:nvPr>
            <p:ph type="ftr" idx="11"/>
          </p:nvPr>
        </p:nvSpPr>
        <p:spPr>
          <a:xfrm>
            <a:off x="3124200" y="6356352"/>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 name="Google Shape;18;p11"/>
          <p:cNvSpPr txBox="1">
            <a:spLocks noGrp="1"/>
          </p:cNvSpPr>
          <p:nvPr>
            <p:ph type="sldNum" idx="12"/>
          </p:nvPr>
        </p:nvSpPr>
        <p:spPr>
          <a:xfrm>
            <a:off x="6553200" y="6356352"/>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CO"/>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2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20"/>
          <p:cNvSpPr txBox="1">
            <a:spLocks noGrp="1"/>
          </p:cNvSpPr>
          <p:nvPr>
            <p:ph type="body" idx="1"/>
          </p:nvPr>
        </p:nvSpPr>
        <p:spPr>
          <a:xfrm rot="5400000">
            <a:off x="2309019" y="-251617"/>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5" name="Google Shape;75;p20"/>
          <p:cNvSpPr txBox="1">
            <a:spLocks noGrp="1"/>
          </p:cNvSpPr>
          <p:nvPr>
            <p:ph type="dt" idx="10"/>
          </p:nvPr>
        </p:nvSpPr>
        <p:spPr>
          <a:xfrm>
            <a:off x="457200" y="6356352"/>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20"/>
          <p:cNvSpPr txBox="1">
            <a:spLocks noGrp="1"/>
          </p:cNvSpPr>
          <p:nvPr>
            <p:ph type="ftr" idx="11"/>
          </p:nvPr>
        </p:nvSpPr>
        <p:spPr>
          <a:xfrm>
            <a:off x="3124200" y="6356352"/>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20"/>
          <p:cNvSpPr txBox="1">
            <a:spLocks noGrp="1"/>
          </p:cNvSpPr>
          <p:nvPr>
            <p:ph type="sldNum" idx="12"/>
          </p:nvPr>
        </p:nvSpPr>
        <p:spPr>
          <a:xfrm>
            <a:off x="6553200" y="6356352"/>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CO"/>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21"/>
          <p:cNvSpPr txBox="1">
            <a:spLocks noGrp="1"/>
          </p:cNvSpPr>
          <p:nvPr>
            <p:ph type="title"/>
          </p:nvPr>
        </p:nvSpPr>
        <p:spPr>
          <a:xfrm rot="5400000">
            <a:off x="4732338" y="2171703"/>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21"/>
          <p:cNvSpPr txBox="1">
            <a:spLocks noGrp="1"/>
          </p:cNvSpPr>
          <p:nvPr>
            <p:ph type="body" idx="1"/>
          </p:nvPr>
        </p:nvSpPr>
        <p:spPr>
          <a:xfrm rot="5400000">
            <a:off x="541338" y="190502"/>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1" name="Google Shape;81;p21"/>
          <p:cNvSpPr txBox="1">
            <a:spLocks noGrp="1"/>
          </p:cNvSpPr>
          <p:nvPr>
            <p:ph type="dt" idx="10"/>
          </p:nvPr>
        </p:nvSpPr>
        <p:spPr>
          <a:xfrm>
            <a:off x="457200" y="6356352"/>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21"/>
          <p:cNvSpPr txBox="1">
            <a:spLocks noGrp="1"/>
          </p:cNvSpPr>
          <p:nvPr>
            <p:ph type="ftr" idx="11"/>
          </p:nvPr>
        </p:nvSpPr>
        <p:spPr>
          <a:xfrm>
            <a:off x="3124200" y="6356352"/>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21"/>
          <p:cNvSpPr txBox="1">
            <a:spLocks noGrp="1"/>
          </p:cNvSpPr>
          <p:nvPr>
            <p:ph type="sldNum" idx="12"/>
          </p:nvPr>
        </p:nvSpPr>
        <p:spPr>
          <a:xfrm>
            <a:off x="6553200" y="6356352"/>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CO"/>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9"/>
        <p:cNvGrpSpPr/>
        <p:nvPr/>
      </p:nvGrpSpPr>
      <p:grpSpPr>
        <a:xfrm>
          <a:off x="0" y="0"/>
          <a:ext cx="0" cy="0"/>
          <a:chOff x="0" y="0"/>
          <a:chExt cx="0" cy="0"/>
        </a:xfrm>
      </p:grpSpPr>
      <p:sp>
        <p:nvSpPr>
          <p:cNvPr id="20" name="Google Shape;20;p12"/>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12"/>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22" name="Google Shape;22;p12"/>
          <p:cNvSpPr txBox="1">
            <a:spLocks noGrp="1"/>
          </p:cNvSpPr>
          <p:nvPr>
            <p:ph type="dt" idx="10"/>
          </p:nvPr>
        </p:nvSpPr>
        <p:spPr>
          <a:xfrm>
            <a:off x="457200" y="6356352"/>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12"/>
          <p:cNvSpPr txBox="1">
            <a:spLocks noGrp="1"/>
          </p:cNvSpPr>
          <p:nvPr>
            <p:ph type="ftr" idx="11"/>
          </p:nvPr>
        </p:nvSpPr>
        <p:spPr>
          <a:xfrm>
            <a:off x="3124200" y="6356352"/>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12"/>
          <p:cNvSpPr txBox="1">
            <a:spLocks noGrp="1"/>
          </p:cNvSpPr>
          <p:nvPr>
            <p:ph type="sldNum" idx="12"/>
          </p:nvPr>
        </p:nvSpPr>
        <p:spPr>
          <a:xfrm>
            <a:off x="6553200" y="6356352"/>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CO"/>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1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13"/>
          <p:cNvSpPr txBox="1">
            <a:spLocks noGrp="1"/>
          </p:cNvSpPr>
          <p:nvPr>
            <p:ph type="body" idx="1"/>
          </p:nvPr>
        </p:nvSpPr>
        <p:spPr>
          <a:xfrm>
            <a:off x="457200" y="1600202"/>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8" name="Google Shape;28;p13"/>
          <p:cNvSpPr txBox="1">
            <a:spLocks noGrp="1"/>
          </p:cNvSpPr>
          <p:nvPr>
            <p:ph type="dt" idx="10"/>
          </p:nvPr>
        </p:nvSpPr>
        <p:spPr>
          <a:xfrm>
            <a:off x="457200" y="6356352"/>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13"/>
          <p:cNvSpPr txBox="1">
            <a:spLocks noGrp="1"/>
          </p:cNvSpPr>
          <p:nvPr>
            <p:ph type="ftr" idx="11"/>
          </p:nvPr>
        </p:nvSpPr>
        <p:spPr>
          <a:xfrm>
            <a:off x="3124200" y="6356352"/>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13"/>
          <p:cNvSpPr txBox="1">
            <a:spLocks noGrp="1"/>
          </p:cNvSpPr>
          <p:nvPr>
            <p:ph type="sldNum" idx="12"/>
          </p:nvPr>
        </p:nvSpPr>
        <p:spPr>
          <a:xfrm>
            <a:off x="6553200" y="6356352"/>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CO"/>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14"/>
          <p:cNvSpPr txBox="1">
            <a:spLocks noGrp="1"/>
          </p:cNvSpPr>
          <p:nvPr>
            <p:ph type="title"/>
          </p:nvPr>
        </p:nvSpPr>
        <p:spPr>
          <a:xfrm>
            <a:off x="722313" y="4406902"/>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14"/>
          <p:cNvSpPr txBox="1">
            <a:spLocks noGrp="1"/>
          </p:cNvSpPr>
          <p:nvPr>
            <p:ph type="body" idx="1"/>
          </p:nvPr>
        </p:nvSpPr>
        <p:spPr>
          <a:xfrm>
            <a:off x="722313" y="2906714"/>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4" name="Google Shape;34;p14"/>
          <p:cNvSpPr txBox="1">
            <a:spLocks noGrp="1"/>
          </p:cNvSpPr>
          <p:nvPr>
            <p:ph type="dt" idx="10"/>
          </p:nvPr>
        </p:nvSpPr>
        <p:spPr>
          <a:xfrm>
            <a:off x="457200" y="6356352"/>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14"/>
          <p:cNvSpPr txBox="1">
            <a:spLocks noGrp="1"/>
          </p:cNvSpPr>
          <p:nvPr>
            <p:ph type="ftr" idx="11"/>
          </p:nvPr>
        </p:nvSpPr>
        <p:spPr>
          <a:xfrm>
            <a:off x="3124200" y="6356352"/>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14"/>
          <p:cNvSpPr txBox="1">
            <a:spLocks noGrp="1"/>
          </p:cNvSpPr>
          <p:nvPr>
            <p:ph type="sldNum" idx="12"/>
          </p:nvPr>
        </p:nvSpPr>
        <p:spPr>
          <a:xfrm>
            <a:off x="6553200" y="6356352"/>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CO"/>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1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15"/>
          <p:cNvSpPr txBox="1">
            <a:spLocks noGrp="1"/>
          </p:cNvSpPr>
          <p:nvPr>
            <p:ph type="body" idx="1"/>
          </p:nvPr>
        </p:nvSpPr>
        <p:spPr>
          <a:xfrm>
            <a:off x="457200" y="1600202"/>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40" name="Google Shape;40;p15"/>
          <p:cNvSpPr txBox="1">
            <a:spLocks noGrp="1"/>
          </p:cNvSpPr>
          <p:nvPr>
            <p:ph type="body" idx="2"/>
          </p:nvPr>
        </p:nvSpPr>
        <p:spPr>
          <a:xfrm>
            <a:off x="4648200" y="1600202"/>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41" name="Google Shape;41;p15"/>
          <p:cNvSpPr txBox="1">
            <a:spLocks noGrp="1"/>
          </p:cNvSpPr>
          <p:nvPr>
            <p:ph type="dt" idx="10"/>
          </p:nvPr>
        </p:nvSpPr>
        <p:spPr>
          <a:xfrm>
            <a:off x="457200" y="6356352"/>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15"/>
          <p:cNvSpPr txBox="1">
            <a:spLocks noGrp="1"/>
          </p:cNvSpPr>
          <p:nvPr>
            <p:ph type="ftr" idx="11"/>
          </p:nvPr>
        </p:nvSpPr>
        <p:spPr>
          <a:xfrm>
            <a:off x="3124200" y="6356352"/>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15"/>
          <p:cNvSpPr txBox="1">
            <a:spLocks noGrp="1"/>
          </p:cNvSpPr>
          <p:nvPr>
            <p:ph type="sldNum" idx="12"/>
          </p:nvPr>
        </p:nvSpPr>
        <p:spPr>
          <a:xfrm>
            <a:off x="6553200" y="6356352"/>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CO"/>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1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16"/>
          <p:cNvSpPr txBox="1">
            <a:spLocks noGrp="1"/>
          </p:cNvSpPr>
          <p:nvPr>
            <p:ph type="body" idx="1"/>
          </p:nvPr>
        </p:nvSpPr>
        <p:spPr>
          <a:xfrm>
            <a:off x="457201"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7" name="Google Shape;47;p16"/>
          <p:cNvSpPr txBox="1">
            <a:spLocks noGrp="1"/>
          </p:cNvSpPr>
          <p:nvPr>
            <p:ph type="body" idx="2"/>
          </p:nvPr>
        </p:nvSpPr>
        <p:spPr>
          <a:xfrm>
            <a:off x="457201"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8" name="Google Shape;48;p16"/>
          <p:cNvSpPr txBox="1">
            <a:spLocks noGrp="1"/>
          </p:cNvSpPr>
          <p:nvPr>
            <p:ph type="body" idx="3"/>
          </p:nvPr>
        </p:nvSpPr>
        <p:spPr>
          <a:xfrm>
            <a:off x="4645026"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9" name="Google Shape;49;p16"/>
          <p:cNvSpPr txBox="1">
            <a:spLocks noGrp="1"/>
          </p:cNvSpPr>
          <p:nvPr>
            <p:ph type="body" idx="4"/>
          </p:nvPr>
        </p:nvSpPr>
        <p:spPr>
          <a:xfrm>
            <a:off x="4645026"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50" name="Google Shape;50;p16"/>
          <p:cNvSpPr txBox="1">
            <a:spLocks noGrp="1"/>
          </p:cNvSpPr>
          <p:nvPr>
            <p:ph type="dt" idx="10"/>
          </p:nvPr>
        </p:nvSpPr>
        <p:spPr>
          <a:xfrm>
            <a:off x="457200" y="6356352"/>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16"/>
          <p:cNvSpPr txBox="1">
            <a:spLocks noGrp="1"/>
          </p:cNvSpPr>
          <p:nvPr>
            <p:ph type="ftr" idx="11"/>
          </p:nvPr>
        </p:nvSpPr>
        <p:spPr>
          <a:xfrm>
            <a:off x="3124200" y="6356352"/>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6"/>
          <p:cNvSpPr txBox="1">
            <a:spLocks noGrp="1"/>
          </p:cNvSpPr>
          <p:nvPr>
            <p:ph type="sldNum" idx="12"/>
          </p:nvPr>
        </p:nvSpPr>
        <p:spPr>
          <a:xfrm>
            <a:off x="6553200" y="6356352"/>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CO"/>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1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17"/>
          <p:cNvSpPr txBox="1">
            <a:spLocks noGrp="1"/>
          </p:cNvSpPr>
          <p:nvPr>
            <p:ph type="dt" idx="10"/>
          </p:nvPr>
        </p:nvSpPr>
        <p:spPr>
          <a:xfrm>
            <a:off x="457200" y="6356352"/>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17"/>
          <p:cNvSpPr txBox="1">
            <a:spLocks noGrp="1"/>
          </p:cNvSpPr>
          <p:nvPr>
            <p:ph type="ftr" idx="11"/>
          </p:nvPr>
        </p:nvSpPr>
        <p:spPr>
          <a:xfrm>
            <a:off x="3124200" y="6356352"/>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17"/>
          <p:cNvSpPr txBox="1">
            <a:spLocks noGrp="1"/>
          </p:cNvSpPr>
          <p:nvPr>
            <p:ph type="sldNum" idx="12"/>
          </p:nvPr>
        </p:nvSpPr>
        <p:spPr>
          <a:xfrm>
            <a:off x="6553200" y="6356352"/>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CO"/>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18"/>
          <p:cNvSpPr txBox="1">
            <a:spLocks noGrp="1"/>
          </p:cNvSpPr>
          <p:nvPr>
            <p:ph type="title"/>
          </p:nvPr>
        </p:nvSpPr>
        <p:spPr>
          <a:xfrm>
            <a:off x="457201"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18"/>
          <p:cNvSpPr txBox="1">
            <a:spLocks noGrp="1"/>
          </p:cNvSpPr>
          <p:nvPr>
            <p:ph type="body" idx="1"/>
          </p:nvPr>
        </p:nvSpPr>
        <p:spPr>
          <a:xfrm>
            <a:off x="3575050" y="273052"/>
            <a:ext cx="5111751"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61" name="Google Shape;61;p18"/>
          <p:cNvSpPr txBox="1">
            <a:spLocks noGrp="1"/>
          </p:cNvSpPr>
          <p:nvPr>
            <p:ph type="body" idx="2"/>
          </p:nvPr>
        </p:nvSpPr>
        <p:spPr>
          <a:xfrm>
            <a:off x="457201" y="1435102"/>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2" name="Google Shape;62;p18"/>
          <p:cNvSpPr txBox="1">
            <a:spLocks noGrp="1"/>
          </p:cNvSpPr>
          <p:nvPr>
            <p:ph type="dt" idx="10"/>
          </p:nvPr>
        </p:nvSpPr>
        <p:spPr>
          <a:xfrm>
            <a:off x="457200" y="6356352"/>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18"/>
          <p:cNvSpPr txBox="1">
            <a:spLocks noGrp="1"/>
          </p:cNvSpPr>
          <p:nvPr>
            <p:ph type="ftr" idx="11"/>
          </p:nvPr>
        </p:nvSpPr>
        <p:spPr>
          <a:xfrm>
            <a:off x="3124200" y="6356352"/>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18"/>
          <p:cNvSpPr txBox="1">
            <a:spLocks noGrp="1"/>
          </p:cNvSpPr>
          <p:nvPr>
            <p:ph type="sldNum" idx="12"/>
          </p:nvPr>
        </p:nvSpPr>
        <p:spPr>
          <a:xfrm>
            <a:off x="6553200" y="6356352"/>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CO"/>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9"/>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9"/>
          <p:cNvSpPr>
            <a:spLocks noGrp="1"/>
          </p:cNvSpPr>
          <p:nvPr>
            <p:ph type="pic" idx="2"/>
          </p:nvPr>
        </p:nvSpPr>
        <p:spPr>
          <a:xfrm>
            <a:off x="1792288" y="612775"/>
            <a:ext cx="5486400" cy="4114800"/>
          </a:xfrm>
          <a:prstGeom prst="rect">
            <a:avLst/>
          </a:prstGeom>
          <a:noFill/>
          <a:ln>
            <a:noFill/>
          </a:ln>
        </p:spPr>
      </p:sp>
      <p:sp>
        <p:nvSpPr>
          <p:cNvPr id="68" name="Google Shape;68;p19"/>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9" name="Google Shape;69;p19"/>
          <p:cNvSpPr txBox="1">
            <a:spLocks noGrp="1"/>
          </p:cNvSpPr>
          <p:nvPr>
            <p:ph type="dt" idx="10"/>
          </p:nvPr>
        </p:nvSpPr>
        <p:spPr>
          <a:xfrm>
            <a:off x="457200" y="6356352"/>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9"/>
          <p:cNvSpPr txBox="1">
            <a:spLocks noGrp="1"/>
          </p:cNvSpPr>
          <p:nvPr>
            <p:ph type="ftr" idx="11"/>
          </p:nvPr>
        </p:nvSpPr>
        <p:spPr>
          <a:xfrm>
            <a:off x="3124200" y="6356352"/>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9"/>
          <p:cNvSpPr txBox="1">
            <a:spLocks noGrp="1"/>
          </p:cNvSpPr>
          <p:nvPr>
            <p:ph type="sldNum" idx="12"/>
          </p:nvPr>
        </p:nvSpPr>
        <p:spPr>
          <a:xfrm>
            <a:off x="6553200" y="6356352"/>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CO"/>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0"/>
          <p:cNvSpPr txBox="1">
            <a:spLocks noGrp="1"/>
          </p:cNvSpPr>
          <p:nvPr>
            <p:ph type="body" idx="1"/>
          </p:nvPr>
        </p:nvSpPr>
        <p:spPr>
          <a:xfrm>
            <a:off x="457200" y="1600202"/>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10"/>
          <p:cNvSpPr txBox="1">
            <a:spLocks noGrp="1"/>
          </p:cNvSpPr>
          <p:nvPr>
            <p:ph type="dt" idx="10"/>
          </p:nvPr>
        </p:nvSpPr>
        <p:spPr>
          <a:xfrm>
            <a:off x="457200" y="6356352"/>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0"/>
          <p:cNvSpPr txBox="1">
            <a:spLocks noGrp="1"/>
          </p:cNvSpPr>
          <p:nvPr>
            <p:ph type="ftr" idx="11"/>
          </p:nvPr>
        </p:nvSpPr>
        <p:spPr>
          <a:xfrm>
            <a:off x="3124200" y="6356352"/>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0"/>
          <p:cNvSpPr txBox="1">
            <a:spLocks noGrp="1"/>
          </p:cNvSpPr>
          <p:nvPr>
            <p:ph type="sldNum" idx="12"/>
          </p:nvPr>
        </p:nvSpPr>
        <p:spPr>
          <a:xfrm>
            <a:off x="6553200" y="6356352"/>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O"/>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5.png"/><Relationship Id="rId7"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image" Target="../media/image21.jpg"/><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8" Type="http://schemas.openxmlformats.org/officeDocument/2006/relationships/image" Target="../media/image28.jpg"/><Relationship Id="rId3" Type="http://schemas.openxmlformats.org/officeDocument/2006/relationships/image" Target="../media/image25.png"/><Relationship Id="rId7" Type="http://schemas.openxmlformats.org/officeDocument/2006/relationships/image" Target="../media/image27.jp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26.jpg"/><Relationship Id="rId5" Type="http://schemas.openxmlformats.org/officeDocument/2006/relationships/image" Target="../media/image9.png"/><Relationship Id="rId4" Type="http://schemas.openxmlformats.org/officeDocument/2006/relationships/image" Target="../media/image5.png"/><Relationship Id="rId9" Type="http://schemas.openxmlformats.org/officeDocument/2006/relationships/image" Target="../media/image29.jp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5.png"/><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10" Type="http://schemas.openxmlformats.org/officeDocument/2006/relationships/image" Target="../media/image5.png"/><Relationship Id="rId4" Type="http://schemas.openxmlformats.org/officeDocument/2006/relationships/image" Target="../media/image8.png"/><Relationship Id="rId9" Type="http://schemas.openxmlformats.org/officeDocument/2006/relationships/image" Target="../media/image13.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9.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9.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5.pn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18.jp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
          <p:cNvSpPr txBox="1"/>
          <p:nvPr/>
        </p:nvSpPr>
        <p:spPr>
          <a:xfrm>
            <a:off x="579245" y="9410700"/>
            <a:ext cx="8994640" cy="534442"/>
          </a:xfrm>
          <a:prstGeom prst="rect">
            <a:avLst/>
          </a:prstGeom>
          <a:noFill/>
          <a:ln>
            <a:noFill/>
          </a:ln>
        </p:spPr>
        <p:txBody>
          <a:bodyPr spcFirstLastPara="1" wrap="square" lIns="0" tIns="0" rIns="0" bIns="0" anchor="t" anchorCtr="0">
            <a:spAutoFit/>
          </a:bodyPr>
          <a:lstStyle/>
          <a:p>
            <a:pPr marL="0" marR="0" lvl="0" indent="0" algn="l" rtl="0">
              <a:lnSpc>
                <a:spcPct val="84979"/>
              </a:lnSpc>
              <a:spcBef>
                <a:spcPts val="0"/>
              </a:spcBef>
              <a:spcAft>
                <a:spcPts val="0"/>
              </a:spcAft>
              <a:buNone/>
            </a:pPr>
            <a:r>
              <a:rPr lang="es-CO" sz="4800" b="0" i="0" u="none" strike="noStrike" cap="none">
                <a:solidFill>
                  <a:srgbClr val="44A742"/>
                </a:solidFill>
                <a:latin typeface="Arial"/>
                <a:ea typeface="Arial"/>
                <a:cs typeface="Arial"/>
                <a:sym typeface="Arial"/>
              </a:rPr>
              <a:t>PRAE</a:t>
            </a:r>
            <a:endParaRPr sz="5400" b="0" i="0" u="none" strike="noStrike" cap="none">
              <a:solidFill>
                <a:srgbClr val="44A742"/>
              </a:solidFill>
              <a:latin typeface="Arial"/>
              <a:ea typeface="Arial"/>
              <a:cs typeface="Arial"/>
              <a:sym typeface="Arial"/>
            </a:endParaRPr>
          </a:p>
        </p:txBody>
      </p:sp>
      <p:sp>
        <p:nvSpPr>
          <p:cNvPr id="89" name="Google Shape;89;p1"/>
          <p:cNvSpPr txBox="1"/>
          <p:nvPr/>
        </p:nvSpPr>
        <p:spPr>
          <a:xfrm>
            <a:off x="426850" y="1869725"/>
            <a:ext cx="11641200" cy="1293000"/>
          </a:xfrm>
          <a:prstGeom prst="rect">
            <a:avLst/>
          </a:prstGeom>
          <a:noFill/>
          <a:ln>
            <a:noFill/>
          </a:ln>
        </p:spPr>
        <p:txBody>
          <a:bodyPr spcFirstLastPara="1" wrap="square" lIns="0" tIns="0" rIns="0" bIns="0" anchor="t" anchorCtr="0">
            <a:spAutoFit/>
          </a:bodyPr>
          <a:lstStyle/>
          <a:p>
            <a:pPr marL="0" marR="0" lvl="0" indent="0" algn="ctr" rtl="0">
              <a:lnSpc>
                <a:spcPct val="200000"/>
              </a:lnSpc>
              <a:spcBef>
                <a:spcPts val="0"/>
              </a:spcBef>
              <a:spcAft>
                <a:spcPts val="0"/>
              </a:spcAft>
              <a:buNone/>
            </a:pPr>
            <a:r>
              <a:rPr lang="es-CO" sz="2800" b="1" i="0" u="none" strike="noStrike" cap="none">
                <a:solidFill>
                  <a:schemeClr val="dk1"/>
                </a:solidFill>
              </a:rPr>
              <a:t>Propuesta para la implementación de Estrategias  de Responsabilidad Social Empresarial para la Compañía Azul K S.A.S </a:t>
            </a:r>
            <a:endParaRPr sz="2800" b="1" i="0" u="none" strike="noStrike" cap="none">
              <a:solidFill>
                <a:srgbClr val="000000"/>
              </a:solidFill>
            </a:endParaRPr>
          </a:p>
        </p:txBody>
      </p:sp>
      <p:pic>
        <p:nvPicPr>
          <p:cNvPr id="90" name="Google Shape;90;p1"/>
          <p:cNvPicPr preferRelativeResize="0"/>
          <p:nvPr/>
        </p:nvPicPr>
        <p:blipFill rotWithShape="1">
          <a:blip r:embed="rId3">
            <a:alphaModFix/>
          </a:blip>
          <a:srcRect l="160" t="21264" r="6608" b="71845"/>
          <a:stretch/>
        </p:blipFill>
        <p:spPr>
          <a:xfrm>
            <a:off x="1028702" y="8389296"/>
            <a:ext cx="6087719" cy="449904"/>
          </a:xfrm>
          <a:prstGeom prst="rect">
            <a:avLst/>
          </a:prstGeom>
          <a:noFill/>
          <a:ln>
            <a:noFill/>
          </a:ln>
        </p:spPr>
      </p:pic>
      <p:grpSp>
        <p:nvGrpSpPr>
          <p:cNvPr id="91" name="Google Shape;91;p1"/>
          <p:cNvGrpSpPr/>
          <p:nvPr/>
        </p:nvGrpSpPr>
        <p:grpSpPr>
          <a:xfrm>
            <a:off x="13124850" y="0"/>
            <a:ext cx="5163151" cy="10287000"/>
            <a:chOff x="0" y="0"/>
            <a:chExt cx="6884199" cy="13716000"/>
          </a:xfrm>
        </p:grpSpPr>
        <p:pic>
          <p:nvPicPr>
            <p:cNvPr id="92" name="Google Shape;92;p1"/>
            <p:cNvPicPr preferRelativeResize="0"/>
            <p:nvPr/>
          </p:nvPicPr>
          <p:blipFill rotWithShape="1">
            <a:blip r:embed="rId4">
              <a:alphaModFix/>
            </a:blip>
            <a:srcRect t="415" r="33"/>
            <a:stretch/>
          </p:blipFill>
          <p:spPr>
            <a:xfrm flipH="1">
              <a:off x="0" y="0"/>
              <a:ext cx="6884199" cy="6858000"/>
            </a:xfrm>
            <a:prstGeom prst="rect">
              <a:avLst/>
            </a:prstGeom>
            <a:noFill/>
            <a:ln>
              <a:noFill/>
            </a:ln>
          </p:spPr>
        </p:pic>
        <p:pic>
          <p:nvPicPr>
            <p:cNvPr id="93" name="Google Shape;93;p1"/>
            <p:cNvPicPr preferRelativeResize="0"/>
            <p:nvPr/>
          </p:nvPicPr>
          <p:blipFill rotWithShape="1">
            <a:blip r:embed="rId4">
              <a:alphaModFix/>
            </a:blip>
            <a:srcRect t="415" r="33"/>
            <a:stretch/>
          </p:blipFill>
          <p:spPr>
            <a:xfrm flipH="1">
              <a:off x="0" y="6858000"/>
              <a:ext cx="6884199" cy="6858000"/>
            </a:xfrm>
            <a:prstGeom prst="rect">
              <a:avLst/>
            </a:prstGeom>
            <a:noFill/>
            <a:ln>
              <a:noFill/>
            </a:ln>
          </p:spPr>
        </p:pic>
      </p:grpSp>
      <p:grpSp>
        <p:nvGrpSpPr>
          <p:cNvPr id="94" name="Google Shape;94;p1"/>
          <p:cNvGrpSpPr/>
          <p:nvPr/>
        </p:nvGrpSpPr>
        <p:grpSpPr>
          <a:xfrm>
            <a:off x="10097598" y="0"/>
            <a:ext cx="10651870" cy="10652611"/>
            <a:chOff x="99011" y="0"/>
            <a:chExt cx="14202492" cy="14203480"/>
          </a:xfrm>
        </p:grpSpPr>
        <p:pic>
          <p:nvPicPr>
            <p:cNvPr id="95" name="Google Shape;95;p1"/>
            <p:cNvPicPr preferRelativeResize="0"/>
            <p:nvPr/>
          </p:nvPicPr>
          <p:blipFill rotWithShape="1">
            <a:blip r:embed="rId5">
              <a:alphaModFix amt="32999"/>
            </a:blip>
            <a:srcRect r="7310"/>
            <a:stretch/>
          </p:blipFill>
          <p:spPr>
            <a:xfrm>
              <a:off x="2775700" y="0"/>
              <a:ext cx="11525803" cy="9326128"/>
            </a:xfrm>
            <a:prstGeom prst="rect">
              <a:avLst/>
            </a:prstGeom>
            <a:noFill/>
            <a:ln>
              <a:noFill/>
            </a:ln>
          </p:spPr>
        </p:pic>
        <p:sp>
          <p:nvSpPr>
            <p:cNvPr id="96" name="Google Shape;96;p1"/>
            <p:cNvSpPr/>
            <p:nvPr/>
          </p:nvSpPr>
          <p:spPr>
            <a:xfrm>
              <a:off x="2775700" y="0"/>
              <a:ext cx="10859180" cy="9404050"/>
            </a:xfrm>
            <a:custGeom>
              <a:avLst/>
              <a:gdLst/>
              <a:ahLst/>
              <a:cxnLst/>
              <a:rect l="l" t="t" r="r" b="b"/>
              <a:pathLst>
                <a:path w="6350000" h="5499100" extrusionOk="0">
                  <a:moveTo>
                    <a:pt x="3175000" y="0"/>
                  </a:moveTo>
                  <a:lnTo>
                    <a:pt x="0" y="0"/>
                  </a:lnTo>
                  <a:lnTo>
                    <a:pt x="1587500" y="2749550"/>
                  </a:lnTo>
                  <a:lnTo>
                    <a:pt x="3175000" y="5499100"/>
                  </a:lnTo>
                  <a:lnTo>
                    <a:pt x="4762500" y="2749550"/>
                  </a:lnTo>
                  <a:lnTo>
                    <a:pt x="6350000" y="0"/>
                  </a:lnTo>
                  <a:close/>
                </a:path>
              </a:pathLst>
            </a:custGeom>
            <a:blipFill rotWithShape="1">
              <a:blip r:embed="rId5">
                <a:alphaModFix/>
              </a:blip>
              <a:stretch>
                <a:fillRect r="-15464"/>
              </a:stretch>
            </a:blipFill>
            <a:ln>
              <a:noFill/>
            </a:ln>
          </p:spPr>
        </p:sp>
        <p:pic>
          <p:nvPicPr>
            <p:cNvPr id="97" name="Google Shape;97;p1"/>
            <p:cNvPicPr preferRelativeResize="0"/>
            <p:nvPr/>
          </p:nvPicPr>
          <p:blipFill rotWithShape="1">
            <a:blip r:embed="rId6">
              <a:alphaModFix amt="38000"/>
            </a:blip>
            <a:srcRect l="18689" t="23270" r="14846"/>
            <a:stretch/>
          </p:blipFill>
          <p:spPr>
            <a:xfrm>
              <a:off x="2775700" y="6718864"/>
              <a:ext cx="11525803" cy="7484616"/>
            </a:xfrm>
            <a:prstGeom prst="rect">
              <a:avLst/>
            </a:prstGeom>
            <a:noFill/>
            <a:ln>
              <a:noFill/>
            </a:ln>
          </p:spPr>
        </p:pic>
        <p:sp>
          <p:nvSpPr>
            <p:cNvPr id="98" name="Google Shape;98;p1"/>
            <p:cNvSpPr/>
            <p:nvPr/>
          </p:nvSpPr>
          <p:spPr>
            <a:xfrm>
              <a:off x="99011" y="5179522"/>
              <a:ext cx="10357548" cy="8970124"/>
            </a:xfrm>
            <a:custGeom>
              <a:avLst/>
              <a:gdLst/>
              <a:ahLst/>
              <a:cxnLst/>
              <a:rect l="l" t="t" r="r" b="b"/>
              <a:pathLst>
                <a:path w="6230874" h="5396230" extrusionOk="0">
                  <a:moveTo>
                    <a:pt x="3115437" y="0"/>
                  </a:moveTo>
                  <a:lnTo>
                    <a:pt x="0" y="5396230"/>
                  </a:lnTo>
                  <a:lnTo>
                    <a:pt x="6230874" y="5396230"/>
                  </a:lnTo>
                  <a:close/>
                </a:path>
              </a:pathLst>
            </a:custGeom>
            <a:blipFill rotWithShape="1">
              <a:blip r:embed="rId6">
                <a:alphaModFix/>
              </a:blip>
              <a:stretch>
                <a:fillRect t="-1799" r="-59507" b="-1798"/>
              </a:stretch>
            </a:blipFill>
            <a:ln>
              <a:noFill/>
            </a:ln>
          </p:spPr>
        </p:sp>
      </p:grpSp>
      <p:grpSp>
        <p:nvGrpSpPr>
          <p:cNvPr id="99" name="Google Shape;99;p1"/>
          <p:cNvGrpSpPr/>
          <p:nvPr/>
        </p:nvGrpSpPr>
        <p:grpSpPr>
          <a:xfrm>
            <a:off x="579245" y="449995"/>
            <a:ext cx="3493315" cy="1157412"/>
            <a:chOff x="0" y="0"/>
            <a:chExt cx="4657753" cy="1543217"/>
          </a:xfrm>
        </p:grpSpPr>
        <p:pic>
          <p:nvPicPr>
            <p:cNvPr id="100" name="Google Shape;100;p1"/>
            <p:cNvPicPr preferRelativeResize="0"/>
            <p:nvPr/>
          </p:nvPicPr>
          <p:blipFill rotWithShape="1">
            <a:blip r:embed="rId7">
              <a:alphaModFix/>
            </a:blip>
            <a:srcRect/>
            <a:stretch/>
          </p:blipFill>
          <p:spPr>
            <a:xfrm>
              <a:off x="0" y="0"/>
              <a:ext cx="1451358" cy="1543217"/>
            </a:xfrm>
            <a:prstGeom prst="rect">
              <a:avLst/>
            </a:prstGeom>
            <a:noFill/>
            <a:ln>
              <a:noFill/>
            </a:ln>
          </p:spPr>
        </p:pic>
        <p:sp>
          <p:nvSpPr>
            <p:cNvPr id="101" name="Google Shape;101;p1"/>
            <p:cNvSpPr txBox="1"/>
            <p:nvPr/>
          </p:nvSpPr>
          <p:spPr>
            <a:xfrm>
              <a:off x="1847567" y="12284"/>
              <a:ext cx="2285327" cy="495863"/>
            </a:xfrm>
            <a:prstGeom prst="rect">
              <a:avLst/>
            </a:prstGeom>
            <a:noFill/>
            <a:ln>
              <a:noFill/>
            </a:ln>
          </p:spPr>
          <p:txBody>
            <a:bodyPr spcFirstLastPara="1" wrap="square" lIns="0" tIns="0" rIns="0" bIns="0" anchor="t" anchorCtr="0">
              <a:spAutoFit/>
            </a:bodyPr>
            <a:lstStyle/>
            <a:p>
              <a:pPr marL="0" marR="0" lvl="0" indent="0" algn="ctr" rtl="0">
                <a:lnSpc>
                  <a:spcPct val="118501"/>
                </a:lnSpc>
                <a:spcBef>
                  <a:spcPts val="0"/>
                </a:spcBef>
                <a:spcAft>
                  <a:spcPts val="0"/>
                </a:spcAft>
                <a:buNone/>
              </a:pPr>
              <a:r>
                <a:rPr lang="es-CO" sz="2443" b="1" i="0" u="none" strike="noStrike" cap="none">
                  <a:solidFill>
                    <a:srgbClr val="35B729"/>
                  </a:solidFill>
                  <a:latin typeface="Playfair Display"/>
                  <a:ea typeface="Playfair Display"/>
                  <a:cs typeface="Playfair Display"/>
                  <a:sym typeface="Playfair Display"/>
                </a:rPr>
                <a:t>Universidad </a:t>
              </a:r>
              <a:endParaRPr/>
            </a:p>
          </p:txBody>
        </p:sp>
        <p:sp>
          <p:nvSpPr>
            <p:cNvPr id="102" name="Google Shape;102;p1"/>
            <p:cNvSpPr txBox="1"/>
            <p:nvPr/>
          </p:nvSpPr>
          <p:spPr>
            <a:xfrm>
              <a:off x="1322707" y="533904"/>
              <a:ext cx="3335046" cy="427468"/>
            </a:xfrm>
            <a:prstGeom prst="rect">
              <a:avLst/>
            </a:prstGeom>
            <a:noFill/>
            <a:ln>
              <a:noFill/>
            </a:ln>
          </p:spPr>
          <p:txBody>
            <a:bodyPr spcFirstLastPara="1" wrap="square" lIns="0" tIns="0" rIns="0" bIns="0" anchor="t" anchorCtr="0">
              <a:spAutoFit/>
            </a:bodyPr>
            <a:lstStyle/>
            <a:p>
              <a:pPr marL="0" marR="0" lvl="0" indent="0" algn="ctr" rtl="0">
                <a:lnSpc>
                  <a:spcPct val="118460"/>
                </a:lnSpc>
                <a:spcBef>
                  <a:spcPts val="0"/>
                </a:spcBef>
                <a:spcAft>
                  <a:spcPts val="0"/>
                </a:spcAft>
                <a:buNone/>
              </a:pPr>
              <a:r>
                <a:rPr lang="es-CO" sz="2091" b="1" i="0" u="none" strike="noStrike" cap="none">
                  <a:solidFill>
                    <a:srgbClr val="1F7317"/>
                  </a:solidFill>
                  <a:latin typeface="Playfair Display"/>
                  <a:ea typeface="Playfair Display"/>
                  <a:cs typeface="Playfair Display"/>
                  <a:sym typeface="Playfair Display"/>
                </a:rPr>
                <a:t>Popular del Cesar</a:t>
              </a:r>
              <a:endParaRPr/>
            </a:p>
          </p:txBody>
        </p:sp>
        <p:sp>
          <p:nvSpPr>
            <p:cNvPr id="103" name="Google Shape;103;p1"/>
            <p:cNvSpPr txBox="1"/>
            <p:nvPr/>
          </p:nvSpPr>
          <p:spPr>
            <a:xfrm>
              <a:off x="1847567" y="1031754"/>
              <a:ext cx="2084133" cy="256480"/>
            </a:xfrm>
            <a:prstGeom prst="rect">
              <a:avLst/>
            </a:prstGeom>
            <a:noFill/>
            <a:ln>
              <a:noFill/>
            </a:ln>
          </p:spPr>
          <p:txBody>
            <a:bodyPr spcFirstLastPara="1" wrap="square" lIns="0" tIns="0" rIns="0" bIns="0" anchor="t" anchorCtr="0">
              <a:spAutoFit/>
            </a:bodyPr>
            <a:lstStyle/>
            <a:p>
              <a:pPr marL="0" marR="0" lvl="0" indent="0" algn="ctr" rtl="0">
                <a:lnSpc>
                  <a:spcPct val="118593"/>
                </a:lnSpc>
                <a:spcBef>
                  <a:spcPts val="0"/>
                </a:spcBef>
                <a:spcAft>
                  <a:spcPts val="0"/>
                </a:spcAft>
                <a:buNone/>
              </a:pPr>
              <a:r>
                <a:rPr lang="es-CO" sz="1237" b="1" i="0" u="none" strike="noStrike" cap="none">
                  <a:solidFill>
                    <a:srgbClr val="000000"/>
                  </a:solidFill>
                  <a:latin typeface="Playfair Display"/>
                  <a:ea typeface="Playfair Display"/>
                  <a:cs typeface="Playfair Display"/>
                  <a:sym typeface="Playfair Display"/>
                </a:rPr>
                <a:t>Seccional Aguachica </a:t>
              </a:r>
              <a:endParaRPr/>
            </a:p>
          </p:txBody>
        </p:sp>
      </p:grpSp>
      <p:pic>
        <p:nvPicPr>
          <p:cNvPr id="104" name="Google Shape;104;p1"/>
          <p:cNvPicPr preferRelativeResize="0"/>
          <p:nvPr/>
        </p:nvPicPr>
        <p:blipFill rotWithShape="1">
          <a:blip r:embed="rId8">
            <a:alphaModFix/>
          </a:blip>
          <a:srcRect l="27903" t="7707" r="27626" b="7031"/>
          <a:stretch/>
        </p:blipFill>
        <p:spPr>
          <a:xfrm>
            <a:off x="10023341" y="298188"/>
            <a:ext cx="1506527" cy="1624685"/>
          </a:xfrm>
          <a:prstGeom prst="rect">
            <a:avLst/>
          </a:prstGeom>
          <a:noFill/>
          <a:ln>
            <a:noFill/>
          </a:ln>
        </p:spPr>
      </p:pic>
      <p:sp>
        <p:nvSpPr>
          <p:cNvPr id="105" name="Google Shape;105;p1"/>
          <p:cNvSpPr/>
          <p:nvPr/>
        </p:nvSpPr>
        <p:spPr>
          <a:xfrm>
            <a:off x="879340" y="8330451"/>
            <a:ext cx="10284009" cy="1754326"/>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Clr>
                <a:schemeClr val="dk1"/>
              </a:buClr>
              <a:buSzPts val="2400"/>
              <a:buFont typeface="Arial"/>
              <a:buNone/>
            </a:pPr>
            <a:r>
              <a:rPr lang="es-CO" sz="2400" b="0" i="0" u="none" strike="noStrike" cap="none">
                <a:solidFill>
                  <a:schemeClr val="dk1"/>
                </a:solidFill>
                <a:latin typeface="Arial"/>
                <a:ea typeface="Arial"/>
                <a:cs typeface="Arial"/>
                <a:sym typeface="Arial"/>
              </a:rPr>
              <a:t>UNIVERSIDAD POPULAR DEL CESAR SECCIONAL AGUACHICA</a:t>
            </a:r>
            <a:endParaRPr/>
          </a:p>
          <a:p>
            <a:pPr marL="0" marR="0" lvl="0" indent="0" algn="ctr" rtl="0">
              <a:lnSpc>
                <a:spcPct val="150000"/>
              </a:lnSpc>
              <a:spcBef>
                <a:spcPts val="0"/>
              </a:spcBef>
              <a:spcAft>
                <a:spcPts val="0"/>
              </a:spcAft>
              <a:buClr>
                <a:schemeClr val="dk1"/>
              </a:buClr>
              <a:buSzPts val="2400"/>
              <a:buFont typeface="Arial"/>
              <a:buNone/>
            </a:pPr>
            <a:r>
              <a:rPr lang="es-CO" sz="2400" b="0" i="0" u="none" strike="noStrike" cap="none">
                <a:solidFill>
                  <a:schemeClr val="dk1"/>
                </a:solidFill>
                <a:latin typeface="Arial"/>
                <a:ea typeface="Arial"/>
                <a:cs typeface="Arial"/>
                <a:sym typeface="Arial"/>
              </a:rPr>
              <a:t>PROGRAMA ADMINISTRACION DE EMPRESAS</a:t>
            </a:r>
            <a:endParaRPr sz="2400" b="0" i="0" u="none" strike="noStrike" cap="none">
              <a:solidFill>
                <a:schemeClr val="dk1"/>
              </a:solidFill>
              <a:latin typeface="Arial"/>
              <a:ea typeface="Arial"/>
              <a:cs typeface="Arial"/>
              <a:sym typeface="Arial"/>
            </a:endParaRPr>
          </a:p>
          <a:p>
            <a:pPr marL="0" marR="0" lvl="0" indent="0" algn="ctr" rtl="0">
              <a:lnSpc>
                <a:spcPct val="150000"/>
              </a:lnSpc>
              <a:spcBef>
                <a:spcPts val="0"/>
              </a:spcBef>
              <a:spcAft>
                <a:spcPts val="0"/>
              </a:spcAft>
              <a:buClr>
                <a:schemeClr val="dk1"/>
              </a:buClr>
              <a:buSzPts val="2400"/>
              <a:buFont typeface="Arial"/>
              <a:buNone/>
            </a:pPr>
            <a:r>
              <a:rPr lang="es-CO" sz="2400" b="0" i="0" u="none" strike="noStrike" cap="none">
                <a:solidFill>
                  <a:schemeClr val="dk1"/>
                </a:solidFill>
                <a:latin typeface="Arial"/>
                <a:ea typeface="Arial"/>
                <a:cs typeface="Arial"/>
                <a:sym typeface="Arial"/>
              </a:rPr>
              <a:t>2022-1</a:t>
            </a:r>
            <a:endParaRPr/>
          </a:p>
        </p:txBody>
      </p:sp>
      <p:sp>
        <p:nvSpPr>
          <p:cNvPr id="106" name="Google Shape;106;p1"/>
          <p:cNvSpPr/>
          <p:nvPr/>
        </p:nvSpPr>
        <p:spPr>
          <a:xfrm>
            <a:off x="2845499" y="6614647"/>
            <a:ext cx="6591484" cy="83099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CO" sz="2400" b="0" i="0" u="none" strike="noStrike" cap="none">
                <a:solidFill>
                  <a:schemeClr val="dk1"/>
                </a:solidFill>
                <a:latin typeface="Arial"/>
                <a:ea typeface="Arial"/>
                <a:cs typeface="Arial"/>
                <a:sym typeface="Arial"/>
              </a:rPr>
              <a:t>LILIANA MARIA CASTEBLANCO MARTINEZ</a:t>
            </a:r>
            <a:endParaRPr sz="2400" b="0" i="0" u="none" strike="noStrike" cap="none">
              <a:solidFill>
                <a:schemeClr val="dk1"/>
              </a:solidFill>
              <a:latin typeface="Arial"/>
              <a:ea typeface="Arial"/>
              <a:cs typeface="Arial"/>
              <a:sym typeface="Arial"/>
            </a:endParaRPr>
          </a:p>
          <a:p>
            <a:pPr marL="0" marR="0" lvl="0" indent="0" algn="ctr" rtl="0">
              <a:spcBef>
                <a:spcPts val="0"/>
              </a:spcBef>
              <a:spcAft>
                <a:spcPts val="0"/>
              </a:spcAft>
              <a:buClr>
                <a:schemeClr val="dk1"/>
              </a:buClr>
              <a:buSzPts val="2400"/>
              <a:buFont typeface="Calibri"/>
              <a:buNone/>
            </a:pPr>
            <a:endParaRPr sz="2400" b="0" i="0" u="none" strike="noStrike" cap="none">
              <a:solidFill>
                <a:schemeClr val="dk1"/>
              </a:solidFill>
              <a:latin typeface="Arial"/>
              <a:ea typeface="Arial"/>
              <a:cs typeface="Arial"/>
              <a:sym typeface="Arial"/>
            </a:endParaRPr>
          </a:p>
        </p:txBody>
      </p:sp>
      <p:sp>
        <p:nvSpPr>
          <p:cNvPr id="107" name="Google Shape;107;p1"/>
          <p:cNvSpPr/>
          <p:nvPr/>
        </p:nvSpPr>
        <p:spPr>
          <a:xfrm>
            <a:off x="3202844" y="5068219"/>
            <a:ext cx="5876802"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2400"/>
              <a:buFont typeface="Arial"/>
              <a:buNone/>
            </a:pPr>
            <a:r>
              <a:rPr lang="es-CO" sz="2400" b="0" i="0" u="none" strike="noStrike" cap="none">
                <a:solidFill>
                  <a:schemeClr val="dk1"/>
                </a:solidFill>
                <a:latin typeface="Arial"/>
                <a:ea typeface="Arial"/>
                <a:cs typeface="Arial"/>
                <a:sym typeface="Arial"/>
              </a:rPr>
              <a:t>ANDREA YURANI SALCEDO CUADROS</a:t>
            </a:r>
            <a:endParaRPr sz="2400" b="0" i="0" u="none" strike="noStrike" cap="none">
              <a:solidFill>
                <a:schemeClr val="dk1"/>
              </a:solidFill>
              <a:latin typeface="Arial"/>
              <a:ea typeface="Arial"/>
              <a:cs typeface="Arial"/>
              <a:sym typeface="Arial"/>
            </a:endParaRPr>
          </a:p>
        </p:txBody>
      </p:sp>
      <p:sp>
        <p:nvSpPr>
          <p:cNvPr id="108" name="Google Shape;108;p1"/>
          <p:cNvSpPr/>
          <p:nvPr/>
        </p:nvSpPr>
        <p:spPr>
          <a:xfrm>
            <a:off x="4005423" y="3884642"/>
            <a:ext cx="4463081"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2400"/>
              <a:buFont typeface="Arial"/>
              <a:buNone/>
            </a:pPr>
            <a:r>
              <a:rPr lang="es-CO" sz="2400">
                <a:solidFill>
                  <a:schemeClr val="dk1"/>
                </a:solidFill>
              </a:rPr>
              <a:t>PRÁCTICAS</a:t>
            </a:r>
            <a:r>
              <a:rPr lang="es-CO" sz="2400" b="0" i="0" u="none" strike="noStrike" cap="none">
                <a:solidFill>
                  <a:schemeClr val="dk1"/>
                </a:solidFill>
                <a:latin typeface="Arial"/>
                <a:ea typeface="Arial"/>
                <a:cs typeface="Arial"/>
                <a:sym typeface="Arial"/>
              </a:rPr>
              <a:t> CURRICULARES</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Google Shape;258;g135c452039b_0_0"/>
          <p:cNvSpPr/>
          <p:nvPr/>
        </p:nvSpPr>
        <p:spPr>
          <a:xfrm>
            <a:off x="17145000" y="4466709"/>
            <a:ext cx="2667000" cy="2590800"/>
          </a:xfrm>
          <a:prstGeom prst="ellipse">
            <a:avLst/>
          </a:prstGeom>
          <a:solidFill>
            <a:srgbClr val="D8D8D8"/>
          </a:solidFill>
          <a:ln w="25400" cap="flat" cmpd="sng">
            <a:solidFill>
              <a:srgbClr val="D8D8D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259" name="Google Shape;259;g135c452039b_0_0"/>
          <p:cNvGrpSpPr/>
          <p:nvPr/>
        </p:nvGrpSpPr>
        <p:grpSpPr>
          <a:xfrm>
            <a:off x="-1726530" y="-234547"/>
            <a:ext cx="2759916" cy="6535898"/>
            <a:chOff x="0" y="-6471"/>
            <a:chExt cx="3679889" cy="8714530"/>
          </a:xfrm>
        </p:grpSpPr>
        <p:sp>
          <p:nvSpPr>
            <p:cNvPr id="260" name="Google Shape;260;g135c452039b_0_0"/>
            <p:cNvSpPr/>
            <p:nvPr/>
          </p:nvSpPr>
          <p:spPr>
            <a:xfrm rot="-5400000">
              <a:off x="-65342" y="4962829"/>
              <a:ext cx="3810572" cy="3679889"/>
            </a:xfrm>
            <a:custGeom>
              <a:avLst/>
              <a:gdLst/>
              <a:ahLst/>
              <a:cxnLst/>
              <a:rect l="l" t="t" r="r" b="b"/>
              <a:pathLst>
                <a:path w="5562879" h="5372100" extrusionOk="0">
                  <a:moveTo>
                    <a:pt x="4012209" y="0"/>
                  </a:moveTo>
                  <a:lnTo>
                    <a:pt x="1550670" y="0"/>
                  </a:lnTo>
                  <a:lnTo>
                    <a:pt x="0" y="2686050"/>
                  </a:lnTo>
                  <a:lnTo>
                    <a:pt x="1550670" y="5372100"/>
                  </a:lnTo>
                  <a:lnTo>
                    <a:pt x="4012209" y="5372100"/>
                  </a:lnTo>
                  <a:lnTo>
                    <a:pt x="5562879" y="2686050"/>
                  </a:lnTo>
                  <a:lnTo>
                    <a:pt x="4012209" y="0"/>
                  </a:lnTo>
                  <a:close/>
                </a:path>
              </a:pathLst>
            </a:custGeom>
            <a:solidFill>
              <a:srgbClr val="86C7ED"/>
            </a:solidFill>
            <a:ln>
              <a:noFill/>
            </a:ln>
          </p:spPr>
        </p:sp>
        <p:sp>
          <p:nvSpPr>
            <p:cNvPr id="261" name="Google Shape;261;g135c452039b_0_0"/>
            <p:cNvSpPr/>
            <p:nvPr/>
          </p:nvSpPr>
          <p:spPr>
            <a:xfrm rot="-5400000">
              <a:off x="-65342" y="4962829"/>
              <a:ext cx="3810572" cy="3679889"/>
            </a:xfrm>
            <a:custGeom>
              <a:avLst/>
              <a:gdLst/>
              <a:ahLst/>
              <a:cxnLst/>
              <a:rect l="l" t="t" r="r" b="b"/>
              <a:pathLst>
                <a:path w="5562879" h="5372100" extrusionOk="0">
                  <a:moveTo>
                    <a:pt x="4012209" y="0"/>
                  </a:moveTo>
                  <a:lnTo>
                    <a:pt x="1550670" y="0"/>
                  </a:lnTo>
                  <a:lnTo>
                    <a:pt x="0" y="2686050"/>
                  </a:lnTo>
                  <a:lnTo>
                    <a:pt x="1550670" y="5372100"/>
                  </a:lnTo>
                  <a:lnTo>
                    <a:pt x="4012209" y="5372100"/>
                  </a:lnTo>
                  <a:lnTo>
                    <a:pt x="5562879" y="2686050"/>
                  </a:lnTo>
                  <a:lnTo>
                    <a:pt x="4012209" y="0"/>
                  </a:lnTo>
                  <a:close/>
                </a:path>
              </a:pathLst>
            </a:custGeom>
            <a:solidFill>
              <a:srgbClr val="F6D824"/>
            </a:solidFill>
            <a:ln>
              <a:noFill/>
            </a:ln>
          </p:spPr>
        </p:sp>
        <p:sp>
          <p:nvSpPr>
            <p:cNvPr id="262" name="Google Shape;262;g135c452039b_0_0"/>
            <p:cNvSpPr/>
            <p:nvPr/>
          </p:nvSpPr>
          <p:spPr>
            <a:xfrm rot="-5400000">
              <a:off x="-65342" y="2547399"/>
              <a:ext cx="3810572" cy="3679889"/>
            </a:xfrm>
            <a:custGeom>
              <a:avLst/>
              <a:gdLst/>
              <a:ahLst/>
              <a:cxnLst/>
              <a:rect l="l" t="t" r="r" b="b"/>
              <a:pathLst>
                <a:path w="5562879" h="5372100" extrusionOk="0">
                  <a:moveTo>
                    <a:pt x="4012209" y="0"/>
                  </a:moveTo>
                  <a:lnTo>
                    <a:pt x="1550670" y="0"/>
                  </a:lnTo>
                  <a:lnTo>
                    <a:pt x="0" y="2686050"/>
                  </a:lnTo>
                  <a:lnTo>
                    <a:pt x="1550670" y="5372100"/>
                  </a:lnTo>
                  <a:lnTo>
                    <a:pt x="4012209" y="5372100"/>
                  </a:lnTo>
                  <a:lnTo>
                    <a:pt x="5562879" y="2686050"/>
                  </a:lnTo>
                  <a:lnTo>
                    <a:pt x="4012209" y="0"/>
                  </a:lnTo>
                  <a:close/>
                </a:path>
              </a:pathLst>
            </a:custGeom>
            <a:solidFill>
              <a:srgbClr val="30B12A"/>
            </a:solidFill>
            <a:ln>
              <a:noFill/>
            </a:ln>
          </p:spPr>
        </p:sp>
        <p:sp>
          <p:nvSpPr>
            <p:cNvPr id="263" name="Google Shape;263;g135c452039b_0_0"/>
            <p:cNvSpPr/>
            <p:nvPr/>
          </p:nvSpPr>
          <p:spPr>
            <a:xfrm rot="-5400000">
              <a:off x="-65342" y="58871"/>
              <a:ext cx="3810572" cy="3679889"/>
            </a:xfrm>
            <a:custGeom>
              <a:avLst/>
              <a:gdLst/>
              <a:ahLst/>
              <a:cxnLst/>
              <a:rect l="l" t="t" r="r" b="b"/>
              <a:pathLst>
                <a:path w="5562879" h="5372100" extrusionOk="0">
                  <a:moveTo>
                    <a:pt x="4012209" y="0"/>
                  </a:moveTo>
                  <a:lnTo>
                    <a:pt x="1550670" y="0"/>
                  </a:lnTo>
                  <a:lnTo>
                    <a:pt x="0" y="2686050"/>
                  </a:lnTo>
                  <a:lnTo>
                    <a:pt x="1550670" y="5372100"/>
                  </a:lnTo>
                  <a:lnTo>
                    <a:pt x="4012209" y="5372100"/>
                  </a:lnTo>
                  <a:lnTo>
                    <a:pt x="5562879" y="2686050"/>
                  </a:lnTo>
                  <a:lnTo>
                    <a:pt x="4012209" y="0"/>
                  </a:lnTo>
                  <a:close/>
                </a:path>
              </a:pathLst>
            </a:custGeom>
            <a:solidFill>
              <a:srgbClr val="157BEA"/>
            </a:solidFill>
            <a:ln>
              <a:noFill/>
            </a:ln>
          </p:spPr>
        </p:sp>
      </p:grpSp>
      <p:pic>
        <p:nvPicPr>
          <p:cNvPr id="264" name="Google Shape;264;g135c452039b_0_0"/>
          <p:cNvPicPr preferRelativeResize="0"/>
          <p:nvPr/>
        </p:nvPicPr>
        <p:blipFill rotWithShape="1">
          <a:blip r:embed="rId3">
            <a:alphaModFix/>
          </a:blip>
          <a:srcRect/>
          <a:stretch/>
        </p:blipFill>
        <p:spPr>
          <a:xfrm>
            <a:off x="624034" y="8147282"/>
            <a:ext cx="1475132" cy="1568495"/>
          </a:xfrm>
          <a:prstGeom prst="rect">
            <a:avLst/>
          </a:prstGeom>
          <a:noFill/>
          <a:ln>
            <a:noFill/>
          </a:ln>
        </p:spPr>
      </p:pic>
      <p:pic>
        <p:nvPicPr>
          <p:cNvPr id="265" name="Google Shape;265;g135c452039b_0_0"/>
          <p:cNvPicPr preferRelativeResize="0"/>
          <p:nvPr/>
        </p:nvPicPr>
        <p:blipFill rotWithShape="1">
          <a:blip r:embed="rId4">
            <a:alphaModFix/>
          </a:blip>
          <a:srcRect/>
          <a:stretch/>
        </p:blipFill>
        <p:spPr>
          <a:xfrm>
            <a:off x="16242086" y="8559466"/>
            <a:ext cx="1397669" cy="1397669"/>
          </a:xfrm>
          <a:prstGeom prst="rect">
            <a:avLst/>
          </a:prstGeom>
          <a:noFill/>
          <a:ln>
            <a:noFill/>
          </a:ln>
        </p:spPr>
      </p:pic>
      <p:sp>
        <p:nvSpPr>
          <p:cNvPr id="266" name="Google Shape;266;g135c452039b_0_0"/>
          <p:cNvSpPr txBox="1"/>
          <p:nvPr/>
        </p:nvSpPr>
        <p:spPr>
          <a:xfrm>
            <a:off x="1042441" y="1028700"/>
            <a:ext cx="8810700" cy="8310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CO" sz="4800" b="1">
                <a:solidFill>
                  <a:schemeClr val="dk1"/>
                </a:solidFill>
                <a:latin typeface="Arial"/>
                <a:ea typeface="Arial"/>
                <a:cs typeface="Arial"/>
                <a:sym typeface="Arial"/>
              </a:rPr>
              <a:t>RECOMENDACIONES</a:t>
            </a:r>
            <a:endParaRPr sz="4800" b="1">
              <a:solidFill>
                <a:srgbClr val="BFBFBF"/>
              </a:solidFill>
              <a:latin typeface="Arial"/>
              <a:ea typeface="Arial"/>
              <a:cs typeface="Arial"/>
              <a:sym typeface="Arial"/>
            </a:endParaRPr>
          </a:p>
        </p:txBody>
      </p:sp>
      <p:sp>
        <p:nvSpPr>
          <p:cNvPr id="267" name="Google Shape;267;g135c452039b_0_0"/>
          <p:cNvSpPr txBox="1"/>
          <p:nvPr/>
        </p:nvSpPr>
        <p:spPr>
          <a:xfrm>
            <a:off x="17382877" y="5533681"/>
            <a:ext cx="513900" cy="431100"/>
          </a:xfrm>
          <a:prstGeom prst="rect">
            <a:avLst/>
          </a:prstGeom>
          <a:noFill/>
          <a:ln>
            <a:noFill/>
          </a:ln>
        </p:spPr>
        <p:txBody>
          <a:bodyPr spcFirstLastPara="1" wrap="square" lIns="0" tIns="0" rIns="0" bIns="0" anchor="t" anchorCtr="0">
            <a:spAutoFit/>
          </a:bodyPr>
          <a:lstStyle/>
          <a:p>
            <a:pPr marL="0" marR="0" lvl="0" indent="0" algn="r" rtl="0">
              <a:lnSpc>
                <a:spcPct val="139964"/>
              </a:lnSpc>
              <a:spcBef>
                <a:spcPts val="0"/>
              </a:spcBef>
              <a:spcAft>
                <a:spcPts val="0"/>
              </a:spcAft>
              <a:buNone/>
            </a:pPr>
            <a:r>
              <a:rPr lang="es-CO" sz="2800" b="1">
                <a:solidFill>
                  <a:schemeClr val="dk1"/>
                </a:solidFill>
                <a:latin typeface="Arial"/>
                <a:ea typeface="Arial"/>
                <a:cs typeface="Arial"/>
                <a:sym typeface="Arial"/>
              </a:rPr>
              <a:t>0</a:t>
            </a:r>
            <a:r>
              <a:rPr lang="es-CO" sz="2800" b="1">
                <a:solidFill>
                  <a:schemeClr val="dk1"/>
                </a:solidFill>
              </a:rPr>
              <a:t>9</a:t>
            </a:r>
            <a:endParaRPr sz="2800" b="1">
              <a:solidFill>
                <a:schemeClr val="dk1"/>
              </a:solidFill>
              <a:latin typeface="Arial"/>
              <a:ea typeface="Arial"/>
              <a:cs typeface="Arial"/>
              <a:sym typeface="Arial"/>
            </a:endParaRPr>
          </a:p>
        </p:txBody>
      </p:sp>
      <p:pic>
        <p:nvPicPr>
          <p:cNvPr id="268" name="Google Shape;268;g135c452039b_0_0"/>
          <p:cNvPicPr preferRelativeResize="0"/>
          <p:nvPr/>
        </p:nvPicPr>
        <p:blipFill>
          <a:blip r:embed="rId5">
            <a:alphaModFix/>
          </a:blip>
          <a:stretch>
            <a:fillRect/>
          </a:stretch>
        </p:blipFill>
        <p:spPr>
          <a:xfrm>
            <a:off x="9547258" y="6251700"/>
            <a:ext cx="3986766" cy="2853400"/>
          </a:xfrm>
          <a:prstGeom prst="rect">
            <a:avLst/>
          </a:prstGeom>
          <a:noFill/>
          <a:ln>
            <a:noFill/>
          </a:ln>
        </p:spPr>
      </p:pic>
      <p:pic>
        <p:nvPicPr>
          <p:cNvPr id="269" name="Google Shape;269;g135c452039b_0_0"/>
          <p:cNvPicPr preferRelativeResize="0"/>
          <p:nvPr/>
        </p:nvPicPr>
        <p:blipFill>
          <a:blip r:embed="rId6">
            <a:alphaModFix/>
          </a:blip>
          <a:stretch>
            <a:fillRect/>
          </a:stretch>
        </p:blipFill>
        <p:spPr>
          <a:xfrm>
            <a:off x="3454409" y="6538637"/>
            <a:ext cx="3986775" cy="2279542"/>
          </a:xfrm>
          <a:prstGeom prst="rect">
            <a:avLst/>
          </a:prstGeom>
          <a:noFill/>
          <a:ln>
            <a:noFill/>
          </a:ln>
        </p:spPr>
      </p:pic>
      <p:pic>
        <p:nvPicPr>
          <p:cNvPr id="270" name="Google Shape;270;g135c452039b_0_0"/>
          <p:cNvPicPr preferRelativeResize="0"/>
          <p:nvPr/>
        </p:nvPicPr>
        <p:blipFill rotWithShape="1">
          <a:blip r:embed="rId7">
            <a:alphaModFix/>
          </a:blip>
          <a:srcRect b="10801"/>
          <a:stretch/>
        </p:blipFill>
        <p:spPr>
          <a:xfrm>
            <a:off x="3848325" y="2629000"/>
            <a:ext cx="3198955" cy="2853400"/>
          </a:xfrm>
          <a:prstGeom prst="rect">
            <a:avLst/>
          </a:prstGeom>
          <a:noFill/>
          <a:ln>
            <a:noFill/>
          </a:ln>
        </p:spPr>
      </p:pic>
      <p:pic>
        <p:nvPicPr>
          <p:cNvPr id="271" name="Google Shape;271;g135c452039b_0_0"/>
          <p:cNvPicPr preferRelativeResize="0"/>
          <p:nvPr/>
        </p:nvPicPr>
        <p:blipFill>
          <a:blip r:embed="rId8">
            <a:alphaModFix/>
          </a:blip>
          <a:stretch>
            <a:fillRect/>
          </a:stretch>
        </p:blipFill>
        <p:spPr>
          <a:xfrm>
            <a:off x="9317341" y="2393000"/>
            <a:ext cx="4286250" cy="3038475"/>
          </a:xfrm>
          <a:prstGeom prst="rect">
            <a:avLst/>
          </a:prstGeom>
          <a:noFill/>
          <a:ln>
            <a:noFill/>
          </a:ln>
        </p:spPr>
      </p:pic>
      <p:sp>
        <p:nvSpPr>
          <p:cNvPr id="272" name="Google Shape;272;g135c452039b_0_0"/>
          <p:cNvSpPr txBox="1"/>
          <p:nvPr/>
        </p:nvSpPr>
        <p:spPr>
          <a:xfrm>
            <a:off x="3505625" y="2701050"/>
            <a:ext cx="1066500" cy="1031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CO" sz="5500" b="1">
                <a:latin typeface="Calibri"/>
                <a:ea typeface="Calibri"/>
                <a:cs typeface="Calibri"/>
                <a:sym typeface="Calibri"/>
              </a:rPr>
              <a:t>1</a:t>
            </a:r>
            <a:endParaRPr sz="5500" b="1">
              <a:latin typeface="Calibri"/>
              <a:ea typeface="Calibri"/>
              <a:cs typeface="Calibri"/>
              <a:sym typeface="Calibri"/>
            </a:endParaRPr>
          </a:p>
        </p:txBody>
      </p:sp>
      <p:sp>
        <p:nvSpPr>
          <p:cNvPr id="273" name="Google Shape;273;g135c452039b_0_0"/>
          <p:cNvSpPr txBox="1"/>
          <p:nvPr/>
        </p:nvSpPr>
        <p:spPr>
          <a:xfrm>
            <a:off x="9336200" y="2701050"/>
            <a:ext cx="1066500" cy="1031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CO" sz="5500" b="1">
                <a:latin typeface="Calibri"/>
                <a:ea typeface="Calibri"/>
                <a:cs typeface="Calibri"/>
                <a:sym typeface="Calibri"/>
              </a:rPr>
              <a:t>2</a:t>
            </a:r>
            <a:endParaRPr sz="5500" b="1">
              <a:latin typeface="Calibri"/>
              <a:ea typeface="Calibri"/>
              <a:cs typeface="Calibri"/>
              <a:sym typeface="Calibri"/>
            </a:endParaRPr>
          </a:p>
        </p:txBody>
      </p:sp>
      <p:sp>
        <p:nvSpPr>
          <p:cNvPr id="274" name="Google Shape;274;g135c452039b_0_0"/>
          <p:cNvSpPr txBox="1"/>
          <p:nvPr/>
        </p:nvSpPr>
        <p:spPr>
          <a:xfrm>
            <a:off x="3505625" y="5964775"/>
            <a:ext cx="1066500" cy="1031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CO" sz="5500" b="1">
                <a:latin typeface="Calibri"/>
                <a:ea typeface="Calibri"/>
                <a:cs typeface="Calibri"/>
                <a:sym typeface="Calibri"/>
              </a:rPr>
              <a:t>3</a:t>
            </a:r>
            <a:endParaRPr sz="5500" b="1">
              <a:latin typeface="Calibri"/>
              <a:ea typeface="Calibri"/>
              <a:cs typeface="Calibri"/>
              <a:sym typeface="Calibri"/>
            </a:endParaRPr>
          </a:p>
        </p:txBody>
      </p:sp>
      <p:sp>
        <p:nvSpPr>
          <p:cNvPr id="275" name="Google Shape;275;g135c452039b_0_0"/>
          <p:cNvSpPr txBox="1"/>
          <p:nvPr/>
        </p:nvSpPr>
        <p:spPr>
          <a:xfrm>
            <a:off x="9336200" y="6026100"/>
            <a:ext cx="1066500" cy="1031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CO" sz="5500" b="1">
                <a:latin typeface="Calibri"/>
                <a:ea typeface="Calibri"/>
                <a:cs typeface="Calibri"/>
                <a:sym typeface="Calibri"/>
              </a:rPr>
              <a:t>4</a:t>
            </a:r>
            <a:endParaRPr sz="5500" b="1">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80" name="Google Shape;280;p7"/>
          <p:cNvSpPr/>
          <p:nvPr/>
        </p:nvSpPr>
        <p:spPr>
          <a:xfrm>
            <a:off x="17145000" y="4466709"/>
            <a:ext cx="2667000" cy="2590800"/>
          </a:xfrm>
          <a:prstGeom prst="ellipse">
            <a:avLst/>
          </a:prstGeom>
          <a:solidFill>
            <a:srgbClr val="D8D8D8"/>
          </a:solidFill>
          <a:ln w="25400" cap="flat" cmpd="sng">
            <a:solidFill>
              <a:srgbClr val="D8D8D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281" name="Google Shape;281;p7"/>
          <p:cNvGrpSpPr/>
          <p:nvPr/>
        </p:nvGrpSpPr>
        <p:grpSpPr>
          <a:xfrm>
            <a:off x="0" y="9305926"/>
            <a:ext cx="19280880" cy="1312977"/>
            <a:chOff x="0" y="0"/>
            <a:chExt cx="25707841" cy="1750636"/>
          </a:xfrm>
        </p:grpSpPr>
        <p:sp>
          <p:nvSpPr>
            <p:cNvPr id="282" name="Google Shape;282;p7"/>
            <p:cNvSpPr/>
            <p:nvPr/>
          </p:nvSpPr>
          <p:spPr>
            <a:xfrm rot="5400000">
              <a:off x="13125860" y="-10831345"/>
              <a:ext cx="1750636" cy="23413325"/>
            </a:xfrm>
            <a:custGeom>
              <a:avLst/>
              <a:gdLst/>
              <a:ahLst/>
              <a:cxnLst/>
              <a:rect l="l" t="t" r="r" b="b"/>
              <a:pathLst>
                <a:path w="3130550" h="41868551" extrusionOk="0">
                  <a:moveTo>
                    <a:pt x="0" y="1123950"/>
                  </a:moveTo>
                  <a:lnTo>
                    <a:pt x="0" y="41868551"/>
                  </a:lnTo>
                  <a:lnTo>
                    <a:pt x="3130550" y="41868551"/>
                  </a:lnTo>
                  <a:lnTo>
                    <a:pt x="3130550" y="0"/>
                  </a:lnTo>
                  <a:close/>
                </a:path>
              </a:pathLst>
            </a:custGeom>
            <a:solidFill>
              <a:srgbClr val="EFEAF4"/>
            </a:solidFill>
            <a:ln>
              <a:noFill/>
            </a:ln>
          </p:spPr>
        </p:sp>
        <p:pic>
          <p:nvPicPr>
            <p:cNvPr id="283" name="Google Shape;283;p7"/>
            <p:cNvPicPr preferRelativeResize="0"/>
            <p:nvPr/>
          </p:nvPicPr>
          <p:blipFill rotWithShape="1">
            <a:blip r:embed="rId3">
              <a:alphaModFix/>
            </a:blip>
            <a:srcRect t="34025"/>
            <a:stretch/>
          </p:blipFill>
          <p:spPr>
            <a:xfrm>
              <a:off x="0" y="0"/>
              <a:ext cx="3066088" cy="1750636"/>
            </a:xfrm>
            <a:prstGeom prst="rect">
              <a:avLst/>
            </a:prstGeom>
            <a:noFill/>
            <a:ln>
              <a:noFill/>
            </a:ln>
          </p:spPr>
        </p:pic>
      </p:grpSp>
      <p:pic>
        <p:nvPicPr>
          <p:cNvPr id="284" name="Google Shape;284;p7"/>
          <p:cNvPicPr preferRelativeResize="0"/>
          <p:nvPr/>
        </p:nvPicPr>
        <p:blipFill rotWithShape="1">
          <a:blip r:embed="rId4">
            <a:alphaModFix/>
          </a:blip>
          <a:srcRect/>
          <a:stretch/>
        </p:blipFill>
        <p:spPr>
          <a:xfrm>
            <a:off x="741377" y="519982"/>
            <a:ext cx="1475132" cy="1568495"/>
          </a:xfrm>
          <a:prstGeom prst="rect">
            <a:avLst/>
          </a:prstGeom>
          <a:noFill/>
          <a:ln>
            <a:noFill/>
          </a:ln>
        </p:spPr>
      </p:pic>
      <p:pic>
        <p:nvPicPr>
          <p:cNvPr id="285" name="Google Shape;285;p7"/>
          <p:cNvPicPr preferRelativeResize="0"/>
          <p:nvPr/>
        </p:nvPicPr>
        <p:blipFill rotWithShape="1">
          <a:blip r:embed="rId5">
            <a:alphaModFix/>
          </a:blip>
          <a:srcRect/>
          <a:stretch/>
        </p:blipFill>
        <p:spPr>
          <a:xfrm>
            <a:off x="15861632" y="605394"/>
            <a:ext cx="1397669" cy="1397669"/>
          </a:xfrm>
          <a:prstGeom prst="rect">
            <a:avLst/>
          </a:prstGeom>
          <a:noFill/>
          <a:ln>
            <a:noFill/>
          </a:ln>
        </p:spPr>
      </p:pic>
      <p:sp>
        <p:nvSpPr>
          <p:cNvPr id="286" name="Google Shape;286;p7"/>
          <p:cNvSpPr/>
          <p:nvPr/>
        </p:nvSpPr>
        <p:spPr>
          <a:xfrm>
            <a:off x="7315200" y="888741"/>
            <a:ext cx="2783100" cy="8310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CO" sz="4800" b="1">
                <a:solidFill>
                  <a:schemeClr val="dk1"/>
                </a:solidFill>
                <a:latin typeface="Arial"/>
                <a:ea typeface="Arial"/>
                <a:cs typeface="Arial"/>
                <a:sym typeface="Arial"/>
              </a:rPr>
              <a:t>ANEXOS</a:t>
            </a:r>
            <a:endParaRPr sz="4800" b="1">
              <a:solidFill>
                <a:schemeClr val="dk1"/>
              </a:solidFill>
              <a:latin typeface="Arial"/>
              <a:ea typeface="Arial"/>
              <a:cs typeface="Arial"/>
              <a:sym typeface="Arial"/>
            </a:endParaRPr>
          </a:p>
        </p:txBody>
      </p:sp>
      <p:sp>
        <p:nvSpPr>
          <p:cNvPr id="287" name="Google Shape;287;p7"/>
          <p:cNvSpPr txBox="1"/>
          <p:nvPr/>
        </p:nvSpPr>
        <p:spPr>
          <a:xfrm>
            <a:off x="17382877" y="5533681"/>
            <a:ext cx="513900" cy="431100"/>
          </a:xfrm>
          <a:prstGeom prst="rect">
            <a:avLst/>
          </a:prstGeom>
          <a:noFill/>
          <a:ln>
            <a:noFill/>
          </a:ln>
        </p:spPr>
        <p:txBody>
          <a:bodyPr spcFirstLastPara="1" wrap="square" lIns="0" tIns="0" rIns="0" bIns="0" anchor="t" anchorCtr="0">
            <a:spAutoFit/>
          </a:bodyPr>
          <a:lstStyle/>
          <a:p>
            <a:pPr marL="0" marR="0" lvl="0" indent="0" algn="r" rtl="0">
              <a:lnSpc>
                <a:spcPct val="139964"/>
              </a:lnSpc>
              <a:spcBef>
                <a:spcPts val="0"/>
              </a:spcBef>
              <a:spcAft>
                <a:spcPts val="0"/>
              </a:spcAft>
              <a:buNone/>
            </a:pPr>
            <a:r>
              <a:rPr lang="es-CO" sz="2800" b="1">
                <a:solidFill>
                  <a:schemeClr val="dk1"/>
                </a:solidFill>
              </a:rPr>
              <a:t>10</a:t>
            </a:r>
            <a:endParaRPr sz="2800" b="1">
              <a:solidFill>
                <a:schemeClr val="dk1"/>
              </a:solidFill>
              <a:latin typeface="Arial"/>
              <a:ea typeface="Arial"/>
              <a:cs typeface="Arial"/>
              <a:sym typeface="Arial"/>
            </a:endParaRPr>
          </a:p>
        </p:txBody>
      </p:sp>
      <p:pic>
        <p:nvPicPr>
          <p:cNvPr id="288" name="Google Shape;288;p7"/>
          <p:cNvPicPr preferRelativeResize="0"/>
          <p:nvPr/>
        </p:nvPicPr>
        <p:blipFill>
          <a:blip r:embed="rId6">
            <a:alphaModFix/>
          </a:blip>
          <a:stretch>
            <a:fillRect/>
          </a:stretch>
        </p:blipFill>
        <p:spPr>
          <a:xfrm>
            <a:off x="4311600" y="2003100"/>
            <a:ext cx="2902575" cy="3870116"/>
          </a:xfrm>
          <a:prstGeom prst="rect">
            <a:avLst/>
          </a:prstGeom>
          <a:noFill/>
          <a:ln>
            <a:noFill/>
          </a:ln>
        </p:spPr>
      </p:pic>
      <p:pic>
        <p:nvPicPr>
          <p:cNvPr id="289" name="Google Shape;289;p7"/>
          <p:cNvPicPr preferRelativeResize="0"/>
          <p:nvPr/>
        </p:nvPicPr>
        <p:blipFill>
          <a:blip r:embed="rId7">
            <a:alphaModFix/>
          </a:blip>
          <a:stretch>
            <a:fillRect/>
          </a:stretch>
        </p:blipFill>
        <p:spPr>
          <a:xfrm>
            <a:off x="7685138" y="2003087"/>
            <a:ext cx="2902600" cy="3870134"/>
          </a:xfrm>
          <a:prstGeom prst="rect">
            <a:avLst/>
          </a:prstGeom>
          <a:noFill/>
          <a:ln>
            <a:noFill/>
          </a:ln>
        </p:spPr>
      </p:pic>
      <p:pic>
        <p:nvPicPr>
          <p:cNvPr id="290" name="Google Shape;290;p7"/>
          <p:cNvPicPr preferRelativeResize="0"/>
          <p:nvPr/>
        </p:nvPicPr>
        <p:blipFill>
          <a:blip r:embed="rId8">
            <a:alphaModFix/>
          </a:blip>
          <a:stretch>
            <a:fillRect/>
          </a:stretch>
        </p:blipFill>
        <p:spPr>
          <a:xfrm>
            <a:off x="11044938" y="2003104"/>
            <a:ext cx="2902599" cy="3870132"/>
          </a:xfrm>
          <a:prstGeom prst="rect">
            <a:avLst/>
          </a:prstGeom>
          <a:noFill/>
          <a:ln>
            <a:noFill/>
          </a:ln>
        </p:spPr>
      </p:pic>
      <p:pic>
        <p:nvPicPr>
          <p:cNvPr id="291" name="Google Shape;291;p7"/>
          <p:cNvPicPr preferRelativeResize="0"/>
          <p:nvPr/>
        </p:nvPicPr>
        <p:blipFill>
          <a:blip r:embed="rId9">
            <a:alphaModFix/>
          </a:blip>
          <a:stretch>
            <a:fillRect/>
          </a:stretch>
        </p:blipFill>
        <p:spPr>
          <a:xfrm>
            <a:off x="7097876" y="6060637"/>
            <a:ext cx="4077156" cy="3057876"/>
          </a:xfrm>
          <a:prstGeom prst="rect">
            <a:avLst/>
          </a:prstGeom>
          <a:noFill/>
          <a:ln>
            <a:noFill/>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sp>
        <p:nvSpPr>
          <p:cNvPr id="296" name="Google Shape;296;p8"/>
          <p:cNvSpPr/>
          <p:nvPr/>
        </p:nvSpPr>
        <p:spPr>
          <a:xfrm>
            <a:off x="17145000" y="4466709"/>
            <a:ext cx="2667000" cy="2590800"/>
          </a:xfrm>
          <a:prstGeom prst="ellipse">
            <a:avLst/>
          </a:prstGeom>
          <a:solidFill>
            <a:srgbClr val="D8D8D8"/>
          </a:solidFill>
          <a:ln w="25400" cap="flat" cmpd="sng">
            <a:solidFill>
              <a:srgbClr val="D8D8D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97" name="Google Shape;297;p8"/>
          <p:cNvSpPr/>
          <p:nvPr/>
        </p:nvSpPr>
        <p:spPr>
          <a:xfrm>
            <a:off x="4790417" y="-446410"/>
            <a:ext cx="13497585" cy="791631"/>
          </a:xfrm>
          <a:prstGeom prst="rect">
            <a:avLst/>
          </a:prstGeom>
          <a:solidFill>
            <a:srgbClr val="EFEA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98" name="Google Shape;298;p8"/>
          <p:cNvPicPr preferRelativeResize="0"/>
          <p:nvPr/>
        </p:nvPicPr>
        <p:blipFill rotWithShape="1">
          <a:blip r:embed="rId3">
            <a:alphaModFix/>
          </a:blip>
          <a:srcRect t="34025"/>
          <a:stretch/>
        </p:blipFill>
        <p:spPr>
          <a:xfrm rot="10800000">
            <a:off x="0" y="-1169840"/>
            <a:ext cx="5660104" cy="3231735"/>
          </a:xfrm>
          <a:prstGeom prst="rect">
            <a:avLst/>
          </a:prstGeom>
          <a:noFill/>
          <a:ln>
            <a:noFill/>
          </a:ln>
        </p:spPr>
      </p:pic>
      <p:pic>
        <p:nvPicPr>
          <p:cNvPr id="299" name="Google Shape;299;p8"/>
          <p:cNvPicPr preferRelativeResize="0"/>
          <p:nvPr/>
        </p:nvPicPr>
        <p:blipFill rotWithShape="1">
          <a:blip r:embed="rId4">
            <a:alphaModFix/>
          </a:blip>
          <a:srcRect/>
          <a:stretch/>
        </p:blipFill>
        <p:spPr>
          <a:xfrm>
            <a:off x="16242085" y="713358"/>
            <a:ext cx="1397669" cy="1397669"/>
          </a:xfrm>
          <a:prstGeom prst="rect">
            <a:avLst/>
          </a:prstGeom>
          <a:noFill/>
          <a:ln>
            <a:noFill/>
          </a:ln>
        </p:spPr>
      </p:pic>
      <p:pic>
        <p:nvPicPr>
          <p:cNvPr id="300" name="Google Shape;300;p8"/>
          <p:cNvPicPr preferRelativeResize="0"/>
          <p:nvPr/>
        </p:nvPicPr>
        <p:blipFill rotWithShape="1">
          <a:blip r:embed="rId5">
            <a:alphaModFix/>
          </a:blip>
          <a:srcRect/>
          <a:stretch/>
        </p:blipFill>
        <p:spPr>
          <a:xfrm>
            <a:off x="624034" y="8147282"/>
            <a:ext cx="1475132" cy="1568495"/>
          </a:xfrm>
          <a:prstGeom prst="rect">
            <a:avLst/>
          </a:prstGeom>
          <a:noFill/>
          <a:ln>
            <a:noFill/>
          </a:ln>
        </p:spPr>
      </p:pic>
      <p:sp>
        <p:nvSpPr>
          <p:cNvPr id="301" name="Google Shape;301;p8"/>
          <p:cNvSpPr/>
          <p:nvPr/>
        </p:nvSpPr>
        <p:spPr>
          <a:xfrm>
            <a:off x="990600" y="4845576"/>
            <a:ext cx="6156690" cy="120032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CO" sz="7200" b="1" dirty="0">
                <a:solidFill>
                  <a:srgbClr val="000000"/>
                </a:solidFill>
                <a:latin typeface="Arial"/>
                <a:ea typeface="Arial"/>
                <a:cs typeface="Arial"/>
                <a:sym typeface="Arial"/>
              </a:rPr>
              <a:t>PREGUNTAS</a:t>
            </a:r>
            <a:endParaRPr sz="7200" b="1" dirty="0">
              <a:solidFill>
                <a:srgbClr val="000000"/>
              </a:solidFill>
              <a:latin typeface="Arial"/>
              <a:ea typeface="Arial"/>
              <a:cs typeface="Arial"/>
              <a:sym typeface="Arial"/>
            </a:endParaRPr>
          </a:p>
        </p:txBody>
      </p:sp>
      <p:pic>
        <p:nvPicPr>
          <p:cNvPr id="302" name="Google Shape;302;p8"/>
          <p:cNvPicPr preferRelativeResize="0"/>
          <p:nvPr/>
        </p:nvPicPr>
        <p:blipFill rotWithShape="1">
          <a:blip r:embed="rId6">
            <a:alphaModFix/>
          </a:blip>
          <a:srcRect/>
          <a:stretch/>
        </p:blipFill>
        <p:spPr>
          <a:xfrm>
            <a:off x="7147290" y="1876184"/>
            <a:ext cx="5867400" cy="6271098"/>
          </a:xfrm>
          <a:prstGeom prst="rect">
            <a:avLst/>
          </a:prstGeom>
          <a:noFill/>
          <a:ln>
            <a:noFill/>
          </a:ln>
        </p:spPr>
      </p:pic>
      <p:sp>
        <p:nvSpPr>
          <p:cNvPr id="303" name="Google Shape;303;p8"/>
          <p:cNvSpPr txBox="1"/>
          <p:nvPr/>
        </p:nvSpPr>
        <p:spPr>
          <a:xfrm>
            <a:off x="17382877" y="5533681"/>
            <a:ext cx="513900" cy="431100"/>
          </a:xfrm>
          <a:prstGeom prst="rect">
            <a:avLst/>
          </a:prstGeom>
          <a:noFill/>
          <a:ln>
            <a:noFill/>
          </a:ln>
        </p:spPr>
        <p:txBody>
          <a:bodyPr spcFirstLastPara="1" wrap="square" lIns="0" tIns="0" rIns="0" bIns="0" anchor="t" anchorCtr="0">
            <a:spAutoFit/>
          </a:bodyPr>
          <a:lstStyle/>
          <a:p>
            <a:pPr marL="0" marR="0" lvl="0" indent="0" algn="r" rtl="0">
              <a:lnSpc>
                <a:spcPct val="139964"/>
              </a:lnSpc>
              <a:spcBef>
                <a:spcPts val="0"/>
              </a:spcBef>
              <a:spcAft>
                <a:spcPts val="0"/>
              </a:spcAft>
              <a:buNone/>
            </a:pPr>
            <a:r>
              <a:rPr lang="es-CO" sz="2800" b="1">
                <a:solidFill>
                  <a:schemeClr val="dk1"/>
                </a:solidFill>
              </a:rPr>
              <a:t>11</a:t>
            </a:r>
            <a:endParaRPr sz="2800" b="1">
              <a:solidFill>
                <a:schemeClr val="dk1"/>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Google Shape;308;p9"/>
          <p:cNvSpPr/>
          <p:nvPr/>
        </p:nvSpPr>
        <p:spPr>
          <a:xfrm rot="10800000">
            <a:off x="2314816" y="-2086793"/>
            <a:ext cx="6208021" cy="4173585"/>
          </a:xfrm>
          <a:custGeom>
            <a:avLst/>
            <a:gdLst/>
            <a:ahLst/>
            <a:cxnLst/>
            <a:rect l="l" t="t" r="r" b="b"/>
            <a:pathLst>
              <a:path w="7990758" h="5372100" extrusionOk="0">
                <a:moveTo>
                  <a:pt x="6440088" y="0"/>
                </a:moveTo>
                <a:lnTo>
                  <a:pt x="1550670" y="0"/>
                </a:lnTo>
                <a:lnTo>
                  <a:pt x="0" y="2686050"/>
                </a:lnTo>
                <a:lnTo>
                  <a:pt x="1550670" y="5372100"/>
                </a:lnTo>
                <a:lnTo>
                  <a:pt x="6440088" y="5372100"/>
                </a:lnTo>
                <a:lnTo>
                  <a:pt x="7990758" y="2686050"/>
                </a:lnTo>
                <a:lnTo>
                  <a:pt x="6440088" y="0"/>
                </a:lnTo>
                <a:close/>
              </a:path>
            </a:pathLst>
          </a:custGeom>
          <a:solidFill>
            <a:srgbClr val="30B12A"/>
          </a:solidFill>
          <a:ln>
            <a:noFill/>
          </a:ln>
        </p:spPr>
      </p:sp>
      <p:pic>
        <p:nvPicPr>
          <p:cNvPr id="309" name="Google Shape;309;p9"/>
          <p:cNvPicPr preferRelativeResize="0"/>
          <p:nvPr/>
        </p:nvPicPr>
        <p:blipFill rotWithShape="1">
          <a:blip r:embed="rId3">
            <a:alphaModFix/>
          </a:blip>
          <a:srcRect l="26650" t="7823" r="27057" b="8190"/>
          <a:stretch/>
        </p:blipFill>
        <p:spPr>
          <a:xfrm>
            <a:off x="838200" y="2086793"/>
            <a:ext cx="5710696" cy="5828039"/>
          </a:xfrm>
          <a:prstGeom prst="rect">
            <a:avLst/>
          </a:prstGeom>
          <a:noFill/>
          <a:ln>
            <a:noFill/>
          </a:ln>
        </p:spPr>
      </p:pic>
      <p:sp>
        <p:nvSpPr>
          <p:cNvPr id="310" name="Google Shape;310;p9"/>
          <p:cNvSpPr/>
          <p:nvPr/>
        </p:nvSpPr>
        <p:spPr>
          <a:xfrm rot="10800000">
            <a:off x="-1093063" y="7283541"/>
            <a:ext cx="2963586" cy="3459503"/>
          </a:xfrm>
          <a:custGeom>
            <a:avLst/>
            <a:gdLst/>
            <a:ahLst/>
            <a:cxnLst/>
            <a:rect l="l" t="t" r="r" b="b"/>
            <a:pathLst>
              <a:path w="4602013" h="5372100" extrusionOk="0">
                <a:moveTo>
                  <a:pt x="3051343" y="0"/>
                </a:moveTo>
                <a:lnTo>
                  <a:pt x="1550670" y="0"/>
                </a:lnTo>
                <a:lnTo>
                  <a:pt x="0" y="2686050"/>
                </a:lnTo>
                <a:lnTo>
                  <a:pt x="1550670" y="5372100"/>
                </a:lnTo>
                <a:lnTo>
                  <a:pt x="3051343" y="5372100"/>
                </a:lnTo>
                <a:lnTo>
                  <a:pt x="4602013" y="2686050"/>
                </a:lnTo>
                <a:lnTo>
                  <a:pt x="3051343" y="0"/>
                </a:lnTo>
                <a:close/>
              </a:path>
            </a:pathLst>
          </a:custGeom>
          <a:solidFill>
            <a:srgbClr val="F6D824"/>
          </a:solidFill>
          <a:ln>
            <a:noFill/>
          </a:ln>
        </p:spPr>
      </p:sp>
      <p:sp>
        <p:nvSpPr>
          <p:cNvPr id="311" name="Google Shape;311;p9"/>
          <p:cNvSpPr txBox="1"/>
          <p:nvPr/>
        </p:nvSpPr>
        <p:spPr>
          <a:xfrm>
            <a:off x="8283485" y="4315647"/>
            <a:ext cx="8115300" cy="1519775"/>
          </a:xfrm>
          <a:prstGeom prst="rect">
            <a:avLst/>
          </a:prstGeom>
          <a:noFill/>
          <a:ln>
            <a:noFill/>
          </a:ln>
        </p:spPr>
        <p:txBody>
          <a:bodyPr spcFirstLastPara="1" wrap="square" lIns="0" tIns="0" rIns="0" bIns="0" anchor="t" anchorCtr="0">
            <a:spAutoFit/>
          </a:bodyPr>
          <a:lstStyle/>
          <a:p>
            <a:pPr marL="0" marR="0" lvl="0" indent="0" algn="ctr" rtl="0">
              <a:lnSpc>
                <a:spcPct val="76266"/>
              </a:lnSpc>
              <a:spcBef>
                <a:spcPts val="0"/>
              </a:spcBef>
              <a:spcAft>
                <a:spcPts val="0"/>
              </a:spcAft>
              <a:buNone/>
            </a:pPr>
            <a:r>
              <a:rPr lang="es-CO" sz="15000">
                <a:solidFill>
                  <a:srgbClr val="000000"/>
                </a:solidFill>
                <a:latin typeface="Anton"/>
                <a:ea typeface="Anton"/>
                <a:cs typeface="Anton"/>
                <a:sym typeface="Anton"/>
              </a:rPr>
              <a:t>¡GRACIAS!</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pic>
        <p:nvPicPr>
          <p:cNvPr id="113" name="Google Shape;113;g135c452039b_0_47"/>
          <p:cNvPicPr preferRelativeResize="0"/>
          <p:nvPr/>
        </p:nvPicPr>
        <p:blipFill>
          <a:blip r:embed="rId3">
            <a:alphaModFix/>
          </a:blip>
          <a:stretch>
            <a:fillRect/>
          </a:stretch>
        </p:blipFill>
        <p:spPr>
          <a:xfrm>
            <a:off x="7052425" y="3251951"/>
            <a:ext cx="3737351" cy="2883975"/>
          </a:xfrm>
          <a:prstGeom prst="rect">
            <a:avLst/>
          </a:prstGeom>
          <a:noFill/>
          <a:ln>
            <a:noFill/>
          </a:ln>
        </p:spPr>
      </p:pic>
      <p:sp>
        <p:nvSpPr>
          <p:cNvPr id="114" name="Google Shape;114;g135c452039b_0_47"/>
          <p:cNvSpPr/>
          <p:nvPr/>
        </p:nvSpPr>
        <p:spPr>
          <a:xfrm>
            <a:off x="4790417" y="-446410"/>
            <a:ext cx="13497600" cy="791700"/>
          </a:xfrm>
          <a:prstGeom prst="rect">
            <a:avLst/>
          </a:prstGeom>
          <a:solidFill>
            <a:srgbClr val="EFEA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15" name="Google Shape;115;g135c452039b_0_47"/>
          <p:cNvPicPr preferRelativeResize="0"/>
          <p:nvPr/>
        </p:nvPicPr>
        <p:blipFill rotWithShape="1">
          <a:blip r:embed="rId4">
            <a:alphaModFix/>
          </a:blip>
          <a:srcRect t="34023"/>
          <a:stretch/>
        </p:blipFill>
        <p:spPr>
          <a:xfrm rot="10800000">
            <a:off x="0" y="-1169840"/>
            <a:ext cx="5660104" cy="3231735"/>
          </a:xfrm>
          <a:prstGeom prst="rect">
            <a:avLst/>
          </a:prstGeom>
          <a:noFill/>
          <a:ln>
            <a:noFill/>
          </a:ln>
        </p:spPr>
      </p:pic>
      <p:pic>
        <p:nvPicPr>
          <p:cNvPr id="116" name="Google Shape;116;g135c452039b_0_47"/>
          <p:cNvPicPr preferRelativeResize="0"/>
          <p:nvPr/>
        </p:nvPicPr>
        <p:blipFill rotWithShape="1">
          <a:blip r:embed="rId5">
            <a:alphaModFix/>
          </a:blip>
          <a:srcRect/>
          <a:stretch/>
        </p:blipFill>
        <p:spPr>
          <a:xfrm>
            <a:off x="16242086" y="8559466"/>
            <a:ext cx="1397669" cy="1397669"/>
          </a:xfrm>
          <a:prstGeom prst="rect">
            <a:avLst/>
          </a:prstGeom>
          <a:noFill/>
          <a:ln>
            <a:noFill/>
          </a:ln>
        </p:spPr>
      </p:pic>
      <p:sp>
        <p:nvSpPr>
          <p:cNvPr id="117" name="Google Shape;117;g135c452039b_0_47"/>
          <p:cNvSpPr/>
          <p:nvPr/>
        </p:nvSpPr>
        <p:spPr>
          <a:xfrm>
            <a:off x="7162800" y="1383119"/>
            <a:ext cx="4971300" cy="8310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s-CO" sz="4800" b="1" i="0" u="none" strike="noStrike" cap="none">
                <a:solidFill>
                  <a:srgbClr val="000000"/>
                </a:solidFill>
                <a:latin typeface="Arial"/>
                <a:ea typeface="Arial"/>
                <a:cs typeface="Arial"/>
                <a:sym typeface="Arial"/>
              </a:rPr>
              <a:t>INTRODUCCIÓN</a:t>
            </a:r>
            <a:endParaRPr/>
          </a:p>
        </p:txBody>
      </p:sp>
      <p:sp>
        <p:nvSpPr>
          <p:cNvPr id="118" name="Google Shape;118;g135c452039b_0_47"/>
          <p:cNvSpPr/>
          <p:nvPr/>
        </p:nvSpPr>
        <p:spPr>
          <a:xfrm>
            <a:off x="1600200" y="3069000"/>
            <a:ext cx="14641800" cy="5386200"/>
          </a:xfrm>
          <a:prstGeom prst="rect">
            <a:avLst/>
          </a:prstGeom>
          <a:noFill/>
          <a:ln>
            <a:noFill/>
          </a:ln>
        </p:spPr>
        <p:txBody>
          <a:bodyPr spcFirstLastPara="1" wrap="square" lIns="91425" tIns="45700" rIns="91425" bIns="45700" anchor="t" anchorCtr="0">
            <a:noAutofit/>
          </a:bodyPr>
          <a:lstStyle/>
          <a:p>
            <a:pPr marL="0" marR="0" lvl="0" indent="0" algn="just" rtl="0">
              <a:spcBef>
                <a:spcPts val="0"/>
              </a:spcBef>
              <a:spcAft>
                <a:spcPts val="0"/>
              </a:spcAft>
              <a:buNone/>
            </a:pPr>
            <a:r>
              <a:rPr lang="es-CO" sz="2800" b="0" i="0" u="none" strike="noStrike" cap="none">
                <a:solidFill>
                  <a:schemeClr val="dk1"/>
                </a:solidFill>
                <a:latin typeface="Arial"/>
                <a:ea typeface="Arial"/>
                <a:cs typeface="Arial"/>
                <a:sym typeface="Arial"/>
              </a:rPr>
              <a:t>La idea principal que abarca la presente propuesta es </a:t>
            </a:r>
            <a:r>
              <a:rPr lang="es-CO" sz="2800">
                <a:solidFill>
                  <a:schemeClr val="dk1"/>
                </a:solidFill>
              </a:rPr>
              <a:t>realizar un</a:t>
            </a:r>
            <a:r>
              <a:rPr lang="es-CO" sz="2800" b="0" i="0" u="none" strike="noStrike" cap="none">
                <a:solidFill>
                  <a:schemeClr val="dk1"/>
                </a:solidFill>
                <a:latin typeface="Arial"/>
                <a:ea typeface="Arial"/>
                <a:cs typeface="Arial"/>
                <a:sym typeface="Arial"/>
              </a:rPr>
              <a:t> seguimiento a la responsabilidad social empresarial ejercida por la compañía</a:t>
            </a:r>
            <a:r>
              <a:rPr lang="es-CO" sz="2800">
                <a:solidFill>
                  <a:schemeClr val="dk1"/>
                </a:solidFill>
              </a:rPr>
              <a:t>:</a:t>
            </a:r>
            <a:endParaRPr sz="2800" b="0" i="0" u="none" strike="noStrike" cap="none">
              <a:solidFill>
                <a:schemeClr val="dk1"/>
              </a:solidFill>
              <a:latin typeface="Arial"/>
              <a:ea typeface="Arial"/>
              <a:cs typeface="Arial"/>
              <a:sym typeface="Arial"/>
            </a:endParaRPr>
          </a:p>
          <a:p>
            <a:pPr marL="0" marR="0" lvl="0" indent="0" algn="just" rtl="0">
              <a:spcBef>
                <a:spcPts val="0"/>
              </a:spcBef>
              <a:spcAft>
                <a:spcPts val="0"/>
              </a:spcAft>
              <a:buNone/>
            </a:pPr>
            <a:endParaRPr sz="2800">
              <a:solidFill>
                <a:schemeClr val="dk1"/>
              </a:solidFill>
            </a:endParaRPr>
          </a:p>
          <a:p>
            <a:pPr marL="0" marR="0" lvl="0" indent="0" algn="just" rtl="0">
              <a:spcBef>
                <a:spcPts val="0"/>
              </a:spcBef>
              <a:spcAft>
                <a:spcPts val="0"/>
              </a:spcAft>
              <a:buNone/>
            </a:pPr>
            <a:endParaRPr sz="2800">
              <a:solidFill>
                <a:schemeClr val="dk1"/>
              </a:solidFill>
            </a:endParaRPr>
          </a:p>
          <a:p>
            <a:pPr marL="0" marR="0" lvl="0" indent="0" algn="just" rtl="0">
              <a:spcBef>
                <a:spcPts val="0"/>
              </a:spcBef>
              <a:spcAft>
                <a:spcPts val="0"/>
              </a:spcAft>
              <a:buNone/>
            </a:pPr>
            <a:endParaRPr sz="2800">
              <a:solidFill>
                <a:schemeClr val="dk1"/>
              </a:solidFill>
            </a:endParaRPr>
          </a:p>
          <a:p>
            <a:pPr marL="0" marR="0" lvl="0" indent="0" algn="just" rtl="0">
              <a:spcBef>
                <a:spcPts val="0"/>
              </a:spcBef>
              <a:spcAft>
                <a:spcPts val="0"/>
              </a:spcAft>
              <a:buNone/>
            </a:pPr>
            <a:r>
              <a:rPr lang="es-CO" sz="2800" b="0" i="0" u="none" strike="noStrike" cap="none">
                <a:solidFill>
                  <a:schemeClr val="dk1"/>
                </a:solidFill>
                <a:latin typeface="Arial"/>
                <a:ea typeface="Arial"/>
                <a:cs typeface="Arial"/>
                <a:sym typeface="Arial"/>
              </a:rPr>
              <a:t>Por lo tanto, el presente trabajo consta de</a:t>
            </a:r>
            <a:r>
              <a:rPr lang="es-CO" sz="2800">
                <a:solidFill>
                  <a:schemeClr val="dk1"/>
                </a:solidFill>
              </a:rPr>
              <a:t>: </a:t>
            </a:r>
            <a:endParaRPr/>
          </a:p>
          <a:p>
            <a:pPr marL="0" marR="0" lvl="0" indent="0" algn="ctr" rtl="0">
              <a:spcBef>
                <a:spcPts val="0"/>
              </a:spcBef>
              <a:spcAft>
                <a:spcPts val="0"/>
              </a:spcAft>
              <a:buNone/>
            </a:pPr>
            <a:endParaRPr sz="3600" b="0" i="0" u="none" strike="noStrike" cap="none">
              <a:solidFill>
                <a:schemeClr val="dk1"/>
              </a:solidFill>
              <a:latin typeface="Calibri"/>
              <a:ea typeface="Calibri"/>
              <a:cs typeface="Calibri"/>
              <a:sym typeface="Calibri"/>
            </a:endParaRPr>
          </a:p>
        </p:txBody>
      </p:sp>
      <p:sp>
        <p:nvSpPr>
          <p:cNvPr id="119" name="Google Shape;119;g135c452039b_0_47"/>
          <p:cNvSpPr/>
          <p:nvPr/>
        </p:nvSpPr>
        <p:spPr>
          <a:xfrm>
            <a:off x="17145000" y="4466709"/>
            <a:ext cx="2667000" cy="2590800"/>
          </a:xfrm>
          <a:prstGeom prst="ellipse">
            <a:avLst/>
          </a:prstGeom>
          <a:solidFill>
            <a:srgbClr val="D8D8D8"/>
          </a:solidFill>
          <a:ln w="25400" cap="flat" cmpd="sng">
            <a:solidFill>
              <a:srgbClr val="D8D8D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20" name="Google Shape;120;g135c452039b_0_47"/>
          <p:cNvSpPr txBox="1"/>
          <p:nvPr/>
        </p:nvSpPr>
        <p:spPr>
          <a:xfrm>
            <a:off x="17382877" y="5533681"/>
            <a:ext cx="513900" cy="431100"/>
          </a:xfrm>
          <a:prstGeom prst="rect">
            <a:avLst/>
          </a:prstGeom>
          <a:noFill/>
          <a:ln>
            <a:noFill/>
          </a:ln>
        </p:spPr>
        <p:txBody>
          <a:bodyPr spcFirstLastPara="1" wrap="square" lIns="0" tIns="0" rIns="0" bIns="0" anchor="t" anchorCtr="0">
            <a:spAutoFit/>
          </a:bodyPr>
          <a:lstStyle/>
          <a:p>
            <a:pPr marL="0" marR="0" lvl="0" indent="0" algn="r" rtl="0">
              <a:lnSpc>
                <a:spcPct val="139964"/>
              </a:lnSpc>
              <a:spcBef>
                <a:spcPts val="0"/>
              </a:spcBef>
              <a:spcAft>
                <a:spcPts val="0"/>
              </a:spcAft>
              <a:buNone/>
            </a:pPr>
            <a:r>
              <a:rPr lang="es-CO" sz="2800" b="1" i="0" u="none" strike="noStrike" cap="none">
                <a:solidFill>
                  <a:schemeClr val="dk1"/>
                </a:solidFill>
                <a:latin typeface="Arial"/>
                <a:ea typeface="Arial"/>
                <a:cs typeface="Arial"/>
                <a:sym typeface="Arial"/>
              </a:rPr>
              <a:t>01</a:t>
            </a:r>
            <a:endParaRPr/>
          </a:p>
        </p:txBody>
      </p:sp>
      <p:pic>
        <p:nvPicPr>
          <p:cNvPr id="121" name="Google Shape;121;g135c452039b_0_47"/>
          <p:cNvPicPr preferRelativeResize="0"/>
          <p:nvPr/>
        </p:nvPicPr>
        <p:blipFill rotWithShape="1">
          <a:blip r:embed="rId6">
            <a:alphaModFix/>
          </a:blip>
          <a:srcRect l="25721" r="30211" b="63331"/>
          <a:stretch/>
        </p:blipFill>
        <p:spPr>
          <a:xfrm>
            <a:off x="1756200" y="6544775"/>
            <a:ext cx="3357924" cy="1921025"/>
          </a:xfrm>
          <a:prstGeom prst="rect">
            <a:avLst/>
          </a:prstGeom>
          <a:noFill/>
          <a:ln>
            <a:noFill/>
          </a:ln>
        </p:spPr>
      </p:pic>
      <p:pic>
        <p:nvPicPr>
          <p:cNvPr id="122" name="Google Shape;122;g135c452039b_0_47"/>
          <p:cNvPicPr preferRelativeResize="0"/>
          <p:nvPr/>
        </p:nvPicPr>
        <p:blipFill>
          <a:blip r:embed="rId7">
            <a:alphaModFix/>
          </a:blip>
          <a:stretch>
            <a:fillRect/>
          </a:stretch>
        </p:blipFill>
        <p:spPr>
          <a:xfrm>
            <a:off x="6042125" y="6171775"/>
            <a:ext cx="2667000" cy="2667000"/>
          </a:xfrm>
          <a:prstGeom prst="rect">
            <a:avLst/>
          </a:prstGeom>
          <a:noFill/>
          <a:ln>
            <a:noFill/>
          </a:ln>
        </p:spPr>
      </p:pic>
      <p:pic>
        <p:nvPicPr>
          <p:cNvPr id="123" name="Google Shape;123;g135c452039b_0_47"/>
          <p:cNvPicPr preferRelativeResize="0"/>
          <p:nvPr/>
        </p:nvPicPr>
        <p:blipFill rotWithShape="1">
          <a:blip r:embed="rId8">
            <a:alphaModFix/>
          </a:blip>
          <a:srcRect b="9999"/>
          <a:stretch/>
        </p:blipFill>
        <p:spPr>
          <a:xfrm>
            <a:off x="9631650" y="6029575"/>
            <a:ext cx="3284151" cy="2737508"/>
          </a:xfrm>
          <a:prstGeom prst="rect">
            <a:avLst/>
          </a:prstGeom>
          <a:noFill/>
          <a:ln>
            <a:noFill/>
          </a:ln>
        </p:spPr>
      </p:pic>
      <p:sp>
        <p:nvSpPr>
          <p:cNvPr id="124" name="Google Shape;124;g135c452039b_0_47"/>
          <p:cNvSpPr txBox="1"/>
          <p:nvPr/>
        </p:nvSpPr>
        <p:spPr>
          <a:xfrm>
            <a:off x="5114125" y="6626750"/>
            <a:ext cx="1066500" cy="1108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CO" sz="6000" b="1">
                <a:latin typeface="Calibri"/>
                <a:ea typeface="Calibri"/>
                <a:cs typeface="Calibri"/>
                <a:sym typeface="Calibri"/>
              </a:rPr>
              <a:t>+</a:t>
            </a:r>
            <a:endParaRPr sz="6000" b="1">
              <a:latin typeface="Calibri"/>
              <a:ea typeface="Calibri"/>
              <a:cs typeface="Calibri"/>
              <a:sym typeface="Calibri"/>
            </a:endParaRPr>
          </a:p>
        </p:txBody>
      </p:sp>
      <p:sp>
        <p:nvSpPr>
          <p:cNvPr id="125" name="Google Shape;125;g135c452039b_0_47"/>
          <p:cNvSpPr txBox="1"/>
          <p:nvPr/>
        </p:nvSpPr>
        <p:spPr>
          <a:xfrm>
            <a:off x="8793750" y="6626750"/>
            <a:ext cx="1066500" cy="1108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CO" sz="6000" b="1">
                <a:latin typeface="Calibri"/>
                <a:ea typeface="Calibri"/>
                <a:cs typeface="Calibri"/>
                <a:sym typeface="Calibri"/>
              </a:rPr>
              <a:t>+</a:t>
            </a:r>
            <a:endParaRPr sz="6000" b="1">
              <a:latin typeface="Calibri"/>
              <a:ea typeface="Calibri"/>
              <a:cs typeface="Calibri"/>
              <a:sym typeface="Calibri"/>
            </a:endParaRPr>
          </a:p>
        </p:txBody>
      </p:sp>
      <p:sp>
        <p:nvSpPr>
          <p:cNvPr id="126" name="Google Shape;126;g135c452039b_0_47"/>
          <p:cNvSpPr txBox="1"/>
          <p:nvPr/>
        </p:nvSpPr>
        <p:spPr>
          <a:xfrm>
            <a:off x="13142000" y="6626750"/>
            <a:ext cx="1066500" cy="1108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CO" sz="6000" b="1">
                <a:latin typeface="Calibri"/>
                <a:ea typeface="Calibri"/>
                <a:cs typeface="Calibri"/>
                <a:sym typeface="Calibri"/>
              </a:rPr>
              <a:t>=</a:t>
            </a:r>
            <a:endParaRPr sz="6000" b="1">
              <a:latin typeface="Calibri"/>
              <a:ea typeface="Calibri"/>
              <a:cs typeface="Calibri"/>
              <a:sym typeface="Calibri"/>
            </a:endParaRPr>
          </a:p>
        </p:txBody>
      </p:sp>
      <p:pic>
        <p:nvPicPr>
          <p:cNvPr id="127" name="Google Shape;127;g135c452039b_0_47"/>
          <p:cNvPicPr preferRelativeResize="0"/>
          <p:nvPr/>
        </p:nvPicPr>
        <p:blipFill rotWithShape="1">
          <a:blip r:embed="rId9">
            <a:alphaModFix/>
          </a:blip>
          <a:srcRect l="19153" r="17467"/>
          <a:stretch/>
        </p:blipFill>
        <p:spPr>
          <a:xfrm>
            <a:off x="13843152" y="5928875"/>
            <a:ext cx="3284148" cy="2590800"/>
          </a:xfrm>
          <a:prstGeom prst="rect">
            <a:avLst/>
          </a:prstGeom>
          <a:noFill/>
          <a:ln>
            <a:noFill/>
          </a:ln>
        </p:spPr>
      </p:pic>
      <p:pic>
        <p:nvPicPr>
          <p:cNvPr id="128" name="Google Shape;128;g135c452039b_0_47"/>
          <p:cNvPicPr preferRelativeResize="0"/>
          <p:nvPr/>
        </p:nvPicPr>
        <p:blipFill rotWithShape="1">
          <a:blip r:embed="rId10">
            <a:alphaModFix/>
          </a:blip>
          <a:srcRect/>
          <a:stretch/>
        </p:blipFill>
        <p:spPr>
          <a:xfrm>
            <a:off x="624034" y="8147282"/>
            <a:ext cx="1475132" cy="156849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g11febba14f8_0_3"/>
          <p:cNvSpPr/>
          <p:nvPr/>
        </p:nvSpPr>
        <p:spPr>
          <a:xfrm>
            <a:off x="4790417" y="-446410"/>
            <a:ext cx="13497600" cy="791700"/>
          </a:xfrm>
          <a:prstGeom prst="rect">
            <a:avLst/>
          </a:prstGeom>
          <a:solidFill>
            <a:srgbClr val="EFEA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34" name="Google Shape;134;g11febba14f8_0_3"/>
          <p:cNvPicPr preferRelativeResize="0"/>
          <p:nvPr/>
        </p:nvPicPr>
        <p:blipFill rotWithShape="1">
          <a:blip r:embed="rId3">
            <a:alphaModFix/>
          </a:blip>
          <a:srcRect t="34023"/>
          <a:stretch/>
        </p:blipFill>
        <p:spPr>
          <a:xfrm rot="10800000">
            <a:off x="0" y="-1169840"/>
            <a:ext cx="5660104" cy="3231735"/>
          </a:xfrm>
          <a:prstGeom prst="rect">
            <a:avLst/>
          </a:prstGeom>
          <a:noFill/>
          <a:ln>
            <a:noFill/>
          </a:ln>
        </p:spPr>
      </p:pic>
      <p:pic>
        <p:nvPicPr>
          <p:cNvPr id="135" name="Google Shape;135;g11febba14f8_0_3"/>
          <p:cNvPicPr preferRelativeResize="0"/>
          <p:nvPr/>
        </p:nvPicPr>
        <p:blipFill rotWithShape="1">
          <a:blip r:embed="rId4">
            <a:alphaModFix/>
          </a:blip>
          <a:srcRect/>
          <a:stretch/>
        </p:blipFill>
        <p:spPr>
          <a:xfrm>
            <a:off x="16242086" y="8559466"/>
            <a:ext cx="1397669" cy="1397669"/>
          </a:xfrm>
          <a:prstGeom prst="rect">
            <a:avLst/>
          </a:prstGeom>
          <a:noFill/>
          <a:ln>
            <a:noFill/>
          </a:ln>
        </p:spPr>
      </p:pic>
      <p:pic>
        <p:nvPicPr>
          <p:cNvPr id="136" name="Google Shape;136;g11febba14f8_0_3"/>
          <p:cNvPicPr preferRelativeResize="0"/>
          <p:nvPr/>
        </p:nvPicPr>
        <p:blipFill rotWithShape="1">
          <a:blip r:embed="rId5">
            <a:alphaModFix/>
          </a:blip>
          <a:srcRect/>
          <a:stretch/>
        </p:blipFill>
        <p:spPr>
          <a:xfrm>
            <a:off x="624034" y="8147282"/>
            <a:ext cx="1475132" cy="1568495"/>
          </a:xfrm>
          <a:prstGeom prst="rect">
            <a:avLst/>
          </a:prstGeom>
          <a:noFill/>
          <a:ln>
            <a:noFill/>
          </a:ln>
        </p:spPr>
      </p:pic>
      <p:sp>
        <p:nvSpPr>
          <p:cNvPr id="137" name="Google Shape;137;g11febba14f8_0_3"/>
          <p:cNvSpPr/>
          <p:nvPr/>
        </p:nvSpPr>
        <p:spPr>
          <a:xfrm>
            <a:off x="4265250" y="1462575"/>
            <a:ext cx="9757500" cy="8310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s-CO" sz="4800" b="1"/>
              <a:t>FUNCIONES ASIGNADAS  EN LA PRÁCTICA</a:t>
            </a:r>
            <a:endParaRPr/>
          </a:p>
        </p:txBody>
      </p:sp>
      <p:sp>
        <p:nvSpPr>
          <p:cNvPr id="138" name="Google Shape;138;g11febba14f8_0_3"/>
          <p:cNvSpPr/>
          <p:nvPr/>
        </p:nvSpPr>
        <p:spPr>
          <a:xfrm>
            <a:off x="1600200" y="3252014"/>
            <a:ext cx="15126000" cy="5386200"/>
          </a:xfrm>
          <a:prstGeom prst="rect">
            <a:avLst/>
          </a:prstGeom>
          <a:noFill/>
          <a:ln>
            <a:noFill/>
          </a:ln>
        </p:spPr>
        <p:txBody>
          <a:bodyPr spcFirstLastPara="1" wrap="square" lIns="91425" tIns="45700" rIns="91425" bIns="45700" anchor="t" anchorCtr="0">
            <a:noAutofit/>
          </a:bodyPr>
          <a:lstStyle/>
          <a:p>
            <a:pPr marL="457200" lvl="0" indent="-374650" algn="just" rtl="0">
              <a:lnSpc>
                <a:spcPct val="150000"/>
              </a:lnSpc>
              <a:spcBef>
                <a:spcPts val="0"/>
              </a:spcBef>
              <a:spcAft>
                <a:spcPts val="0"/>
              </a:spcAft>
              <a:buClr>
                <a:schemeClr val="dk1"/>
              </a:buClr>
              <a:buSzPts val="2300"/>
              <a:buFont typeface="Arial"/>
              <a:buChar char="●"/>
            </a:pPr>
            <a:r>
              <a:rPr lang="es-CO" sz="2300" dirty="0">
                <a:solidFill>
                  <a:schemeClr val="dk1"/>
                </a:solidFill>
              </a:rPr>
              <a:t>Revisión de facturas, Devoluciones, y averías</a:t>
            </a:r>
            <a:endParaRPr sz="2300" dirty="0">
              <a:solidFill>
                <a:schemeClr val="dk1"/>
              </a:solidFill>
            </a:endParaRPr>
          </a:p>
          <a:p>
            <a:pPr marL="457200" lvl="0" indent="-374650" algn="just" rtl="0">
              <a:lnSpc>
                <a:spcPct val="150000"/>
              </a:lnSpc>
              <a:spcBef>
                <a:spcPts val="0"/>
              </a:spcBef>
              <a:spcAft>
                <a:spcPts val="0"/>
              </a:spcAft>
              <a:buClr>
                <a:schemeClr val="dk1"/>
              </a:buClr>
              <a:buSzPts val="2300"/>
              <a:buFont typeface="Arial"/>
              <a:buChar char="●"/>
            </a:pPr>
            <a:r>
              <a:rPr lang="es-CO" sz="2300" dirty="0">
                <a:solidFill>
                  <a:schemeClr val="dk1"/>
                </a:solidFill>
              </a:rPr>
              <a:t>Reporte de Facturas 30 días con Pago </a:t>
            </a:r>
            <a:endParaRPr lang="es-CO" sz="2300" dirty="0">
              <a:solidFill>
                <a:schemeClr val="dk1"/>
              </a:solidFill>
            </a:endParaRPr>
          </a:p>
          <a:p>
            <a:pPr marL="457200" lvl="0" indent="-374650" algn="just" rtl="0">
              <a:lnSpc>
                <a:spcPct val="150000"/>
              </a:lnSpc>
              <a:spcBef>
                <a:spcPts val="0"/>
              </a:spcBef>
              <a:spcAft>
                <a:spcPts val="0"/>
              </a:spcAft>
              <a:buClr>
                <a:schemeClr val="dk1"/>
              </a:buClr>
              <a:buSzPts val="2300"/>
              <a:buFont typeface="Arial"/>
              <a:buChar char="●"/>
            </a:pPr>
            <a:r>
              <a:rPr lang="es-CO" sz="2300" dirty="0" smtClean="0">
                <a:solidFill>
                  <a:schemeClr val="dk1"/>
                </a:solidFill>
              </a:rPr>
              <a:t>Validación </a:t>
            </a:r>
            <a:r>
              <a:rPr lang="es-CO" sz="2300" dirty="0">
                <a:solidFill>
                  <a:schemeClr val="dk1"/>
                </a:solidFill>
              </a:rPr>
              <a:t>de pagos del estado de cuenta del </a:t>
            </a:r>
            <a:r>
              <a:rPr lang="es-CO" sz="2300" dirty="0" smtClean="0">
                <a:solidFill>
                  <a:schemeClr val="dk1"/>
                </a:solidFill>
              </a:rPr>
              <a:t>cliente. </a:t>
            </a:r>
            <a:endParaRPr sz="2300" dirty="0">
              <a:solidFill>
                <a:schemeClr val="dk1"/>
              </a:solidFill>
            </a:endParaRPr>
          </a:p>
          <a:p>
            <a:pPr marL="457200" lvl="0" indent="-374650" algn="just" rtl="0">
              <a:lnSpc>
                <a:spcPct val="150000"/>
              </a:lnSpc>
              <a:spcBef>
                <a:spcPts val="0"/>
              </a:spcBef>
              <a:spcAft>
                <a:spcPts val="0"/>
              </a:spcAft>
              <a:buClr>
                <a:schemeClr val="dk1"/>
              </a:buClr>
              <a:buSzPts val="2300"/>
              <a:buFont typeface="Arial"/>
              <a:buChar char="●"/>
            </a:pPr>
            <a:r>
              <a:rPr lang="es-CO" sz="2300" dirty="0" smtClean="0">
                <a:solidFill>
                  <a:schemeClr val="dk1"/>
                </a:solidFill>
              </a:rPr>
              <a:t>Gestión </a:t>
            </a:r>
            <a:r>
              <a:rPr lang="es-CO" sz="2300" dirty="0">
                <a:solidFill>
                  <a:schemeClr val="dk1"/>
                </a:solidFill>
              </a:rPr>
              <a:t>devoluciones </a:t>
            </a:r>
            <a:endParaRPr lang="es-CO" sz="2300" dirty="0" smtClean="0">
              <a:solidFill>
                <a:schemeClr val="dk1"/>
              </a:solidFill>
            </a:endParaRPr>
          </a:p>
          <a:p>
            <a:pPr marL="457200" lvl="0" indent="-374650" algn="just" rtl="0">
              <a:lnSpc>
                <a:spcPct val="150000"/>
              </a:lnSpc>
              <a:spcBef>
                <a:spcPts val="0"/>
              </a:spcBef>
              <a:spcAft>
                <a:spcPts val="0"/>
              </a:spcAft>
              <a:buClr>
                <a:schemeClr val="dk1"/>
              </a:buClr>
              <a:buSzPts val="2300"/>
              <a:buFont typeface="Arial"/>
              <a:buChar char="●"/>
            </a:pPr>
            <a:r>
              <a:rPr lang="es-CO" sz="2300" dirty="0" smtClean="0">
                <a:solidFill>
                  <a:schemeClr val="dk1"/>
                </a:solidFill>
              </a:rPr>
              <a:t>Validación </a:t>
            </a:r>
            <a:r>
              <a:rPr lang="es-CO" sz="2300" dirty="0">
                <a:solidFill>
                  <a:schemeClr val="dk1"/>
                </a:solidFill>
              </a:rPr>
              <a:t>de referencias casas </a:t>
            </a:r>
            <a:r>
              <a:rPr lang="es-CO" sz="2300" dirty="0" smtClean="0">
                <a:solidFill>
                  <a:schemeClr val="dk1"/>
                </a:solidFill>
              </a:rPr>
              <a:t>comerciales  </a:t>
            </a:r>
            <a:r>
              <a:rPr lang="es-CO" sz="2300" dirty="0">
                <a:solidFill>
                  <a:schemeClr val="dk1"/>
                </a:solidFill>
              </a:rPr>
              <a:t>para la creación clientes</a:t>
            </a:r>
            <a:endParaRPr sz="2300" dirty="0">
              <a:solidFill>
                <a:schemeClr val="dk1"/>
              </a:solidFill>
            </a:endParaRPr>
          </a:p>
          <a:p>
            <a:pPr marL="457200" lvl="0" indent="-374650" algn="just" rtl="0">
              <a:lnSpc>
                <a:spcPct val="150000"/>
              </a:lnSpc>
              <a:spcBef>
                <a:spcPts val="0"/>
              </a:spcBef>
              <a:spcAft>
                <a:spcPts val="0"/>
              </a:spcAft>
              <a:buClr>
                <a:schemeClr val="dk1"/>
              </a:buClr>
              <a:buSzPts val="2300"/>
              <a:buFont typeface="Arial"/>
              <a:buChar char="●"/>
            </a:pPr>
            <a:r>
              <a:rPr lang="es-CO" sz="2300" dirty="0" smtClean="0">
                <a:solidFill>
                  <a:schemeClr val="dk1"/>
                </a:solidFill>
              </a:rPr>
              <a:t>Gestiones </a:t>
            </a:r>
            <a:r>
              <a:rPr lang="es-CO" sz="2300" dirty="0">
                <a:solidFill>
                  <a:schemeClr val="dk1"/>
                </a:solidFill>
              </a:rPr>
              <a:t>de cobro y Validación zona</a:t>
            </a:r>
            <a:endParaRPr sz="2300" dirty="0">
              <a:solidFill>
                <a:schemeClr val="dk1"/>
              </a:solidFill>
            </a:endParaRPr>
          </a:p>
          <a:p>
            <a:pPr marL="457200" lvl="0" indent="-374650" algn="just" rtl="0">
              <a:lnSpc>
                <a:spcPct val="150000"/>
              </a:lnSpc>
              <a:spcBef>
                <a:spcPts val="0"/>
              </a:spcBef>
              <a:spcAft>
                <a:spcPts val="0"/>
              </a:spcAft>
              <a:buClr>
                <a:schemeClr val="dk1"/>
              </a:buClr>
              <a:buSzPts val="2300"/>
              <a:buFont typeface="Arial"/>
              <a:buChar char="●"/>
            </a:pPr>
            <a:r>
              <a:rPr lang="es-CO" sz="2300" dirty="0">
                <a:solidFill>
                  <a:schemeClr val="dk1"/>
                </a:solidFill>
              </a:rPr>
              <a:t>Envió de correspondencia y papelería a vendedores</a:t>
            </a:r>
            <a:endParaRPr sz="2300" dirty="0">
              <a:solidFill>
                <a:schemeClr val="dk1"/>
              </a:solidFill>
            </a:endParaRPr>
          </a:p>
          <a:p>
            <a:pPr marL="457200" lvl="0" indent="-374650" algn="just" rtl="0">
              <a:lnSpc>
                <a:spcPct val="150000"/>
              </a:lnSpc>
              <a:spcBef>
                <a:spcPts val="0"/>
              </a:spcBef>
              <a:spcAft>
                <a:spcPts val="0"/>
              </a:spcAft>
              <a:buClr>
                <a:schemeClr val="dk1"/>
              </a:buClr>
              <a:buSzPts val="2300"/>
              <a:buFont typeface="Arial"/>
              <a:buChar char="●"/>
            </a:pPr>
            <a:r>
              <a:rPr lang="es-CO" sz="2300" dirty="0">
                <a:solidFill>
                  <a:schemeClr val="dk1"/>
                </a:solidFill>
              </a:rPr>
              <a:t>Envío de facturas de cadenas regionales y </a:t>
            </a:r>
            <a:r>
              <a:rPr lang="es-CO" sz="2300" dirty="0" err="1">
                <a:solidFill>
                  <a:schemeClr val="dk1"/>
                </a:solidFill>
              </a:rPr>
              <a:t>Koba</a:t>
            </a:r>
            <a:r>
              <a:rPr lang="es-CO" sz="2300" dirty="0">
                <a:solidFill>
                  <a:schemeClr val="dk1"/>
                </a:solidFill>
              </a:rPr>
              <a:t> mediante memorandos a Bogotá</a:t>
            </a:r>
            <a:endParaRPr sz="2300" dirty="0">
              <a:solidFill>
                <a:schemeClr val="dk1"/>
              </a:solidFill>
            </a:endParaRPr>
          </a:p>
          <a:p>
            <a:pPr marL="457200" lvl="0" indent="0" algn="just" rtl="0">
              <a:lnSpc>
                <a:spcPct val="150000"/>
              </a:lnSpc>
              <a:spcBef>
                <a:spcPts val="0"/>
              </a:spcBef>
              <a:spcAft>
                <a:spcPts val="0"/>
              </a:spcAft>
              <a:buNone/>
            </a:pPr>
            <a:endParaRPr sz="2000" dirty="0">
              <a:solidFill>
                <a:schemeClr val="dk1"/>
              </a:solidFill>
            </a:endParaRPr>
          </a:p>
          <a:p>
            <a:pPr marL="0" marR="0" lvl="0" indent="0" algn="ctr" rtl="0">
              <a:spcBef>
                <a:spcPts val="0"/>
              </a:spcBef>
              <a:spcAft>
                <a:spcPts val="0"/>
              </a:spcAft>
              <a:buNone/>
            </a:pPr>
            <a:endParaRPr sz="3600" b="0" i="0" u="none" strike="noStrike" cap="none" dirty="0">
              <a:solidFill>
                <a:schemeClr val="dk1"/>
              </a:solidFill>
              <a:latin typeface="Calibri"/>
              <a:ea typeface="Calibri"/>
              <a:cs typeface="Calibri"/>
              <a:sym typeface="Calibri"/>
            </a:endParaRPr>
          </a:p>
        </p:txBody>
      </p:sp>
      <p:sp>
        <p:nvSpPr>
          <p:cNvPr id="139" name="Google Shape;139;g11febba14f8_0_3"/>
          <p:cNvSpPr/>
          <p:nvPr/>
        </p:nvSpPr>
        <p:spPr>
          <a:xfrm>
            <a:off x="17145000" y="4466709"/>
            <a:ext cx="2667000" cy="2590800"/>
          </a:xfrm>
          <a:prstGeom prst="ellipse">
            <a:avLst/>
          </a:prstGeom>
          <a:solidFill>
            <a:srgbClr val="D8D8D8"/>
          </a:solidFill>
          <a:ln w="25400" cap="flat" cmpd="sng">
            <a:solidFill>
              <a:srgbClr val="D8D8D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40" name="Google Shape;140;g11febba14f8_0_3"/>
          <p:cNvSpPr txBox="1"/>
          <p:nvPr/>
        </p:nvSpPr>
        <p:spPr>
          <a:xfrm>
            <a:off x="17459077" y="5533681"/>
            <a:ext cx="513900" cy="431100"/>
          </a:xfrm>
          <a:prstGeom prst="rect">
            <a:avLst/>
          </a:prstGeom>
          <a:noFill/>
          <a:ln>
            <a:noFill/>
          </a:ln>
        </p:spPr>
        <p:txBody>
          <a:bodyPr spcFirstLastPara="1" wrap="square" lIns="0" tIns="0" rIns="0" bIns="0" anchor="t" anchorCtr="0">
            <a:spAutoFit/>
          </a:bodyPr>
          <a:lstStyle/>
          <a:p>
            <a:pPr marL="0" marR="0" lvl="0" indent="0" algn="r" rtl="0">
              <a:lnSpc>
                <a:spcPct val="139964"/>
              </a:lnSpc>
              <a:spcBef>
                <a:spcPts val="0"/>
              </a:spcBef>
              <a:spcAft>
                <a:spcPts val="0"/>
              </a:spcAft>
              <a:buNone/>
            </a:pPr>
            <a:r>
              <a:rPr lang="es-CO" sz="2800" b="1" i="0" u="none" strike="noStrike" cap="none">
                <a:solidFill>
                  <a:schemeClr val="dk1"/>
                </a:solidFill>
                <a:latin typeface="Arial"/>
                <a:ea typeface="Arial"/>
                <a:cs typeface="Arial"/>
                <a:sym typeface="Arial"/>
              </a:rPr>
              <a:t>0</a:t>
            </a:r>
            <a:r>
              <a:rPr lang="es-CO" sz="2800" b="1">
                <a:solidFill>
                  <a:schemeClr val="dk1"/>
                </a:solidFill>
              </a:rPr>
              <a:t>2</a:t>
            </a:r>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3"/>
          <p:cNvSpPr/>
          <p:nvPr/>
        </p:nvSpPr>
        <p:spPr>
          <a:xfrm rot="10800000">
            <a:off x="-3602766" y="-3778684"/>
            <a:ext cx="13505731" cy="6226137"/>
          </a:xfrm>
          <a:custGeom>
            <a:avLst/>
            <a:gdLst/>
            <a:ahLst/>
            <a:cxnLst/>
            <a:rect l="l" t="t" r="r" b="b"/>
            <a:pathLst>
              <a:path w="11653155" h="5372100" extrusionOk="0">
                <a:moveTo>
                  <a:pt x="10102486" y="0"/>
                </a:moveTo>
                <a:lnTo>
                  <a:pt x="1550670" y="0"/>
                </a:lnTo>
                <a:lnTo>
                  <a:pt x="0" y="2686050"/>
                </a:lnTo>
                <a:lnTo>
                  <a:pt x="1550670" y="5372100"/>
                </a:lnTo>
                <a:lnTo>
                  <a:pt x="10102486" y="5372100"/>
                </a:lnTo>
                <a:lnTo>
                  <a:pt x="11653155" y="2686050"/>
                </a:lnTo>
                <a:lnTo>
                  <a:pt x="10102486" y="0"/>
                </a:lnTo>
                <a:close/>
              </a:path>
            </a:pathLst>
          </a:custGeom>
          <a:solidFill>
            <a:srgbClr val="EFEAF4"/>
          </a:solidFill>
          <a:ln>
            <a:noFill/>
          </a:ln>
        </p:spPr>
      </p:sp>
      <p:pic>
        <p:nvPicPr>
          <p:cNvPr id="146" name="Google Shape;146;p3"/>
          <p:cNvPicPr preferRelativeResize="0"/>
          <p:nvPr/>
        </p:nvPicPr>
        <p:blipFill rotWithShape="1">
          <a:blip r:embed="rId3">
            <a:alphaModFix/>
          </a:blip>
          <a:srcRect t="34025"/>
          <a:stretch/>
        </p:blipFill>
        <p:spPr>
          <a:xfrm>
            <a:off x="1028702" y="381753"/>
            <a:ext cx="2121399" cy="1211249"/>
          </a:xfrm>
          <a:prstGeom prst="rect">
            <a:avLst/>
          </a:prstGeom>
          <a:noFill/>
          <a:ln w="9525" cap="flat" cmpd="sng">
            <a:solidFill>
              <a:srgbClr val="057DFA"/>
            </a:solidFill>
            <a:prstDash val="solid"/>
            <a:round/>
            <a:headEnd type="none" w="sm" len="sm"/>
            <a:tailEnd type="none" w="sm" len="sm"/>
          </a:ln>
        </p:spPr>
      </p:pic>
      <p:pic>
        <p:nvPicPr>
          <p:cNvPr id="147" name="Google Shape;147;p3"/>
          <p:cNvPicPr preferRelativeResize="0"/>
          <p:nvPr/>
        </p:nvPicPr>
        <p:blipFill rotWithShape="1">
          <a:blip r:embed="rId4">
            <a:alphaModFix/>
          </a:blip>
          <a:srcRect/>
          <a:stretch/>
        </p:blipFill>
        <p:spPr>
          <a:xfrm>
            <a:off x="15784169" y="381754"/>
            <a:ext cx="1475132" cy="1568495"/>
          </a:xfrm>
          <a:prstGeom prst="rect">
            <a:avLst/>
          </a:prstGeom>
          <a:noFill/>
          <a:ln>
            <a:noFill/>
          </a:ln>
        </p:spPr>
      </p:pic>
      <p:pic>
        <p:nvPicPr>
          <p:cNvPr id="148" name="Google Shape;148;p3"/>
          <p:cNvPicPr preferRelativeResize="0"/>
          <p:nvPr/>
        </p:nvPicPr>
        <p:blipFill rotWithShape="1">
          <a:blip r:embed="rId5">
            <a:alphaModFix/>
          </a:blip>
          <a:srcRect/>
          <a:stretch/>
        </p:blipFill>
        <p:spPr>
          <a:xfrm>
            <a:off x="15866629" y="8559466"/>
            <a:ext cx="1397669" cy="1397669"/>
          </a:xfrm>
          <a:prstGeom prst="rect">
            <a:avLst/>
          </a:prstGeom>
          <a:noFill/>
          <a:ln>
            <a:noFill/>
          </a:ln>
        </p:spPr>
      </p:pic>
      <p:sp>
        <p:nvSpPr>
          <p:cNvPr id="149" name="Google Shape;149;p3"/>
          <p:cNvSpPr txBox="1"/>
          <p:nvPr/>
        </p:nvSpPr>
        <p:spPr>
          <a:xfrm>
            <a:off x="9601200" y="1488286"/>
            <a:ext cx="5257800" cy="83099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CO" sz="4800" b="1" i="0" u="none" strike="noStrike" cap="none">
                <a:solidFill>
                  <a:schemeClr val="dk1"/>
                </a:solidFill>
                <a:latin typeface="Arial"/>
                <a:ea typeface="Arial"/>
                <a:cs typeface="Arial"/>
                <a:sym typeface="Arial"/>
              </a:rPr>
              <a:t>DIAGNÓSTICO</a:t>
            </a:r>
            <a:r>
              <a:rPr lang="es-CO" sz="4800" b="0" i="0" u="none" strike="noStrike" cap="none">
                <a:solidFill>
                  <a:schemeClr val="dk1"/>
                </a:solidFill>
                <a:latin typeface="Arial"/>
                <a:ea typeface="Arial"/>
                <a:cs typeface="Arial"/>
                <a:sym typeface="Arial"/>
              </a:rPr>
              <a:t>  </a:t>
            </a:r>
            <a:endParaRPr sz="4800" b="0" i="0" u="none" strike="noStrike" cap="none">
              <a:solidFill>
                <a:schemeClr val="dk1"/>
              </a:solidFill>
              <a:latin typeface="Arial"/>
              <a:ea typeface="Arial"/>
              <a:cs typeface="Arial"/>
              <a:sym typeface="Arial"/>
            </a:endParaRPr>
          </a:p>
        </p:txBody>
      </p:sp>
      <p:pic>
        <p:nvPicPr>
          <p:cNvPr id="150" name="Google Shape;150;p3"/>
          <p:cNvPicPr preferRelativeResize="0"/>
          <p:nvPr/>
        </p:nvPicPr>
        <p:blipFill rotWithShape="1">
          <a:blip r:embed="rId6">
            <a:alphaModFix/>
          </a:blip>
          <a:srcRect/>
          <a:stretch/>
        </p:blipFill>
        <p:spPr>
          <a:xfrm>
            <a:off x="7174172" y="9258300"/>
            <a:ext cx="2688569" cy="2615411"/>
          </a:xfrm>
          <a:prstGeom prst="rect">
            <a:avLst/>
          </a:prstGeom>
          <a:noFill/>
          <a:ln>
            <a:noFill/>
          </a:ln>
        </p:spPr>
      </p:pic>
      <p:sp>
        <p:nvSpPr>
          <p:cNvPr id="151" name="Google Shape;151;p3"/>
          <p:cNvSpPr txBox="1"/>
          <p:nvPr/>
        </p:nvSpPr>
        <p:spPr>
          <a:xfrm>
            <a:off x="8264327" y="9728707"/>
            <a:ext cx="513900" cy="431100"/>
          </a:xfrm>
          <a:prstGeom prst="rect">
            <a:avLst/>
          </a:prstGeom>
          <a:noFill/>
          <a:ln>
            <a:noFill/>
          </a:ln>
        </p:spPr>
        <p:txBody>
          <a:bodyPr spcFirstLastPara="1" wrap="square" lIns="0" tIns="0" rIns="0" bIns="0" anchor="t" anchorCtr="0">
            <a:spAutoFit/>
          </a:bodyPr>
          <a:lstStyle/>
          <a:p>
            <a:pPr marL="0" marR="0" lvl="0" indent="0" algn="r" rtl="0">
              <a:lnSpc>
                <a:spcPct val="139964"/>
              </a:lnSpc>
              <a:spcBef>
                <a:spcPts val="0"/>
              </a:spcBef>
              <a:spcAft>
                <a:spcPts val="0"/>
              </a:spcAft>
              <a:buNone/>
            </a:pPr>
            <a:r>
              <a:rPr lang="es-CO" sz="2800" b="1" i="0" u="none" strike="noStrike" cap="none">
                <a:solidFill>
                  <a:schemeClr val="dk1"/>
                </a:solidFill>
                <a:latin typeface="Arial"/>
                <a:ea typeface="Arial"/>
                <a:cs typeface="Arial"/>
                <a:sym typeface="Arial"/>
              </a:rPr>
              <a:t>0</a:t>
            </a:r>
            <a:r>
              <a:rPr lang="es-CO" sz="2800" b="1">
                <a:solidFill>
                  <a:schemeClr val="dk1"/>
                </a:solidFill>
              </a:rPr>
              <a:t>3</a:t>
            </a:r>
            <a:endParaRPr sz="2800" b="1" i="0" u="none" strike="noStrike" cap="none">
              <a:solidFill>
                <a:schemeClr val="dk1"/>
              </a:solidFill>
              <a:latin typeface="Arial"/>
              <a:ea typeface="Arial"/>
              <a:cs typeface="Arial"/>
              <a:sym typeface="Arial"/>
            </a:endParaRPr>
          </a:p>
        </p:txBody>
      </p:sp>
      <p:sp>
        <p:nvSpPr>
          <p:cNvPr id="152" name="Google Shape;152;p3"/>
          <p:cNvSpPr txBox="1"/>
          <p:nvPr/>
        </p:nvSpPr>
        <p:spPr>
          <a:xfrm>
            <a:off x="3429000" y="3771900"/>
            <a:ext cx="11887200" cy="861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3200">
              <a:solidFill>
                <a:schemeClr val="dk1"/>
              </a:solidFill>
              <a:latin typeface="Arial"/>
              <a:ea typeface="Arial"/>
              <a:cs typeface="Arial"/>
              <a:sym typeface="Arial"/>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aphicFrame>
        <p:nvGraphicFramePr>
          <p:cNvPr id="153" name="Google Shape;153;p3"/>
          <p:cNvGraphicFramePr/>
          <p:nvPr>
            <p:extLst>
              <p:ext uri="{D42A27DB-BD31-4B8C-83A1-F6EECF244321}">
                <p14:modId xmlns:p14="http://schemas.microsoft.com/office/powerpoint/2010/main" val="1764006994"/>
              </p:ext>
            </p:extLst>
          </p:nvPr>
        </p:nvGraphicFramePr>
        <p:xfrm>
          <a:off x="2939525" y="3338366"/>
          <a:ext cx="12844644" cy="4676437"/>
        </p:xfrm>
        <a:graphic>
          <a:graphicData uri="http://schemas.openxmlformats.org/drawingml/2006/table">
            <a:tbl>
              <a:tblPr>
                <a:noFill/>
                <a:tableStyleId>{1E541469-67D7-47AB-8AA6-13D1ED94DAE3}</a:tableStyleId>
              </a:tblPr>
              <a:tblGrid>
                <a:gridCol w="1567670"/>
                <a:gridCol w="11276974"/>
              </a:tblGrid>
              <a:tr h="945748">
                <a:tc>
                  <a:txBody>
                    <a:bodyPr/>
                    <a:lstStyle/>
                    <a:p>
                      <a:pPr marL="0" lvl="0" indent="0" algn="l" rtl="0">
                        <a:lnSpc>
                          <a:spcPct val="115000"/>
                        </a:lnSpc>
                        <a:spcBef>
                          <a:spcPts val="0"/>
                        </a:spcBef>
                        <a:spcAft>
                          <a:spcPts val="0"/>
                        </a:spcAft>
                        <a:buNone/>
                      </a:pPr>
                      <a:r>
                        <a:rPr lang="es-CO" sz="1800" b="1" dirty="0">
                          <a:solidFill>
                            <a:schemeClr val="bg1"/>
                          </a:solidFill>
                        </a:rPr>
                        <a:t>Factores Políticos</a:t>
                      </a:r>
                      <a:endParaRPr sz="1800" b="1" dirty="0">
                        <a:solidFill>
                          <a:schemeClr val="bg1"/>
                        </a:solidFill>
                      </a:endParaRPr>
                    </a:p>
                  </a:txBody>
                  <a:tcPr marL="28575" marR="28575" marT="19050" marB="19050" anchor="ctr">
                    <a:lnL w="14300" cap="flat" cmpd="sng">
                      <a:solidFill>
                        <a:srgbClr val="073763"/>
                      </a:solidFill>
                      <a:prstDash val="solid"/>
                      <a:round/>
                      <a:headEnd type="none" w="sm" len="sm"/>
                      <a:tailEnd type="none" w="sm" len="sm"/>
                    </a:lnL>
                    <a:lnR w="14300" cap="flat" cmpd="sng">
                      <a:solidFill>
                        <a:srgbClr val="073763"/>
                      </a:solidFill>
                      <a:prstDash val="solid"/>
                      <a:round/>
                      <a:headEnd type="none" w="sm" len="sm"/>
                      <a:tailEnd type="none" w="sm" len="sm"/>
                    </a:lnR>
                    <a:lnT w="14300" cap="flat" cmpd="sng">
                      <a:solidFill>
                        <a:srgbClr val="073763"/>
                      </a:solidFill>
                      <a:prstDash val="solid"/>
                      <a:round/>
                      <a:headEnd type="none" w="sm" len="sm"/>
                      <a:tailEnd type="none" w="sm" len="sm"/>
                    </a:lnT>
                    <a:lnB w="14300" cap="flat" cmpd="sng">
                      <a:solidFill>
                        <a:srgbClr val="073763"/>
                      </a:solidFill>
                      <a:prstDash val="solid"/>
                      <a:round/>
                      <a:headEnd type="none" w="sm" len="sm"/>
                      <a:tailEnd type="none" w="sm" len="sm"/>
                    </a:lnB>
                    <a:solidFill>
                      <a:srgbClr val="057DFA"/>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153:0:0"/>
                      </a:ext>
                    </a:extLst>
                  </a:tcPr>
                </a:tc>
                <a:tc>
                  <a:txBody>
                    <a:bodyPr/>
                    <a:lstStyle/>
                    <a:p>
                      <a:pPr marL="0" lvl="0" indent="0" algn="l" rtl="0">
                        <a:lnSpc>
                          <a:spcPct val="115000"/>
                        </a:lnSpc>
                        <a:spcBef>
                          <a:spcPts val="0"/>
                        </a:spcBef>
                        <a:spcAft>
                          <a:spcPts val="0"/>
                        </a:spcAft>
                        <a:buNone/>
                      </a:pPr>
                      <a:r>
                        <a:rPr lang="es-CO" sz="1800" dirty="0"/>
                        <a:t>Colombia, se cuenta con una postura positiva que se define en la incentivación del interés empresarial por implementación de prácticas </a:t>
                      </a:r>
                      <a:r>
                        <a:rPr lang="es-CO" sz="1800" dirty="0" smtClean="0"/>
                        <a:t>responsables.</a:t>
                      </a:r>
                      <a:endParaRPr sz="1800" dirty="0"/>
                    </a:p>
                  </a:txBody>
                  <a:tcPr marL="28575" marR="28575" marT="19050" marB="19050" anchor="ctr">
                    <a:lnL w="14300" cap="flat" cmpd="sng">
                      <a:solidFill>
                        <a:srgbClr val="073763"/>
                      </a:solidFill>
                      <a:prstDash val="solid"/>
                      <a:round/>
                      <a:headEnd type="none" w="sm" len="sm"/>
                      <a:tailEnd type="none" w="sm" len="sm"/>
                    </a:lnL>
                    <a:lnR w="14300" cap="flat" cmpd="sng">
                      <a:solidFill>
                        <a:srgbClr val="073763"/>
                      </a:solidFill>
                      <a:prstDash val="solid"/>
                      <a:round/>
                      <a:headEnd type="none" w="sm" len="sm"/>
                      <a:tailEnd type="none" w="sm" len="sm"/>
                    </a:lnR>
                    <a:lnT w="14300" cap="flat" cmpd="sng">
                      <a:solidFill>
                        <a:srgbClr val="073763"/>
                      </a:solidFill>
                      <a:prstDash val="solid"/>
                      <a:round/>
                      <a:headEnd type="none" w="sm" len="sm"/>
                      <a:tailEnd type="none" w="sm" len="sm"/>
                    </a:lnT>
                    <a:lnB w="14300" cap="flat" cmpd="sng">
                      <a:solidFill>
                        <a:srgbClr val="073763"/>
                      </a:solidFill>
                      <a:prstDash val="solid"/>
                      <a:round/>
                      <a:headEnd type="none" w="sm" len="sm"/>
                      <a:tailEnd type="none" w="sm" len="sm"/>
                    </a:lnB>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153:0:1"/>
                      </a:ext>
                    </a:extLst>
                  </a:tcPr>
                </a:tc>
              </a:tr>
              <a:tr h="766284">
                <a:tc>
                  <a:txBody>
                    <a:bodyPr/>
                    <a:lstStyle/>
                    <a:p>
                      <a:pPr marL="0" lvl="0" indent="0" algn="l" rtl="0">
                        <a:lnSpc>
                          <a:spcPct val="115000"/>
                        </a:lnSpc>
                        <a:spcBef>
                          <a:spcPts val="0"/>
                        </a:spcBef>
                        <a:spcAft>
                          <a:spcPts val="0"/>
                        </a:spcAft>
                        <a:buNone/>
                      </a:pPr>
                      <a:r>
                        <a:rPr lang="es-CO" sz="1800" b="1" dirty="0">
                          <a:solidFill>
                            <a:schemeClr val="bg1"/>
                          </a:solidFill>
                        </a:rPr>
                        <a:t>Factores económicos</a:t>
                      </a:r>
                      <a:endParaRPr sz="1800" b="1" dirty="0">
                        <a:solidFill>
                          <a:schemeClr val="bg1"/>
                        </a:solidFill>
                      </a:endParaRPr>
                    </a:p>
                  </a:txBody>
                  <a:tcPr marL="28575" marR="28575" marT="19050" marB="19050" anchor="ctr">
                    <a:lnL w="14300" cap="flat" cmpd="sng">
                      <a:solidFill>
                        <a:srgbClr val="073763"/>
                      </a:solidFill>
                      <a:prstDash val="solid"/>
                      <a:round/>
                      <a:headEnd type="none" w="sm" len="sm"/>
                      <a:tailEnd type="none" w="sm" len="sm"/>
                    </a:lnL>
                    <a:lnR w="14300" cap="flat" cmpd="sng">
                      <a:solidFill>
                        <a:srgbClr val="073763"/>
                      </a:solidFill>
                      <a:prstDash val="solid"/>
                      <a:round/>
                      <a:headEnd type="none" w="sm" len="sm"/>
                      <a:tailEnd type="none" w="sm" len="sm"/>
                    </a:lnR>
                    <a:lnT w="14300" cap="flat" cmpd="sng">
                      <a:solidFill>
                        <a:srgbClr val="073763"/>
                      </a:solidFill>
                      <a:prstDash val="solid"/>
                      <a:round/>
                      <a:headEnd type="none" w="sm" len="sm"/>
                      <a:tailEnd type="none" w="sm" len="sm"/>
                    </a:lnT>
                    <a:lnB w="14300" cap="flat" cmpd="sng">
                      <a:solidFill>
                        <a:srgbClr val="073763"/>
                      </a:solidFill>
                      <a:prstDash val="solid"/>
                      <a:round/>
                      <a:headEnd type="none" w="sm" len="sm"/>
                      <a:tailEnd type="none" w="sm" len="sm"/>
                    </a:lnB>
                    <a:solidFill>
                      <a:srgbClr val="057DFA"/>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153:1:0"/>
                      </a:ext>
                    </a:extLst>
                  </a:tcPr>
                </a:tc>
                <a:tc>
                  <a:txBody>
                    <a:bodyPr/>
                    <a:lstStyle/>
                    <a:p>
                      <a:pPr marL="0" lvl="0" indent="0" algn="l" rtl="0">
                        <a:lnSpc>
                          <a:spcPct val="115000"/>
                        </a:lnSpc>
                        <a:spcBef>
                          <a:spcPts val="0"/>
                        </a:spcBef>
                        <a:spcAft>
                          <a:spcPts val="0"/>
                        </a:spcAft>
                        <a:buNone/>
                      </a:pPr>
                      <a:r>
                        <a:rPr lang="es-CO" sz="1800" dirty="0"/>
                        <a:t>La pandemia del </a:t>
                      </a:r>
                      <a:r>
                        <a:rPr lang="es-CO" sz="1800" dirty="0" err="1"/>
                        <a:t>Covid</a:t>
                      </a:r>
                      <a:r>
                        <a:rPr lang="es-CO" sz="1800" dirty="0"/>
                        <a:t> 19 ha provocado que el sector de productos de aseo este en un momento clave de </a:t>
                      </a:r>
                      <a:r>
                        <a:rPr lang="es-CO" sz="1800" dirty="0" smtClean="0"/>
                        <a:t>crecimiento.</a:t>
                      </a:r>
                      <a:r>
                        <a:rPr lang="es-CO" sz="1800" baseline="0" dirty="0" smtClean="0"/>
                        <a:t> </a:t>
                      </a:r>
                      <a:endParaRPr sz="1800" dirty="0"/>
                    </a:p>
                  </a:txBody>
                  <a:tcPr marL="28575" marR="28575" marT="19050" marB="19050" anchor="ctr">
                    <a:lnL w="14300" cap="flat" cmpd="sng">
                      <a:solidFill>
                        <a:srgbClr val="073763"/>
                      </a:solidFill>
                      <a:prstDash val="solid"/>
                      <a:round/>
                      <a:headEnd type="none" w="sm" len="sm"/>
                      <a:tailEnd type="none" w="sm" len="sm"/>
                    </a:lnL>
                    <a:lnR w="14300" cap="flat" cmpd="sng">
                      <a:solidFill>
                        <a:srgbClr val="073763"/>
                      </a:solidFill>
                      <a:prstDash val="solid"/>
                      <a:round/>
                      <a:headEnd type="none" w="sm" len="sm"/>
                      <a:tailEnd type="none" w="sm" len="sm"/>
                    </a:lnR>
                    <a:lnT w="14300" cap="flat" cmpd="sng">
                      <a:solidFill>
                        <a:srgbClr val="073763"/>
                      </a:solidFill>
                      <a:prstDash val="solid"/>
                      <a:round/>
                      <a:headEnd type="none" w="sm" len="sm"/>
                      <a:tailEnd type="none" w="sm" len="sm"/>
                    </a:lnT>
                    <a:lnB w="14300" cap="flat" cmpd="sng">
                      <a:solidFill>
                        <a:srgbClr val="073763"/>
                      </a:solidFill>
                      <a:prstDash val="solid"/>
                      <a:round/>
                      <a:headEnd type="none" w="sm" len="sm"/>
                      <a:tailEnd type="none" w="sm" len="sm"/>
                    </a:lnB>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153:1:1"/>
                      </a:ext>
                    </a:extLst>
                  </a:tcPr>
                </a:tc>
              </a:tr>
              <a:tr h="871223">
                <a:tc>
                  <a:txBody>
                    <a:bodyPr/>
                    <a:lstStyle/>
                    <a:p>
                      <a:pPr marL="0" lvl="0" indent="0" algn="l" rtl="0">
                        <a:lnSpc>
                          <a:spcPct val="115000"/>
                        </a:lnSpc>
                        <a:spcBef>
                          <a:spcPts val="0"/>
                        </a:spcBef>
                        <a:spcAft>
                          <a:spcPts val="0"/>
                        </a:spcAft>
                        <a:buNone/>
                      </a:pPr>
                      <a:r>
                        <a:rPr lang="es-CO" sz="1800" b="1">
                          <a:solidFill>
                            <a:schemeClr val="bg1"/>
                          </a:solidFill>
                        </a:rPr>
                        <a:t>Factores sociales</a:t>
                      </a:r>
                      <a:endParaRPr sz="1800" b="1">
                        <a:solidFill>
                          <a:schemeClr val="bg1"/>
                        </a:solidFill>
                      </a:endParaRPr>
                    </a:p>
                  </a:txBody>
                  <a:tcPr marL="28575" marR="28575" marT="19050" marB="19050" anchor="ctr">
                    <a:lnL w="14300" cap="flat" cmpd="sng">
                      <a:solidFill>
                        <a:srgbClr val="073763"/>
                      </a:solidFill>
                      <a:prstDash val="solid"/>
                      <a:round/>
                      <a:headEnd type="none" w="sm" len="sm"/>
                      <a:tailEnd type="none" w="sm" len="sm"/>
                    </a:lnL>
                    <a:lnR w="14300" cap="flat" cmpd="sng">
                      <a:solidFill>
                        <a:srgbClr val="073763"/>
                      </a:solidFill>
                      <a:prstDash val="solid"/>
                      <a:round/>
                      <a:headEnd type="none" w="sm" len="sm"/>
                      <a:tailEnd type="none" w="sm" len="sm"/>
                    </a:lnR>
                    <a:lnT w="14300" cap="flat" cmpd="sng">
                      <a:solidFill>
                        <a:srgbClr val="073763"/>
                      </a:solidFill>
                      <a:prstDash val="solid"/>
                      <a:round/>
                      <a:headEnd type="none" w="sm" len="sm"/>
                      <a:tailEnd type="none" w="sm" len="sm"/>
                    </a:lnT>
                    <a:lnB w="14300" cap="flat" cmpd="sng">
                      <a:solidFill>
                        <a:srgbClr val="073763"/>
                      </a:solidFill>
                      <a:prstDash val="solid"/>
                      <a:round/>
                      <a:headEnd type="none" w="sm" len="sm"/>
                      <a:tailEnd type="none" w="sm" len="sm"/>
                    </a:lnB>
                    <a:solidFill>
                      <a:srgbClr val="057DFA"/>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153:2:0"/>
                      </a:ext>
                    </a:extLst>
                  </a:tcPr>
                </a:tc>
                <a:tc>
                  <a:txBody>
                    <a:bodyPr/>
                    <a:lstStyle/>
                    <a:p>
                      <a:pPr marL="0" lvl="0" indent="0" algn="l" rtl="0">
                        <a:lnSpc>
                          <a:spcPct val="115000"/>
                        </a:lnSpc>
                        <a:spcBef>
                          <a:spcPts val="0"/>
                        </a:spcBef>
                        <a:spcAft>
                          <a:spcPts val="0"/>
                        </a:spcAft>
                        <a:buNone/>
                      </a:pPr>
                      <a:r>
                        <a:rPr lang="es-CO" sz="1800" dirty="0"/>
                        <a:t>El sector del aseo tiene un gran dominio del mercado </a:t>
                      </a:r>
                      <a:r>
                        <a:rPr lang="es-CO" sz="1800" dirty="0" smtClean="0"/>
                        <a:t>actual. Adicionalmente, </a:t>
                      </a:r>
                      <a:r>
                        <a:rPr lang="es-CO" sz="1800" dirty="0"/>
                        <a:t>se debe considerar el porcentaje altísimo de la población </a:t>
                      </a:r>
                      <a:r>
                        <a:rPr lang="es-CO" sz="1800" dirty="0" smtClean="0"/>
                        <a:t>que </a:t>
                      </a:r>
                      <a:r>
                        <a:rPr lang="es-CO" sz="1800" dirty="0"/>
                        <a:t>pertenece a la clase </a:t>
                      </a:r>
                      <a:r>
                        <a:rPr lang="es-CO" sz="1800" dirty="0" smtClean="0"/>
                        <a:t>baja.</a:t>
                      </a:r>
                      <a:endParaRPr sz="1800" dirty="0"/>
                    </a:p>
                  </a:txBody>
                  <a:tcPr marL="28575" marR="28575" marT="19050" marB="19050" anchor="ctr">
                    <a:lnL w="14300" cap="flat" cmpd="sng">
                      <a:solidFill>
                        <a:srgbClr val="073763"/>
                      </a:solidFill>
                      <a:prstDash val="solid"/>
                      <a:round/>
                      <a:headEnd type="none" w="sm" len="sm"/>
                      <a:tailEnd type="none" w="sm" len="sm"/>
                    </a:lnL>
                    <a:lnR w="14300" cap="flat" cmpd="sng">
                      <a:solidFill>
                        <a:srgbClr val="073763"/>
                      </a:solidFill>
                      <a:prstDash val="solid"/>
                      <a:round/>
                      <a:headEnd type="none" w="sm" len="sm"/>
                      <a:tailEnd type="none" w="sm" len="sm"/>
                    </a:lnR>
                    <a:lnT w="14300" cap="flat" cmpd="sng">
                      <a:solidFill>
                        <a:srgbClr val="073763"/>
                      </a:solidFill>
                      <a:prstDash val="solid"/>
                      <a:round/>
                      <a:headEnd type="none" w="sm" len="sm"/>
                      <a:tailEnd type="none" w="sm" len="sm"/>
                    </a:lnT>
                    <a:lnB w="14300" cap="flat" cmpd="sng">
                      <a:solidFill>
                        <a:srgbClr val="073763"/>
                      </a:solidFill>
                      <a:prstDash val="solid"/>
                      <a:round/>
                      <a:headEnd type="none" w="sm" len="sm"/>
                      <a:tailEnd type="none" w="sm" len="sm"/>
                    </a:lnB>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153:2:1"/>
                      </a:ext>
                    </a:extLst>
                  </a:tcPr>
                </a:tc>
              </a:tr>
              <a:tr h="707169">
                <a:tc>
                  <a:txBody>
                    <a:bodyPr/>
                    <a:lstStyle/>
                    <a:p>
                      <a:pPr marL="0" lvl="0" indent="0" algn="l" rtl="0">
                        <a:lnSpc>
                          <a:spcPct val="115000"/>
                        </a:lnSpc>
                        <a:spcBef>
                          <a:spcPts val="0"/>
                        </a:spcBef>
                        <a:spcAft>
                          <a:spcPts val="0"/>
                        </a:spcAft>
                        <a:buNone/>
                      </a:pPr>
                      <a:r>
                        <a:rPr lang="es-CO" sz="1800" b="1">
                          <a:solidFill>
                            <a:schemeClr val="bg1"/>
                          </a:solidFill>
                        </a:rPr>
                        <a:t>Factores tecnológicos</a:t>
                      </a:r>
                      <a:endParaRPr sz="1800" b="1">
                        <a:solidFill>
                          <a:schemeClr val="bg1"/>
                        </a:solidFill>
                      </a:endParaRPr>
                    </a:p>
                  </a:txBody>
                  <a:tcPr marL="28575" marR="28575" marT="19050" marB="19050" anchor="ctr">
                    <a:lnL w="14300" cap="flat" cmpd="sng">
                      <a:solidFill>
                        <a:srgbClr val="073763"/>
                      </a:solidFill>
                      <a:prstDash val="solid"/>
                      <a:round/>
                      <a:headEnd type="none" w="sm" len="sm"/>
                      <a:tailEnd type="none" w="sm" len="sm"/>
                    </a:lnL>
                    <a:lnR w="14300" cap="flat" cmpd="sng">
                      <a:solidFill>
                        <a:srgbClr val="073763"/>
                      </a:solidFill>
                      <a:prstDash val="solid"/>
                      <a:round/>
                      <a:headEnd type="none" w="sm" len="sm"/>
                      <a:tailEnd type="none" w="sm" len="sm"/>
                    </a:lnR>
                    <a:lnT w="14300" cap="flat" cmpd="sng">
                      <a:solidFill>
                        <a:srgbClr val="073763"/>
                      </a:solidFill>
                      <a:prstDash val="solid"/>
                      <a:round/>
                      <a:headEnd type="none" w="sm" len="sm"/>
                      <a:tailEnd type="none" w="sm" len="sm"/>
                    </a:lnT>
                    <a:lnB w="14300" cap="flat" cmpd="sng">
                      <a:solidFill>
                        <a:srgbClr val="073763"/>
                      </a:solidFill>
                      <a:prstDash val="solid"/>
                      <a:round/>
                      <a:headEnd type="none" w="sm" len="sm"/>
                      <a:tailEnd type="none" w="sm" len="sm"/>
                    </a:lnB>
                    <a:solidFill>
                      <a:srgbClr val="057DFA"/>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153:3:0"/>
                      </a:ext>
                    </a:extLst>
                  </a:tcPr>
                </a:tc>
                <a:tc>
                  <a:txBody>
                    <a:bodyPr/>
                    <a:lstStyle/>
                    <a:p>
                      <a:pPr marL="0" lvl="0" indent="0" algn="l" rtl="0">
                        <a:lnSpc>
                          <a:spcPct val="115000"/>
                        </a:lnSpc>
                        <a:spcBef>
                          <a:spcPts val="0"/>
                        </a:spcBef>
                        <a:spcAft>
                          <a:spcPts val="0"/>
                        </a:spcAft>
                        <a:buNone/>
                      </a:pPr>
                      <a:r>
                        <a:rPr lang="es-CO" sz="1800" dirty="0"/>
                        <a:t>La innovación tecnológica trae un apoyo primordial al cumplimiento de las funciones de la empresa</a:t>
                      </a:r>
                      <a:endParaRPr sz="1800" dirty="0"/>
                    </a:p>
                  </a:txBody>
                  <a:tcPr marL="28575" marR="28575" marT="19050" marB="19050" anchor="ctr">
                    <a:lnL w="14300" cap="flat" cmpd="sng">
                      <a:solidFill>
                        <a:srgbClr val="073763"/>
                      </a:solidFill>
                      <a:prstDash val="solid"/>
                      <a:round/>
                      <a:headEnd type="none" w="sm" len="sm"/>
                      <a:tailEnd type="none" w="sm" len="sm"/>
                    </a:lnL>
                    <a:lnR w="14300" cap="flat" cmpd="sng">
                      <a:solidFill>
                        <a:srgbClr val="073763"/>
                      </a:solidFill>
                      <a:prstDash val="solid"/>
                      <a:round/>
                      <a:headEnd type="none" w="sm" len="sm"/>
                      <a:tailEnd type="none" w="sm" len="sm"/>
                    </a:lnR>
                    <a:lnT w="14300" cap="flat" cmpd="sng">
                      <a:solidFill>
                        <a:srgbClr val="073763"/>
                      </a:solidFill>
                      <a:prstDash val="solid"/>
                      <a:round/>
                      <a:headEnd type="none" w="sm" len="sm"/>
                      <a:tailEnd type="none" w="sm" len="sm"/>
                    </a:lnT>
                    <a:lnB w="14300" cap="flat" cmpd="sng">
                      <a:solidFill>
                        <a:srgbClr val="073763"/>
                      </a:solidFill>
                      <a:prstDash val="solid"/>
                      <a:round/>
                      <a:headEnd type="none" w="sm" len="sm"/>
                      <a:tailEnd type="none" w="sm" len="sm"/>
                    </a:lnB>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153:3:1"/>
                      </a:ext>
                    </a:extLst>
                  </a:tcPr>
                </a:tc>
              </a:tr>
              <a:tr h="678844">
                <a:tc>
                  <a:txBody>
                    <a:bodyPr/>
                    <a:lstStyle/>
                    <a:p>
                      <a:pPr marL="0" lvl="0" indent="0" algn="l" rtl="0">
                        <a:lnSpc>
                          <a:spcPct val="115000"/>
                        </a:lnSpc>
                        <a:spcBef>
                          <a:spcPts val="0"/>
                        </a:spcBef>
                        <a:spcAft>
                          <a:spcPts val="0"/>
                        </a:spcAft>
                        <a:buNone/>
                      </a:pPr>
                      <a:r>
                        <a:rPr lang="es-CO" sz="1800" b="1">
                          <a:solidFill>
                            <a:schemeClr val="bg1"/>
                          </a:solidFill>
                        </a:rPr>
                        <a:t>Factores ecológicos</a:t>
                      </a:r>
                      <a:endParaRPr sz="1800" b="1">
                        <a:solidFill>
                          <a:schemeClr val="bg1"/>
                        </a:solidFill>
                      </a:endParaRPr>
                    </a:p>
                  </a:txBody>
                  <a:tcPr marL="28575" marR="28575" marT="19050" marB="19050" anchor="ctr">
                    <a:lnL w="14300" cap="flat" cmpd="sng">
                      <a:solidFill>
                        <a:srgbClr val="073763"/>
                      </a:solidFill>
                      <a:prstDash val="solid"/>
                      <a:round/>
                      <a:headEnd type="none" w="sm" len="sm"/>
                      <a:tailEnd type="none" w="sm" len="sm"/>
                    </a:lnL>
                    <a:lnR w="14300" cap="flat" cmpd="sng">
                      <a:solidFill>
                        <a:srgbClr val="073763"/>
                      </a:solidFill>
                      <a:prstDash val="solid"/>
                      <a:round/>
                      <a:headEnd type="none" w="sm" len="sm"/>
                      <a:tailEnd type="none" w="sm" len="sm"/>
                    </a:lnR>
                    <a:lnT w="14300" cap="flat" cmpd="sng">
                      <a:solidFill>
                        <a:srgbClr val="073763"/>
                      </a:solidFill>
                      <a:prstDash val="solid"/>
                      <a:round/>
                      <a:headEnd type="none" w="sm" len="sm"/>
                      <a:tailEnd type="none" w="sm" len="sm"/>
                    </a:lnT>
                    <a:lnB w="14300" cap="flat" cmpd="sng">
                      <a:solidFill>
                        <a:srgbClr val="073763"/>
                      </a:solidFill>
                      <a:prstDash val="solid"/>
                      <a:round/>
                      <a:headEnd type="none" w="sm" len="sm"/>
                      <a:tailEnd type="none" w="sm" len="sm"/>
                    </a:lnB>
                    <a:solidFill>
                      <a:srgbClr val="057DFA"/>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153:4:0"/>
                      </a:ext>
                    </a:extLst>
                  </a:tcPr>
                </a:tc>
                <a:tc>
                  <a:txBody>
                    <a:bodyPr/>
                    <a:lstStyle/>
                    <a:p>
                      <a:pPr marL="0" lvl="0" indent="0" algn="l" rtl="0">
                        <a:lnSpc>
                          <a:spcPct val="115000"/>
                        </a:lnSpc>
                        <a:spcBef>
                          <a:spcPts val="0"/>
                        </a:spcBef>
                        <a:spcAft>
                          <a:spcPts val="0"/>
                        </a:spcAft>
                        <a:buNone/>
                      </a:pPr>
                      <a:r>
                        <a:rPr lang="es-CO" sz="1800" dirty="0"/>
                        <a:t>La compañía Azul K en su fabricación utiliza los mejores </a:t>
                      </a:r>
                      <a:r>
                        <a:rPr lang="es-CO" sz="1800" dirty="0" smtClean="0"/>
                        <a:t>insumos</a:t>
                      </a:r>
                      <a:r>
                        <a:rPr lang="es-CO" sz="1800" baseline="0" dirty="0" smtClean="0"/>
                        <a:t> y </a:t>
                      </a:r>
                      <a:r>
                        <a:rPr lang="es-CO" sz="1800" dirty="0" smtClean="0"/>
                        <a:t>empacas sustentables</a:t>
                      </a:r>
                      <a:endParaRPr sz="1800" dirty="0"/>
                    </a:p>
                  </a:txBody>
                  <a:tcPr marL="28575" marR="28575" marT="19050" marB="19050" anchor="ctr">
                    <a:lnL w="14300" cap="flat" cmpd="sng">
                      <a:solidFill>
                        <a:srgbClr val="073763"/>
                      </a:solidFill>
                      <a:prstDash val="solid"/>
                      <a:round/>
                      <a:headEnd type="none" w="sm" len="sm"/>
                      <a:tailEnd type="none" w="sm" len="sm"/>
                    </a:lnL>
                    <a:lnR w="14300" cap="flat" cmpd="sng">
                      <a:solidFill>
                        <a:srgbClr val="073763"/>
                      </a:solidFill>
                      <a:prstDash val="solid"/>
                      <a:round/>
                      <a:headEnd type="none" w="sm" len="sm"/>
                      <a:tailEnd type="none" w="sm" len="sm"/>
                    </a:lnR>
                    <a:lnT w="14300" cap="flat" cmpd="sng">
                      <a:solidFill>
                        <a:srgbClr val="073763"/>
                      </a:solidFill>
                      <a:prstDash val="solid"/>
                      <a:round/>
                      <a:headEnd type="none" w="sm" len="sm"/>
                      <a:tailEnd type="none" w="sm" len="sm"/>
                    </a:lnT>
                    <a:lnB w="14300" cap="flat" cmpd="sng">
                      <a:solidFill>
                        <a:srgbClr val="073763"/>
                      </a:solidFill>
                      <a:prstDash val="solid"/>
                      <a:round/>
                      <a:headEnd type="none" w="sm" len="sm"/>
                      <a:tailEnd type="none" w="sm" len="sm"/>
                    </a:lnB>
                    <a:solidFill>
                      <a:srgbClr val="FFFF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153:4:1"/>
                      </a:ext>
                    </a:extLst>
                  </a:tcPr>
                </a:tc>
              </a:tr>
              <a:tr h="707169">
                <a:tc>
                  <a:txBody>
                    <a:bodyPr/>
                    <a:lstStyle/>
                    <a:p>
                      <a:pPr marL="0" lvl="0" indent="0" algn="l" rtl="0">
                        <a:lnSpc>
                          <a:spcPct val="115000"/>
                        </a:lnSpc>
                        <a:spcBef>
                          <a:spcPts val="0"/>
                        </a:spcBef>
                        <a:spcAft>
                          <a:spcPts val="0"/>
                        </a:spcAft>
                        <a:buNone/>
                      </a:pPr>
                      <a:r>
                        <a:rPr lang="es-CO" sz="1800" b="1" dirty="0">
                          <a:solidFill>
                            <a:schemeClr val="bg1"/>
                          </a:solidFill>
                        </a:rPr>
                        <a:t>Factores legales</a:t>
                      </a:r>
                      <a:endParaRPr sz="1800" b="1" dirty="0">
                        <a:solidFill>
                          <a:schemeClr val="bg1"/>
                        </a:solidFill>
                      </a:endParaRPr>
                    </a:p>
                  </a:txBody>
                  <a:tcPr marL="28575" marR="28575" marT="19050" marB="19050" anchor="ctr">
                    <a:lnL w="14300" cap="flat" cmpd="sng">
                      <a:solidFill>
                        <a:srgbClr val="073763"/>
                      </a:solidFill>
                      <a:prstDash val="solid"/>
                      <a:round/>
                      <a:headEnd type="none" w="sm" len="sm"/>
                      <a:tailEnd type="none" w="sm" len="sm"/>
                    </a:lnL>
                    <a:lnR w="14300" cap="flat" cmpd="sng">
                      <a:solidFill>
                        <a:srgbClr val="073763"/>
                      </a:solidFill>
                      <a:prstDash val="solid"/>
                      <a:round/>
                      <a:headEnd type="none" w="sm" len="sm"/>
                      <a:tailEnd type="none" w="sm" len="sm"/>
                    </a:lnR>
                    <a:lnT w="14300" cap="flat" cmpd="sng">
                      <a:solidFill>
                        <a:srgbClr val="073763"/>
                      </a:solidFill>
                      <a:prstDash val="solid"/>
                      <a:round/>
                      <a:headEnd type="none" w="sm" len="sm"/>
                      <a:tailEnd type="none" w="sm" len="sm"/>
                    </a:lnT>
                    <a:lnB w="14300" cap="flat" cmpd="sng">
                      <a:solidFill>
                        <a:srgbClr val="073763"/>
                      </a:solidFill>
                      <a:prstDash val="solid"/>
                      <a:round/>
                      <a:headEnd type="none" w="sm" len="sm"/>
                      <a:tailEnd type="none" w="sm" len="sm"/>
                    </a:lnB>
                    <a:solidFill>
                      <a:srgbClr val="057DFA"/>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153:5:0"/>
                      </a:ext>
                    </a:extLst>
                  </a:tcPr>
                </a:tc>
                <a:tc>
                  <a:txBody>
                    <a:bodyPr/>
                    <a:lstStyle/>
                    <a:p>
                      <a:pPr marL="0" lvl="0" indent="0" algn="l" rtl="0">
                        <a:lnSpc>
                          <a:spcPct val="115000"/>
                        </a:lnSpc>
                        <a:spcBef>
                          <a:spcPts val="0"/>
                        </a:spcBef>
                        <a:spcAft>
                          <a:spcPts val="0"/>
                        </a:spcAft>
                        <a:buNone/>
                      </a:pPr>
                      <a:r>
                        <a:rPr lang="es-CO" sz="1800" dirty="0"/>
                        <a:t>Azul K S.A.S maneja la ISO 14000 y 9001.</a:t>
                      </a:r>
                      <a:endParaRPr sz="1800" dirty="0"/>
                    </a:p>
                  </a:txBody>
                  <a:tcPr marL="28575" marR="28575" marT="19050" marB="19050" anchor="ctr">
                    <a:lnL w="14300" cap="flat" cmpd="sng">
                      <a:solidFill>
                        <a:srgbClr val="073763"/>
                      </a:solidFill>
                      <a:prstDash val="solid"/>
                      <a:round/>
                      <a:headEnd type="none" w="sm" len="sm"/>
                      <a:tailEnd type="none" w="sm" len="sm"/>
                    </a:lnL>
                    <a:lnR w="14300" cap="flat" cmpd="sng">
                      <a:solidFill>
                        <a:srgbClr val="073763"/>
                      </a:solidFill>
                      <a:prstDash val="solid"/>
                      <a:round/>
                      <a:headEnd type="none" w="sm" len="sm"/>
                      <a:tailEnd type="none" w="sm" len="sm"/>
                    </a:lnR>
                    <a:lnT w="14300" cap="flat" cmpd="sng">
                      <a:solidFill>
                        <a:srgbClr val="073763"/>
                      </a:solidFill>
                      <a:prstDash val="solid"/>
                      <a:round/>
                      <a:headEnd type="none" w="sm" len="sm"/>
                      <a:tailEnd type="none" w="sm" len="sm"/>
                    </a:lnT>
                    <a:lnB w="14300" cap="flat" cmpd="sng">
                      <a:solidFill>
                        <a:srgbClr val="073763"/>
                      </a:solidFill>
                      <a:prstDash val="solid"/>
                      <a:round/>
                      <a:headEnd type="none" w="sm" len="sm"/>
                      <a:tailEnd type="none" w="sm" len="sm"/>
                    </a:lnB>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153:5:1"/>
                      </a:ext>
                    </a:extLst>
                  </a:tcPr>
                </a:tc>
              </a:tr>
            </a:tbl>
          </a:graphicData>
        </a:graphic>
      </p:graphicFrame>
      <p:sp>
        <p:nvSpPr>
          <p:cNvPr id="154" name="Google Shape;154;p3"/>
          <p:cNvSpPr/>
          <p:nvPr/>
        </p:nvSpPr>
        <p:spPr>
          <a:xfrm>
            <a:off x="2878350" y="2504851"/>
            <a:ext cx="9292800" cy="574800"/>
          </a:xfrm>
          <a:prstGeom prst="rect">
            <a:avLst/>
          </a:prstGeom>
          <a:noFill/>
          <a:ln>
            <a:noFill/>
          </a:ln>
        </p:spPr>
        <p:txBody>
          <a:bodyPr spcFirstLastPara="1" wrap="square" lIns="91425" tIns="45700" rIns="91425" bIns="45700" anchor="t" anchorCtr="0">
            <a:noAutofit/>
          </a:bodyPr>
          <a:lstStyle/>
          <a:p>
            <a:pPr marL="0" marR="0" lvl="0" indent="0" algn="just" rtl="0">
              <a:spcBef>
                <a:spcPts val="0"/>
              </a:spcBef>
              <a:spcAft>
                <a:spcPts val="0"/>
              </a:spcAft>
              <a:buClr>
                <a:schemeClr val="dk1"/>
              </a:buClr>
              <a:buSzPts val="3200"/>
              <a:buFont typeface="Arial"/>
              <a:buNone/>
            </a:pPr>
            <a:r>
              <a:rPr lang="es-CO" sz="2800" b="1">
                <a:solidFill>
                  <a:schemeClr val="dk1"/>
                </a:solidFill>
              </a:rPr>
              <a:t>Análisis Pestel  </a:t>
            </a:r>
            <a:endParaRPr sz="2800" b="1">
              <a:solidFill>
                <a:schemeClr val="dk1"/>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g11febba14f8_0_14"/>
          <p:cNvSpPr/>
          <p:nvPr/>
        </p:nvSpPr>
        <p:spPr>
          <a:xfrm rot="10800000">
            <a:off x="-3614695" y="-3784183"/>
            <a:ext cx="13517660" cy="6231636"/>
          </a:xfrm>
          <a:custGeom>
            <a:avLst/>
            <a:gdLst/>
            <a:ahLst/>
            <a:cxnLst/>
            <a:rect l="l" t="t" r="r" b="b"/>
            <a:pathLst>
              <a:path w="11653155" h="5372100" extrusionOk="0">
                <a:moveTo>
                  <a:pt x="10102486" y="0"/>
                </a:moveTo>
                <a:lnTo>
                  <a:pt x="1550670" y="0"/>
                </a:lnTo>
                <a:lnTo>
                  <a:pt x="0" y="2686050"/>
                </a:lnTo>
                <a:lnTo>
                  <a:pt x="1550670" y="5372100"/>
                </a:lnTo>
                <a:lnTo>
                  <a:pt x="10102486" y="5372100"/>
                </a:lnTo>
                <a:lnTo>
                  <a:pt x="11653155" y="2686050"/>
                </a:lnTo>
                <a:lnTo>
                  <a:pt x="10102486" y="0"/>
                </a:lnTo>
                <a:close/>
              </a:path>
            </a:pathLst>
          </a:custGeom>
          <a:solidFill>
            <a:srgbClr val="EFEAF4"/>
          </a:solidFill>
          <a:ln>
            <a:noFill/>
          </a:ln>
        </p:spPr>
      </p:sp>
      <p:pic>
        <p:nvPicPr>
          <p:cNvPr id="160" name="Google Shape;160;g11febba14f8_0_14"/>
          <p:cNvPicPr preferRelativeResize="0"/>
          <p:nvPr/>
        </p:nvPicPr>
        <p:blipFill rotWithShape="1">
          <a:blip r:embed="rId3">
            <a:alphaModFix/>
          </a:blip>
          <a:srcRect t="34023"/>
          <a:stretch/>
        </p:blipFill>
        <p:spPr>
          <a:xfrm>
            <a:off x="1028702" y="381753"/>
            <a:ext cx="2121399" cy="1211249"/>
          </a:xfrm>
          <a:prstGeom prst="rect">
            <a:avLst/>
          </a:prstGeom>
          <a:noFill/>
          <a:ln w="9525" cap="flat" cmpd="sng">
            <a:solidFill>
              <a:srgbClr val="057DFA"/>
            </a:solidFill>
            <a:prstDash val="solid"/>
            <a:round/>
            <a:headEnd type="none" w="sm" len="sm"/>
            <a:tailEnd type="none" w="sm" len="sm"/>
          </a:ln>
        </p:spPr>
      </p:pic>
      <p:pic>
        <p:nvPicPr>
          <p:cNvPr id="161" name="Google Shape;161;g11febba14f8_0_14"/>
          <p:cNvPicPr preferRelativeResize="0"/>
          <p:nvPr/>
        </p:nvPicPr>
        <p:blipFill rotWithShape="1">
          <a:blip r:embed="rId4">
            <a:alphaModFix/>
          </a:blip>
          <a:srcRect/>
          <a:stretch/>
        </p:blipFill>
        <p:spPr>
          <a:xfrm>
            <a:off x="15784169" y="381754"/>
            <a:ext cx="1475132" cy="1568495"/>
          </a:xfrm>
          <a:prstGeom prst="rect">
            <a:avLst/>
          </a:prstGeom>
          <a:noFill/>
          <a:ln>
            <a:noFill/>
          </a:ln>
        </p:spPr>
      </p:pic>
      <p:pic>
        <p:nvPicPr>
          <p:cNvPr id="162" name="Google Shape;162;g11febba14f8_0_14"/>
          <p:cNvPicPr preferRelativeResize="0"/>
          <p:nvPr/>
        </p:nvPicPr>
        <p:blipFill rotWithShape="1">
          <a:blip r:embed="rId5">
            <a:alphaModFix/>
          </a:blip>
          <a:srcRect/>
          <a:stretch/>
        </p:blipFill>
        <p:spPr>
          <a:xfrm>
            <a:off x="15866629" y="8559466"/>
            <a:ext cx="1397669" cy="1397669"/>
          </a:xfrm>
          <a:prstGeom prst="rect">
            <a:avLst/>
          </a:prstGeom>
          <a:noFill/>
          <a:ln>
            <a:noFill/>
          </a:ln>
        </p:spPr>
      </p:pic>
      <p:sp>
        <p:nvSpPr>
          <p:cNvPr id="163" name="Google Shape;163;g11febba14f8_0_14"/>
          <p:cNvSpPr txBox="1"/>
          <p:nvPr/>
        </p:nvSpPr>
        <p:spPr>
          <a:xfrm>
            <a:off x="9601200" y="1488286"/>
            <a:ext cx="5257800" cy="8310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CO" sz="4800" b="1" i="0" u="none" strike="noStrike" cap="none">
                <a:solidFill>
                  <a:schemeClr val="dk1"/>
                </a:solidFill>
                <a:latin typeface="Arial"/>
                <a:ea typeface="Arial"/>
                <a:cs typeface="Arial"/>
                <a:sym typeface="Arial"/>
              </a:rPr>
              <a:t>DIAGNÓSTICO</a:t>
            </a:r>
            <a:r>
              <a:rPr lang="es-CO" sz="4800" b="0" i="0" u="none" strike="noStrike" cap="none">
                <a:solidFill>
                  <a:schemeClr val="dk1"/>
                </a:solidFill>
                <a:latin typeface="Arial"/>
                <a:ea typeface="Arial"/>
                <a:cs typeface="Arial"/>
                <a:sym typeface="Arial"/>
              </a:rPr>
              <a:t>  </a:t>
            </a:r>
            <a:endParaRPr sz="4800" b="0" i="0" u="none" strike="noStrike" cap="none">
              <a:solidFill>
                <a:schemeClr val="dk1"/>
              </a:solidFill>
              <a:latin typeface="Arial"/>
              <a:ea typeface="Arial"/>
              <a:cs typeface="Arial"/>
              <a:sym typeface="Arial"/>
            </a:endParaRPr>
          </a:p>
        </p:txBody>
      </p:sp>
      <p:pic>
        <p:nvPicPr>
          <p:cNvPr id="164" name="Google Shape;164;g11febba14f8_0_14"/>
          <p:cNvPicPr preferRelativeResize="0"/>
          <p:nvPr/>
        </p:nvPicPr>
        <p:blipFill rotWithShape="1">
          <a:blip r:embed="rId6">
            <a:alphaModFix/>
          </a:blip>
          <a:srcRect/>
          <a:stretch/>
        </p:blipFill>
        <p:spPr>
          <a:xfrm>
            <a:off x="7174172" y="9258300"/>
            <a:ext cx="2688569" cy="2615411"/>
          </a:xfrm>
          <a:prstGeom prst="rect">
            <a:avLst/>
          </a:prstGeom>
          <a:noFill/>
          <a:ln>
            <a:noFill/>
          </a:ln>
        </p:spPr>
      </p:pic>
      <p:sp>
        <p:nvSpPr>
          <p:cNvPr id="165" name="Google Shape;165;g11febba14f8_0_14"/>
          <p:cNvSpPr txBox="1"/>
          <p:nvPr/>
        </p:nvSpPr>
        <p:spPr>
          <a:xfrm>
            <a:off x="8264327" y="9728707"/>
            <a:ext cx="513900" cy="431100"/>
          </a:xfrm>
          <a:prstGeom prst="rect">
            <a:avLst/>
          </a:prstGeom>
          <a:noFill/>
          <a:ln>
            <a:noFill/>
          </a:ln>
        </p:spPr>
        <p:txBody>
          <a:bodyPr spcFirstLastPara="1" wrap="square" lIns="0" tIns="0" rIns="0" bIns="0" anchor="t" anchorCtr="0">
            <a:spAutoFit/>
          </a:bodyPr>
          <a:lstStyle/>
          <a:p>
            <a:pPr marL="0" marR="0" lvl="0" indent="0" algn="r" rtl="0">
              <a:lnSpc>
                <a:spcPct val="139964"/>
              </a:lnSpc>
              <a:spcBef>
                <a:spcPts val="0"/>
              </a:spcBef>
              <a:spcAft>
                <a:spcPts val="0"/>
              </a:spcAft>
              <a:buNone/>
            </a:pPr>
            <a:r>
              <a:rPr lang="es-CO" sz="2800" b="1" i="0" u="none" strike="noStrike" cap="none">
                <a:solidFill>
                  <a:schemeClr val="dk1"/>
                </a:solidFill>
                <a:latin typeface="Arial"/>
                <a:ea typeface="Arial"/>
                <a:cs typeface="Arial"/>
                <a:sym typeface="Arial"/>
              </a:rPr>
              <a:t>0</a:t>
            </a:r>
            <a:r>
              <a:rPr lang="es-CO" sz="2800" b="1">
                <a:solidFill>
                  <a:schemeClr val="dk1"/>
                </a:solidFill>
              </a:rPr>
              <a:t>4</a:t>
            </a:r>
            <a:endParaRPr sz="2800" b="1" i="0" u="none" strike="noStrike" cap="none">
              <a:solidFill>
                <a:schemeClr val="dk1"/>
              </a:solidFill>
              <a:latin typeface="Arial"/>
              <a:ea typeface="Arial"/>
              <a:cs typeface="Arial"/>
              <a:sym typeface="Arial"/>
            </a:endParaRPr>
          </a:p>
        </p:txBody>
      </p:sp>
      <p:sp>
        <p:nvSpPr>
          <p:cNvPr id="166" name="Google Shape;166;g11febba14f8_0_14"/>
          <p:cNvSpPr txBox="1"/>
          <p:nvPr/>
        </p:nvSpPr>
        <p:spPr>
          <a:xfrm>
            <a:off x="3429000" y="3771900"/>
            <a:ext cx="11887200" cy="861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3200">
              <a:solidFill>
                <a:schemeClr val="dk1"/>
              </a:solidFill>
              <a:latin typeface="Arial"/>
              <a:ea typeface="Arial"/>
              <a:cs typeface="Arial"/>
              <a:sym typeface="Arial"/>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7" name="Google Shape;167;g11febba14f8_0_14"/>
          <p:cNvSpPr/>
          <p:nvPr/>
        </p:nvSpPr>
        <p:spPr>
          <a:xfrm>
            <a:off x="3092550" y="2574351"/>
            <a:ext cx="9292800" cy="574800"/>
          </a:xfrm>
          <a:prstGeom prst="rect">
            <a:avLst/>
          </a:prstGeom>
          <a:noFill/>
          <a:ln>
            <a:noFill/>
          </a:ln>
        </p:spPr>
        <p:txBody>
          <a:bodyPr spcFirstLastPara="1" wrap="square" lIns="91425" tIns="45700" rIns="91425" bIns="45700" anchor="t" anchorCtr="0">
            <a:noAutofit/>
          </a:bodyPr>
          <a:lstStyle/>
          <a:p>
            <a:pPr marL="0" marR="0" lvl="0" indent="0" algn="just" rtl="0">
              <a:spcBef>
                <a:spcPts val="0"/>
              </a:spcBef>
              <a:spcAft>
                <a:spcPts val="0"/>
              </a:spcAft>
              <a:buClr>
                <a:schemeClr val="dk1"/>
              </a:buClr>
              <a:buSzPts val="3200"/>
              <a:buFont typeface="Arial"/>
              <a:buNone/>
            </a:pPr>
            <a:r>
              <a:rPr lang="es-CO" sz="2800" b="1">
                <a:solidFill>
                  <a:schemeClr val="dk1"/>
                </a:solidFill>
              </a:rPr>
              <a:t>Matriz DOFA</a:t>
            </a:r>
            <a:endParaRPr sz="2800" b="1">
              <a:solidFill>
                <a:schemeClr val="dk1"/>
              </a:solidFill>
              <a:latin typeface="Arial"/>
              <a:ea typeface="Arial"/>
              <a:cs typeface="Arial"/>
              <a:sym typeface="Arial"/>
            </a:endParaRPr>
          </a:p>
        </p:txBody>
      </p:sp>
      <p:pic>
        <p:nvPicPr>
          <p:cNvPr id="168" name="Google Shape;168;g11febba14f8_0_14"/>
          <p:cNvPicPr preferRelativeResize="0"/>
          <p:nvPr/>
        </p:nvPicPr>
        <p:blipFill rotWithShape="1">
          <a:blip r:embed="rId7">
            <a:alphaModFix/>
          </a:blip>
          <a:srcRect t="22279" b="21826"/>
          <a:stretch/>
        </p:blipFill>
        <p:spPr>
          <a:xfrm>
            <a:off x="3092550" y="3404225"/>
            <a:ext cx="12223661" cy="4897300"/>
          </a:xfrm>
          <a:prstGeom prst="rect">
            <a:avLst/>
          </a:prstGeom>
          <a:noFill/>
          <a:ln>
            <a:noFill/>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pic>
        <p:nvPicPr>
          <p:cNvPr id="173" name="Google Shape;173;p4"/>
          <p:cNvPicPr preferRelativeResize="0"/>
          <p:nvPr/>
        </p:nvPicPr>
        <p:blipFill rotWithShape="1">
          <a:blip r:embed="rId3">
            <a:alphaModFix/>
          </a:blip>
          <a:srcRect/>
          <a:stretch/>
        </p:blipFill>
        <p:spPr>
          <a:xfrm>
            <a:off x="7174172" y="9258300"/>
            <a:ext cx="2688569" cy="2615411"/>
          </a:xfrm>
          <a:prstGeom prst="rect">
            <a:avLst/>
          </a:prstGeom>
          <a:noFill/>
          <a:ln>
            <a:noFill/>
          </a:ln>
        </p:spPr>
      </p:pic>
      <p:grpSp>
        <p:nvGrpSpPr>
          <p:cNvPr id="174" name="Google Shape;174;p4"/>
          <p:cNvGrpSpPr/>
          <p:nvPr/>
        </p:nvGrpSpPr>
        <p:grpSpPr>
          <a:xfrm>
            <a:off x="13741038" y="-1217563"/>
            <a:ext cx="9852713" cy="11676275"/>
            <a:chOff x="0" y="0"/>
            <a:chExt cx="13136951" cy="15568366"/>
          </a:xfrm>
        </p:grpSpPr>
        <p:pic>
          <p:nvPicPr>
            <p:cNvPr id="175" name="Google Shape;175;p4"/>
            <p:cNvPicPr preferRelativeResize="0"/>
            <p:nvPr/>
          </p:nvPicPr>
          <p:blipFill rotWithShape="1">
            <a:blip r:embed="rId4">
              <a:alphaModFix/>
            </a:blip>
            <a:srcRect t="34025"/>
            <a:stretch/>
          </p:blipFill>
          <p:spPr>
            <a:xfrm rot="10800000" flipH="1">
              <a:off x="0" y="0"/>
              <a:ext cx="10199044" cy="5823319"/>
            </a:xfrm>
            <a:prstGeom prst="rect">
              <a:avLst/>
            </a:prstGeom>
            <a:noFill/>
            <a:ln>
              <a:noFill/>
            </a:ln>
          </p:spPr>
        </p:pic>
        <p:sp>
          <p:nvSpPr>
            <p:cNvPr id="176" name="Google Shape;176;p4"/>
            <p:cNvSpPr/>
            <p:nvPr/>
          </p:nvSpPr>
          <p:spPr>
            <a:xfrm rot="10800000">
              <a:off x="2115666" y="3513875"/>
              <a:ext cx="11021285" cy="12054491"/>
            </a:xfrm>
            <a:custGeom>
              <a:avLst/>
              <a:gdLst/>
              <a:ahLst/>
              <a:cxnLst/>
              <a:rect l="l" t="t" r="r" b="b"/>
              <a:pathLst>
                <a:path w="4911651" h="5372100" extrusionOk="0">
                  <a:moveTo>
                    <a:pt x="3360981" y="0"/>
                  </a:moveTo>
                  <a:lnTo>
                    <a:pt x="1550670" y="0"/>
                  </a:lnTo>
                  <a:lnTo>
                    <a:pt x="0" y="2686050"/>
                  </a:lnTo>
                  <a:lnTo>
                    <a:pt x="1550670" y="5372100"/>
                  </a:lnTo>
                  <a:lnTo>
                    <a:pt x="3360981" y="5372100"/>
                  </a:lnTo>
                  <a:lnTo>
                    <a:pt x="4911651" y="2686050"/>
                  </a:lnTo>
                  <a:lnTo>
                    <a:pt x="3360981" y="0"/>
                  </a:lnTo>
                  <a:close/>
                </a:path>
              </a:pathLst>
            </a:custGeom>
            <a:solidFill>
              <a:srgbClr val="16B012"/>
            </a:solidFill>
            <a:ln>
              <a:noFill/>
            </a:ln>
          </p:spPr>
        </p:sp>
      </p:grpSp>
      <p:sp>
        <p:nvSpPr>
          <p:cNvPr id="177" name="Google Shape;177;p4"/>
          <p:cNvSpPr/>
          <p:nvPr/>
        </p:nvSpPr>
        <p:spPr>
          <a:xfrm>
            <a:off x="10839913" y="950515"/>
            <a:ext cx="6419388" cy="3410435"/>
          </a:xfrm>
          <a:custGeom>
            <a:avLst/>
            <a:gdLst/>
            <a:ahLst/>
            <a:cxnLst/>
            <a:rect l="l" t="t" r="r" b="b"/>
            <a:pathLst>
              <a:path w="3509512" h="1871998" extrusionOk="0">
                <a:moveTo>
                  <a:pt x="3385052" y="1871998"/>
                </a:moveTo>
                <a:lnTo>
                  <a:pt x="124460" y="1871998"/>
                </a:lnTo>
                <a:cubicBezTo>
                  <a:pt x="55880" y="1871998"/>
                  <a:pt x="0" y="1816118"/>
                  <a:pt x="0" y="1747538"/>
                </a:cubicBezTo>
                <a:lnTo>
                  <a:pt x="0" y="124460"/>
                </a:lnTo>
                <a:cubicBezTo>
                  <a:pt x="0" y="55880"/>
                  <a:pt x="55880" y="0"/>
                  <a:pt x="124460" y="0"/>
                </a:cubicBezTo>
                <a:lnTo>
                  <a:pt x="3385052" y="0"/>
                </a:lnTo>
                <a:cubicBezTo>
                  <a:pt x="3453632" y="0"/>
                  <a:pt x="3509512" y="55880"/>
                  <a:pt x="3509512" y="124460"/>
                </a:cubicBezTo>
                <a:lnTo>
                  <a:pt x="3509512" y="1747538"/>
                </a:lnTo>
                <a:cubicBezTo>
                  <a:pt x="3509512" y="1816118"/>
                  <a:pt x="3453632" y="1871998"/>
                  <a:pt x="3385052" y="1871998"/>
                </a:cubicBezTo>
                <a:close/>
              </a:path>
            </a:pathLst>
          </a:custGeom>
          <a:solidFill>
            <a:srgbClr val="EDEC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78" name="Google Shape;178;p4"/>
          <p:cNvPicPr preferRelativeResize="0"/>
          <p:nvPr/>
        </p:nvPicPr>
        <p:blipFill rotWithShape="1">
          <a:blip r:embed="rId5">
            <a:alphaModFix/>
          </a:blip>
          <a:srcRect/>
          <a:stretch/>
        </p:blipFill>
        <p:spPr>
          <a:xfrm>
            <a:off x="1028701" y="384486"/>
            <a:ext cx="1475132" cy="1568495"/>
          </a:xfrm>
          <a:prstGeom prst="rect">
            <a:avLst/>
          </a:prstGeom>
          <a:noFill/>
          <a:ln>
            <a:noFill/>
          </a:ln>
        </p:spPr>
      </p:pic>
      <p:pic>
        <p:nvPicPr>
          <p:cNvPr id="179" name="Google Shape;179;p4"/>
          <p:cNvPicPr preferRelativeResize="0"/>
          <p:nvPr/>
        </p:nvPicPr>
        <p:blipFill rotWithShape="1">
          <a:blip r:embed="rId6">
            <a:alphaModFix/>
          </a:blip>
          <a:srcRect/>
          <a:stretch/>
        </p:blipFill>
        <p:spPr>
          <a:xfrm>
            <a:off x="1028700" y="8446044"/>
            <a:ext cx="1397669" cy="1397669"/>
          </a:xfrm>
          <a:prstGeom prst="rect">
            <a:avLst/>
          </a:prstGeom>
          <a:noFill/>
          <a:ln>
            <a:noFill/>
          </a:ln>
        </p:spPr>
      </p:pic>
      <p:sp>
        <p:nvSpPr>
          <p:cNvPr id="180" name="Google Shape;180;p4"/>
          <p:cNvSpPr txBox="1"/>
          <p:nvPr/>
        </p:nvSpPr>
        <p:spPr>
          <a:xfrm>
            <a:off x="11515123" y="2240233"/>
            <a:ext cx="4818063" cy="83099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CO" sz="4800" b="1">
                <a:solidFill>
                  <a:schemeClr val="dk1"/>
                </a:solidFill>
                <a:latin typeface="Arial"/>
                <a:ea typeface="Arial"/>
                <a:cs typeface="Arial"/>
                <a:sym typeface="Arial"/>
              </a:rPr>
              <a:t>OBJETIVOS</a:t>
            </a:r>
            <a:endParaRPr/>
          </a:p>
        </p:txBody>
      </p:sp>
      <p:sp>
        <p:nvSpPr>
          <p:cNvPr id="181" name="Google Shape;181;p4"/>
          <p:cNvSpPr/>
          <p:nvPr/>
        </p:nvSpPr>
        <p:spPr>
          <a:xfrm>
            <a:off x="1019111" y="2179203"/>
            <a:ext cx="9292861" cy="2948499"/>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Clr>
                <a:schemeClr val="dk1"/>
              </a:buClr>
              <a:buSzPts val="2000"/>
              <a:buFont typeface="Arial"/>
              <a:buNone/>
            </a:pPr>
            <a:r>
              <a:rPr lang="es-CO" sz="2000" dirty="0">
                <a:solidFill>
                  <a:schemeClr val="dk1"/>
                </a:solidFill>
                <a:latin typeface="Arial"/>
                <a:ea typeface="Arial"/>
                <a:cs typeface="Arial"/>
                <a:sym typeface="Arial"/>
              </a:rPr>
              <a:t> </a:t>
            </a:r>
            <a:r>
              <a:rPr lang="es-CO" sz="3200" b="1" dirty="0">
                <a:solidFill>
                  <a:schemeClr val="dk1"/>
                </a:solidFill>
                <a:latin typeface="Arial"/>
                <a:ea typeface="Arial"/>
                <a:cs typeface="Arial"/>
                <a:sym typeface="Arial"/>
              </a:rPr>
              <a:t>OBJETIVO GENERAL</a:t>
            </a:r>
            <a:endParaRPr dirty="0"/>
          </a:p>
          <a:p>
            <a:pPr marL="0" marR="0" lvl="0" indent="0" algn="just" rtl="0">
              <a:spcBef>
                <a:spcPts val="0"/>
              </a:spcBef>
              <a:spcAft>
                <a:spcPts val="0"/>
              </a:spcAft>
              <a:buClr>
                <a:schemeClr val="dk1"/>
              </a:buClr>
              <a:buSzPts val="3200"/>
              <a:buFont typeface="Arial"/>
              <a:buNone/>
            </a:pPr>
            <a:endParaRPr sz="3200" b="1" dirty="0">
              <a:solidFill>
                <a:schemeClr val="dk1"/>
              </a:solidFill>
              <a:latin typeface="Arial"/>
              <a:ea typeface="Arial"/>
              <a:cs typeface="Arial"/>
              <a:sym typeface="Arial"/>
            </a:endParaRPr>
          </a:p>
          <a:p>
            <a:pPr marL="0" marR="0" lvl="0" indent="0" algn="l" rtl="0">
              <a:spcBef>
                <a:spcPts val="560"/>
              </a:spcBef>
              <a:spcAft>
                <a:spcPts val="0"/>
              </a:spcAft>
              <a:buClr>
                <a:schemeClr val="dk1"/>
              </a:buClr>
              <a:buSzPts val="2800"/>
              <a:buFont typeface="Arial"/>
              <a:buNone/>
            </a:pPr>
            <a:r>
              <a:rPr lang="es-CO" sz="2800" dirty="0">
                <a:solidFill>
                  <a:schemeClr val="dk1"/>
                </a:solidFill>
                <a:latin typeface="Arial"/>
                <a:ea typeface="Arial"/>
                <a:cs typeface="Arial"/>
                <a:sym typeface="Arial"/>
              </a:rPr>
              <a:t>Proponer estrategias para el fortalecimiento de la responsabilidad social bajo los parámetros de la ISO 26000 en la compañía Azul K S.A.S </a:t>
            </a:r>
            <a:endParaRPr dirty="0"/>
          </a:p>
          <a:p>
            <a:pPr marL="0" marR="0" lvl="0" indent="0" algn="just" rtl="0">
              <a:spcBef>
                <a:spcPts val="0"/>
              </a:spcBef>
              <a:spcAft>
                <a:spcPts val="0"/>
              </a:spcAft>
              <a:buClr>
                <a:schemeClr val="dk1"/>
              </a:buClr>
              <a:buSzPts val="3200"/>
              <a:buFont typeface="Arial"/>
              <a:buNone/>
            </a:pPr>
            <a:endParaRPr sz="3200" b="1" dirty="0">
              <a:solidFill>
                <a:schemeClr val="dk1"/>
              </a:solidFill>
              <a:latin typeface="Arial"/>
              <a:ea typeface="Arial"/>
              <a:cs typeface="Arial"/>
              <a:sym typeface="Arial"/>
            </a:endParaRPr>
          </a:p>
        </p:txBody>
      </p:sp>
      <p:sp>
        <p:nvSpPr>
          <p:cNvPr id="182" name="Google Shape;182;p4"/>
          <p:cNvSpPr/>
          <p:nvPr/>
        </p:nvSpPr>
        <p:spPr>
          <a:xfrm>
            <a:off x="1028700" y="4913992"/>
            <a:ext cx="15304486" cy="4475071"/>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Clr>
                <a:schemeClr val="dk1"/>
              </a:buClr>
              <a:buSzPts val="2000"/>
              <a:buFont typeface="Arial"/>
              <a:buNone/>
            </a:pPr>
            <a:r>
              <a:rPr lang="es-CO" sz="2000">
                <a:solidFill>
                  <a:schemeClr val="dk1"/>
                </a:solidFill>
                <a:latin typeface="Arial"/>
                <a:ea typeface="Arial"/>
                <a:cs typeface="Arial"/>
                <a:sym typeface="Arial"/>
              </a:rPr>
              <a:t> </a:t>
            </a:r>
            <a:r>
              <a:rPr lang="es-CO" sz="3200" b="1">
                <a:solidFill>
                  <a:schemeClr val="dk1"/>
                </a:solidFill>
                <a:latin typeface="Arial"/>
                <a:ea typeface="Arial"/>
                <a:cs typeface="Arial"/>
                <a:sym typeface="Arial"/>
              </a:rPr>
              <a:t>OBJETIVO </a:t>
            </a:r>
            <a:r>
              <a:rPr lang="es-CO" sz="3200" b="1">
                <a:solidFill>
                  <a:schemeClr val="dk1"/>
                </a:solidFill>
              </a:rPr>
              <a:t>ESPECÍFICOS</a:t>
            </a:r>
            <a:endParaRPr/>
          </a:p>
          <a:p>
            <a:pPr marL="0" marR="0" lvl="0" indent="0" algn="just" rtl="0">
              <a:spcBef>
                <a:spcPts val="0"/>
              </a:spcBef>
              <a:spcAft>
                <a:spcPts val="0"/>
              </a:spcAft>
              <a:buClr>
                <a:schemeClr val="dk1"/>
              </a:buClr>
              <a:buSzPts val="3200"/>
              <a:buFont typeface="Arial"/>
              <a:buNone/>
            </a:pPr>
            <a:endParaRPr sz="3200" b="1">
              <a:solidFill>
                <a:schemeClr val="dk1"/>
              </a:solidFill>
              <a:latin typeface="Arial"/>
              <a:ea typeface="Arial"/>
              <a:cs typeface="Arial"/>
              <a:sym typeface="Arial"/>
            </a:endParaRPr>
          </a:p>
          <a:p>
            <a:pPr marL="0" marR="0" lvl="0" indent="-177800" algn="l" rtl="0">
              <a:spcBef>
                <a:spcPts val="560"/>
              </a:spcBef>
              <a:spcAft>
                <a:spcPts val="0"/>
              </a:spcAft>
              <a:buClr>
                <a:schemeClr val="dk1"/>
              </a:buClr>
              <a:buSzPts val="2800"/>
              <a:buFont typeface="Arial"/>
              <a:buChar char="•"/>
            </a:pPr>
            <a:r>
              <a:rPr lang="es-CO" sz="2800">
                <a:solidFill>
                  <a:schemeClr val="dk1"/>
                </a:solidFill>
                <a:latin typeface="Arial"/>
                <a:ea typeface="Arial"/>
                <a:cs typeface="Arial"/>
                <a:sym typeface="Arial"/>
              </a:rPr>
              <a:t>Verificar la aplicación de las dimensiones de la responsabilidad empresarial de la compañía Azul K S.A.S</a:t>
            </a:r>
            <a:endParaRPr/>
          </a:p>
          <a:p>
            <a:pPr marL="0" marR="0" lvl="0" indent="-177800" algn="l" rtl="0">
              <a:spcBef>
                <a:spcPts val="560"/>
              </a:spcBef>
              <a:spcAft>
                <a:spcPts val="0"/>
              </a:spcAft>
              <a:buClr>
                <a:schemeClr val="dk1"/>
              </a:buClr>
              <a:buSzPts val="2800"/>
              <a:buFont typeface="Arial"/>
              <a:buChar char="•"/>
            </a:pPr>
            <a:r>
              <a:rPr lang="es-CO" sz="2800">
                <a:solidFill>
                  <a:schemeClr val="dk1"/>
                </a:solidFill>
                <a:latin typeface="Arial"/>
                <a:ea typeface="Arial"/>
                <a:cs typeface="Arial"/>
                <a:sym typeface="Arial"/>
              </a:rPr>
              <a:t>Analizar el uso de la normativa relacionada con la  responsabilidad social empresarial </a:t>
            </a:r>
            <a:endParaRPr/>
          </a:p>
          <a:p>
            <a:pPr marL="0" marR="0" lvl="0" indent="-177800" algn="l" rtl="0">
              <a:spcBef>
                <a:spcPts val="560"/>
              </a:spcBef>
              <a:spcAft>
                <a:spcPts val="0"/>
              </a:spcAft>
              <a:buClr>
                <a:schemeClr val="dk1"/>
              </a:buClr>
              <a:buSzPts val="2800"/>
              <a:buFont typeface="Arial"/>
              <a:buChar char="•"/>
            </a:pPr>
            <a:r>
              <a:rPr lang="es-CO" sz="2800">
                <a:solidFill>
                  <a:schemeClr val="dk1"/>
                </a:solidFill>
                <a:latin typeface="Arial"/>
                <a:ea typeface="Arial"/>
                <a:cs typeface="Arial"/>
                <a:sym typeface="Arial"/>
              </a:rPr>
              <a:t>Plantear las estrategias de seguimiento para el fortalecimiento de la responsabilidad social en la empresa Azul K S.A.S</a:t>
            </a:r>
            <a:endParaRPr/>
          </a:p>
          <a:p>
            <a:pPr marL="0" marR="0" lvl="0" indent="0" algn="just" rtl="0">
              <a:spcBef>
                <a:spcPts val="0"/>
              </a:spcBef>
              <a:spcAft>
                <a:spcPts val="0"/>
              </a:spcAft>
              <a:buClr>
                <a:schemeClr val="dk1"/>
              </a:buClr>
              <a:buSzPts val="3200"/>
              <a:buFont typeface="Arial"/>
              <a:buNone/>
            </a:pPr>
            <a:endParaRPr sz="3200" b="1">
              <a:solidFill>
                <a:schemeClr val="dk1"/>
              </a:solidFill>
              <a:latin typeface="Arial"/>
              <a:ea typeface="Arial"/>
              <a:cs typeface="Arial"/>
              <a:sym typeface="Arial"/>
            </a:endParaRPr>
          </a:p>
          <a:p>
            <a:pPr marL="0" marR="0" lvl="0" indent="0" algn="just" rtl="0">
              <a:spcBef>
                <a:spcPts val="0"/>
              </a:spcBef>
              <a:spcAft>
                <a:spcPts val="0"/>
              </a:spcAft>
              <a:buClr>
                <a:schemeClr val="dk1"/>
              </a:buClr>
              <a:buSzPts val="3200"/>
              <a:buFont typeface="Arial"/>
              <a:buNone/>
            </a:pPr>
            <a:endParaRPr sz="3200" b="1">
              <a:solidFill>
                <a:schemeClr val="dk1"/>
              </a:solidFill>
              <a:latin typeface="Arial"/>
              <a:ea typeface="Arial"/>
              <a:cs typeface="Arial"/>
              <a:sym typeface="Arial"/>
            </a:endParaRPr>
          </a:p>
        </p:txBody>
      </p:sp>
      <p:sp>
        <p:nvSpPr>
          <p:cNvPr id="183" name="Google Shape;183;p4"/>
          <p:cNvSpPr txBox="1"/>
          <p:nvPr/>
        </p:nvSpPr>
        <p:spPr>
          <a:xfrm>
            <a:off x="8261578" y="9615285"/>
            <a:ext cx="513900" cy="431100"/>
          </a:xfrm>
          <a:prstGeom prst="rect">
            <a:avLst/>
          </a:prstGeom>
          <a:noFill/>
          <a:ln>
            <a:noFill/>
          </a:ln>
        </p:spPr>
        <p:txBody>
          <a:bodyPr spcFirstLastPara="1" wrap="square" lIns="0" tIns="0" rIns="0" bIns="0" anchor="t" anchorCtr="0">
            <a:spAutoFit/>
          </a:bodyPr>
          <a:lstStyle/>
          <a:p>
            <a:pPr marL="0" marR="0" lvl="0" indent="0" algn="r" rtl="0">
              <a:lnSpc>
                <a:spcPct val="139964"/>
              </a:lnSpc>
              <a:spcBef>
                <a:spcPts val="0"/>
              </a:spcBef>
              <a:spcAft>
                <a:spcPts val="0"/>
              </a:spcAft>
              <a:buNone/>
            </a:pPr>
            <a:r>
              <a:rPr lang="es-CO" sz="2800" b="1">
                <a:solidFill>
                  <a:schemeClr val="dk1"/>
                </a:solidFill>
                <a:latin typeface="Arial"/>
                <a:ea typeface="Arial"/>
                <a:cs typeface="Arial"/>
                <a:sym typeface="Arial"/>
              </a:rPr>
              <a:t>0</a:t>
            </a:r>
            <a:r>
              <a:rPr lang="es-CO" sz="2800" b="1">
                <a:solidFill>
                  <a:schemeClr val="dk1"/>
                </a:solidFill>
              </a:rPr>
              <a:t>5</a:t>
            </a:r>
            <a:endParaRPr sz="2800" b="1">
              <a:solidFill>
                <a:schemeClr val="dk1"/>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p5"/>
          <p:cNvSpPr/>
          <p:nvPr/>
        </p:nvSpPr>
        <p:spPr>
          <a:xfrm>
            <a:off x="17145000" y="4466709"/>
            <a:ext cx="2667000" cy="2590800"/>
          </a:xfrm>
          <a:prstGeom prst="ellipse">
            <a:avLst/>
          </a:prstGeom>
          <a:solidFill>
            <a:srgbClr val="D8D8D8"/>
          </a:solidFill>
          <a:ln w="25400" cap="flat" cmpd="sng">
            <a:solidFill>
              <a:srgbClr val="D8D8D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89" name="Google Shape;189;p5"/>
          <p:cNvGrpSpPr/>
          <p:nvPr/>
        </p:nvGrpSpPr>
        <p:grpSpPr>
          <a:xfrm>
            <a:off x="16215818" y="310274"/>
            <a:ext cx="1620058" cy="1694431"/>
            <a:chOff x="0" y="0"/>
            <a:chExt cx="4187625" cy="4379869"/>
          </a:xfrm>
        </p:grpSpPr>
        <p:sp>
          <p:nvSpPr>
            <p:cNvPr id="190" name="Google Shape;190;p5"/>
            <p:cNvSpPr/>
            <p:nvPr/>
          </p:nvSpPr>
          <p:spPr>
            <a:xfrm>
              <a:off x="0" y="218440"/>
              <a:ext cx="4187625" cy="4161429"/>
            </a:xfrm>
            <a:custGeom>
              <a:avLst/>
              <a:gdLst/>
              <a:ahLst/>
              <a:cxnLst/>
              <a:rect l="l" t="t" r="r" b="b"/>
              <a:pathLst>
                <a:path w="4187625" h="4161429" extrusionOk="0">
                  <a:moveTo>
                    <a:pt x="0" y="16510"/>
                  </a:moveTo>
                  <a:cubicBezTo>
                    <a:pt x="0" y="16510"/>
                    <a:pt x="2540" y="345440"/>
                    <a:pt x="2540" y="974029"/>
                  </a:cubicBezTo>
                  <a:cubicBezTo>
                    <a:pt x="2540" y="2190059"/>
                    <a:pt x="7620" y="2980329"/>
                    <a:pt x="7620" y="3240679"/>
                  </a:cubicBezTo>
                  <a:cubicBezTo>
                    <a:pt x="7620" y="3434989"/>
                    <a:pt x="16510" y="3833769"/>
                    <a:pt x="21590" y="4025539"/>
                  </a:cubicBezTo>
                  <a:lnTo>
                    <a:pt x="130810" y="4139839"/>
                  </a:lnTo>
                  <a:cubicBezTo>
                    <a:pt x="275590" y="4147459"/>
                    <a:pt x="543560" y="4161429"/>
                    <a:pt x="793750" y="4161429"/>
                  </a:cubicBezTo>
                  <a:lnTo>
                    <a:pt x="4187625" y="4161429"/>
                  </a:lnTo>
                  <a:lnTo>
                    <a:pt x="4187625" y="807864"/>
                  </a:lnTo>
                  <a:cubicBezTo>
                    <a:pt x="4187625" y="323850"/>
                    <a:pt x="4178735" y="46990"/>
                    <a:pt x="4178735" y="46990"/>
                  </a:cubicBezTo>
                  <a:cubicBezTo>
                    <a:pt x="4023795" y="26670"/>
                    <a:pt x="3867585" y="16510"/>
                    <a:pt x="3710105" y="17780"/>
                  </a:cubicBezTo>
                  <a:cubicBezTo>
                    <a:pt x="3437055" y="17780"/>
                    <a:pt x="944880" y="22860"/>
                    <a:pt x="694690" y="13970"/>
                  </a:cubicBezTo>
                  <a:cubicBezTo>
                    <a:pt x="360680" y="0"/>
                    <a:pt x="0" y="16510"/>
                    <a:pt x="0" y="16510"/>
                  </a:cubicBezTo>
                  <a:close/>
                </a:path>
              </a:pathLst>
            </a:custGeom>
            <a:solidFill>
              <a:srgbClr val="86C7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5"/>
            <p:cNvSpPr/>
            <p:nvPr/>
          </p:nvSpPr>
          <p:spPr>
            <a:xfrm>
              <a:off x="21590" y="0"/>
              <a:ext cx="3698675" cy="4359549"/>
            </a:xfrm>
            <a:custGeom>
              <a:avLst/>
              <a:gdLst/>
              <a:ahLst/>
              <a:cxnLst/>
              <a:rect l="l" t="t" r="r" b="b"/>
              <a:pathLst>
                <a:path w="3698675" h="4359549" extrusionOk="0">
                  <a:moveTo>
                    <a:pt x="0" y="4245249"/>
                  </a:moveTo>
                  <a:lnTo>
                    <a:pt x="109220" y="4359549"/>
                  </a:lnTo>
                  <a:lnTo>
                    <a:pt x="123190" y="4226199"/>
                  </a:lnTo>
                  <a:lnTo>
                    <a:pt x="0" y="4245249"/>
                  </a:lnTo>
                  <a:close/>
                  <a:moveTo>
                    <a:pt x="2499795" y="106680"/>
                  </a:moveTo>
                  <a:cubicBezTo>
                    <a:pt x="2499795" y="106680"/>
                    <a:pt x="2917625" y="64770"/>
                    <a:pt x="3054785" y="55880"/>
                  </a:cubicBezTo>
                  <a:cubicBezTo>
                    <a:pt x="3191945" y="46990"/>
                    <a:pt x="3672005" y="0"/>
                    <a:pt x="3672005" y="0"/>
                  </a:cubicBezTo>
                  <a:cubicBezTo>
                    <a:pt x="3665655" y="41910"/>
                    <a:pt x="3664385" y="86360"/>
                    <a:pt x="3669465" y="128270"/>
                  </a:cubicBezTo>
                  <a:cubicBezTo>
                    <a:pt x="3675815" y="167640"/>
                    <a:pt x="3678355" y="208280"/>
                    <a:pt x="3677085" y="248920"/>
                  </a:cubicBezTo>
                  <a:lnTo>
                    <a:pt x="3698675" y="318770"/>
                  </a:lnTo>
                  <a:lnTo>
                    <a:pt x="3688515" y="419100"/>
                  </a:lnTo>
                  <a:cubicBezTo>
                    <a:pt x="3688515" y="419100"/>
                    <a:pt x="2937945" y="454660"/>
                    <a:pt x="2800785" y="471170"/>
                  </a:cubicBezTo>
                  <a:cubicBezTo>
                    <a:pt x="2663625" y="487680"/>
                    <a:pt x="2459155" y="486410"/>
                    <a:pt x="2459155" y="486410"/>
                  </a:cubicBezTo>
                  <a:cubicBezTo>
                    <a:pt x="2459155" y="486410"/>
                    <a:pt x="2451535" y="365760"/>
                    <a:pt x="2464235" y="322580"/>
                  </a:cubicBezTo>
                  <a:cubicBezTo>
                    <a:pt x="2474395" y="288290"/>
                    <a:pt x="2478205" y="251460"/>
                    <a:pt x="2473125" y="214630"/>
                  </a:cubicBezTo>
                  <a:cubicBezTo>
                    <a:pt x="2473125" y="186690"/>
                    <a:pt x="2499795" y="106680"/>
                    <a:pt x="2499795" y="106680"/>
                  </a:cubicBezTo>
                  <a:close/>
                </a:path>
              </a:pathLst>
            </a:custGeom>
            <a:solidFill>
              <a:srgbClr val="057D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2" name="Google Shape;192;p5"/>
          <p:cNvGrpSpPr/>
          <p:nvPr/>
        </p:nvGrpSpPr>
        <p:grpSpPr>
          <a:xfrm>
            <a:off x="14272718" y="310274"/>
            <a:ext cx="1620058" cy="1694431"/>
            <a:chOff x="-1" y="0"/>
            <a:chExt cx="4187625" cy="4379869"/>
          </a:xfrm>
        </p:grpSpPr>
        <p:sp>
          <p:nvSpPr>
            <p:cNvPr id="193" name="Google Shape;193;p5"/>
            <p:cNvSpPr/>
            <p:nvPr/>
          </p:nvSpPr>
          <p:spPr>
            <a:xfrm>
              <a:off x="-1" y="218439"/>
              <a:ext cx="4187625" cy="4161430"/>
            </a:xfrm>
            <a:custGeom>
              <a:avLst/>
              <a:gdLst/>
              <a:ahLst/>
              <a:cxnLst/>
              <a:rect l="l" t="t" r="r" b="b"/>
              <a:pathLst>
                <a:path w="4187625" h="4161429" extrusionOk="0">
                  <a:moveTo>
                    <a:pt x="0" y="16510"/>
                  </a:moveTo>
                  <a:cubicBezTo>
                    <a:pt x="0" y="16510"/>
                    <a:pt x="2540" y="345440"/>
                    <a:pt x="2540" y="974029"/>
                  </a:cubicBezTo>
                  <a:cubicBezTo>
                    <a:pt x="2540" y="2190059"/>
                    <a:pt x="7620" y="2980329"/>
                    <a:pt x="7620" y="3240679"/>
                  </a:cubicBezTo>
                  <a:cubicBezTo>
                    <a:pt x="7620" y="3434989"/>
                    <a:pt x="16510" y="3833769"/>
                    <a:pt x="21590" y="4025539"/>
                  </a:cubicBezTo>
                  <a:lnTo>
                    <a:pt x="130810" y="4139839"/>
                  </a:lnTo>
                  <a:cubicBezTo>
                    <a:pt x="275590" y="4147459"/>
                    <a:pt x="543560" y="4161429"/>
                    <a:pt x="793750" y="4161429"/>
                  </a:cubicBezTo>
                  <a:lnTo>
                    <a:pt x="4187625" y="4161429"/>
                  </a:lnTo>
                  <a:lnTo>
                    <a:pt x="4187625" y="807864"/>
                  </a:lnTo>
                  <a:cubicBezTo>
                    <a:pt x="4187625" y="323850"/>
                    <a:pt x="4178735" y="46990"/>
                    <a:pt x="4178735" y="46990"/>
                  </a:cubicBezTo>
                  <a:cubicBezTo>
                    <a:pt x="4023795" y="26670"/>
                    <a:pt x="3867585" y="16510"/>
                    <a:pt x="3710105" y="17780"/>
                  </a:cubicBezTo>
                  <a:cubicBezTo>
                    <a:pt x="3437055" y="17780"/>
                    <a:pt x="944880" y="22860"/>
                    <a:pt x="694690" y="13970"/>
                  </a:cubicBezTo>
                  <a:cubicBezTo>
                    <a:pt x="360680" y="0"/>
                    <a:pt x="0" y="16510"/>
                    <a:pt x="0" y="16510"/>
                  </a:cubicBezTo>
                  <a:close/>
                </a:path>
              </a:pathLst>
            </a:custGeom>
            <a:solidFill>
              <a:srgbClr val="FDE4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5"/>
            <p:cNvSpPr/>
            <p:nvPr/>
          </p:nvSpPr>
          <p:spPr>
            <a:xfrm>
              <a:off x="21590" y="0"/>
              <a:ext cx="3698675" cy="4359549"/>
            </a:xfrm>
            <a:custGeom>
              <a:avLst/>
              <a:gdLst/>
              <a:ahLst/>
              <a:cxnLst/>
              <a:rect l="l" t="t" r="r" b="b"/>
              <a:pathLst>
                <a:path w="3698675" h="4359549" extrusionOk="0">
                  <a:moveTo>
                    <a:pt x="0" y="4245249"/>
                  </a:moveTo>
                  <a:lnTo>
                    <a:pt x="109220" y="4359549"/>
                  </a:lnTo>
                  <a:lnTo>
                    <a:pt x="123190" y="4226199"/>
                  </a:lnTo>
                  <a:lnTo>
                    <a:pt x="0" y="4245249"/>
                  </a:lnTo>
                  <a:close/>
                  <a:moveTo>
                    <a:pt x="2499795" y="106680"/>
                  </a:moveTo>
                  <a:cubicBezTo>
                    <a:pt x="2499795" y="106680"/>
                    <a:pt x="2917625" y="64770"/>
                    <a:pt x="3054785" y="55880"/>
                  </a:cubicBezTo>
                  <a:cubicBezTo>
                    <a:pt x="3191945" y="46990"/>
                    <a:pt x="3672005" y="0"/>
                    <a:pt x="3672005" y="0"/>
                  </a:cubicBezTo>
                  <a:cubicBezTo>
                    <a:pt x="3665655" y="41910"/>
                    <a:pt x="3664385" y="86360"/>
                    <a:pt x="3669465" y="128270"/>
                  </a:cubicBezTo>
                  <a:cubicBezTo>
                    <a:pt x="3675815" y="167640"/>
                    <a:pt x="3678355" y="208280"/>
                    <a:pt x="3677085" y="248920"/>
                  </a:cubicBezTo>
                  <a:lnTo>
                    <a:pt x="3698675" y="318770"/>
                  </a:lnTo>
                  <a:lnTo>
                    <a:pt x="3688515" y="419100"/>
                  </a:lnTo>
                  <a:cubicBezTo>
                    <a:pt x="3688515" y="419100"/>
                    <a:pt x="2937945" y="454660"/>
                    <a:pt x="2800785" y="471170"/>
                  </a:cubicBezTo>
                  <a:cubicBezTo>
                    <a:pt x="2663625" y="487680"/>
                    <a:pt x="2459155" y="486410"/>
                    <a:pt x="2459155" y="486410"/>
                  </a:cubicBezTo>
                  <a:cubicBezTo>
                    <a:pt x="2459155" y="486410"/>
                    <a:pt x="2451535" y="365760"/>
                    <a:pt x="2464235" y="322580"/>
                  </a:cubicBezTo>
                  <a:cubicBezTo>
                    <a:pt x="2474395" y="288290"/>
                    <a:pt x="2478205" y="251460"/>
                    <a:pt x="2473125" y="214630"/>
                  </a:cubicBezTo>
                  <a:cubicBezTo>
                    <a:pt x="2473125" y="186690"/>
                    <a:pt x="2499795" y="106680"/>
                    <a:pt x="2499795" y="106680"/>
                  </a:cubicBezTo>
                  <a:close/>
                </a:path>
              </a:pathLst>
            </a:custGeom>
            <a:solidFill>
              <a:srgbClr val="F6D8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5" name="Google Shape;195;p5"/>
          <p:cNvGrpSpPr/>
          <p:nvPr/>
        </p:nvGrpSpPr>
        <p:grpSpPr>
          <a:xfrm>
            <a:off x="12329618" y="310274"/>
            <a:ext cx="1620058" cy="1694431"/>
            <a:chOff x="0" y="0"/>
            <a:chExt cx="4187625" cy="4379869"/>
          </a:xfrm>
        </p:grpSpPr>
        <p:sp>
          <p:nvSpPr>
            <p:cNvPr id="196" name="Google Shape;196;p5"/>
            <p:cNvSpPr/>
            <p:nvPr/>
          </p:nvSpPr>
          <p:spPr>
            <a:xfrm>
              <a:off x="0" y="218440"/>
              <a:ext cx="4187625" cy="4161429"/>
            </a:xfrm>
            <a:custGeom>
              <a:avLst/>
              <a:gdLst/>
              <a:ahLst/>
              <a:cxnLst/>
              <a:rect l="l" t="t" r="r" b="b"/>
              <a:pathLst>
                <a:path w="4187625" h="4161429" extrusionOk="0">
                  <a:moveTo>
                    <a:pt x="0" y="16510"/>
                  </a:moveTo>
                  <a:cubicBezTo>
                    <a:pt x="0" y="16510"/>
                    <a:pt x="2540" y="345440"/>
                    <a:pt x="2540" y="974029"/>
                  </a:cubicBezTo>
                  <a:cubicBezTo>
                    <a:pt x="2540" y="2190059"/>
                    <a:pt x="7620" y="2980329"/>
                    <a:pt x="7620" y="3240679"/>
                  </a:cubicBezTo>
                  <a:cubicBezTo>
                    <a:pt x="7620" y="3434989"/>
                    <a:pt x="16510" y="3833769"/>
                    <a:pt x="21590" y="4025539"/>
                  </a:cubicBezTo>
                  <a:lnTo>
                    <a:pt x="130810" y="4139839"/>
                  </a:lnTo>
                  <a:cubicBezTo>
                    <a:pt x="275590" y="4147459"/>
                    <a:pt x="543560" y="4161429"/>
                    <a:pt x="793750" y="4161429"/>
                  </a:cubicBezTo>
                  <a:lnTo>
                    <a:pt x="4187625" y="4161429"/>
                  </a:lnTo>
                  <a:lnTo>
                    <a:pt x="4187625" y="807864"/>
                  </a:lnTo>
                  <a:cubicBezTo>
                    <a:pt x="4187625" y="323850"/>
                    <a:pt x="4178735" y="46990"/>
                    <a:pt x="4178735" y="46990"/>
                  </a:cubicBezTo>
                  <a:cubicBezTo>
                    <a:pt x="4023795" y="26670"/>
                    <a:pt x="3867585" y="16510"/>
                    <a:pt x="3710105" y="17780"/>
                  </a:cubicBezTo>
                  <a:cubicBezTo>
                    <a:pt x="3437055" y="17780"/>
                    <a:pt x="944880" y="22860"/>
                    <a:pt x="694690" y="13970"/>
                  </a:cubicBezTo>
                  <a:cubicBezTo>
                    <a:pt x="360680" y="0"/>
                    <a:pt x="0" y="16510"/>
                    <a:pt x="0" y="16510"/>
                  </a:cubicBezTo>
                  <a:close/>
                </a:path>
              </a:pathLst>
            </a:custGeom>
            <a:solidFill>
              <a:srgbClr val="4BAF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5"/>
            <p:cNvSpPr/>
            <p:nvPr/>
          </p:nvSpPr>
          <p:spPr>
            <a:xfrm>
              <a:off x="21590" y="0"/>
              <a:ext cx="3698675" cy="4359549"/>
            </a:xfrm>
            <a:custGeom>
              <a:avLst/>
              <a:gdLst/>
              <a:ahLst/>
              <a:cxnLst/>
              <a:rect l="l" t="t" r="r" b="b"/>
              <a:pathLst>
                <a:path w="3698675" h="4359549" extrusionOk="0">
                  <a:moveTo>
                    <a:pt x="0" y="4245249"/>
                  </a:moveTo>
                  <a:lnTo>
                    <a:pt x="109220" y="4359549"/>
                  </a:lnTo>
                  <a:lnTo>
                    <a:pt x="123190" y="4226199"/>
                  </a:lnTo>
                  <a:lnTo>
                    <a:pt x="0" y="4245249"/>
                  </a:lnTo>
                  <a:close/>
                  <a:moveTo>
                    <a:pt x="2499795" y="106680"/>
                  </a:moveTo>
                  <a:cubicBezTo>
                    <a:pt x="2499795" y="106680"/>
                    <a:pt x="2917625" y="64770"/>
                    <a:pt x="3054785" y="55880"/>
                  </a:cubicBezTo>
                  <a:cubicBezTo>
                    <a:pt x="3191945" y="46990"/>
                    <a:pt x="3672005" y="0"/>
                    <a:pt x="3672005" y="0"/>
                  </a:cubicBezTo>
                  <a:cubicBezTo>
                    <a:pt x="3665655" y="41910"/>
                    <a:pt x="3664385" y="86360"/>
                    <a:pt x="3669465" y="128270"/>
                  </a:cubicBezTo>
                  <a:cubicBezTo>
                    <a:pt x="3675815" y="167640"/>
                    <a:pt x="3678355" y="208280"/>
                    <a:pt x="3677085" y="248920"/>
                  </a:cubicBezTo>
                  <a:lnTo>
                    <a:pt x="3698675" y="318770"/>
                  </a:lnTo>
                  <a:lnTo>
                    <a:pt x="3688515" y="419100"/>
                  </a:lnTo>
                  <a:cubicBezTo>
                    <a:pt x="3688515" y="419100"/>
                    <a:pt x="2937945" y="454660"/>
                    <a:pt x="2800785" y="471170"/>
                  </a:cubicBezTo>
                  <a:cubicBezTo>
                    <a:pt x="2663625" y="487680"/>
                    <a:pt x="2459155" y="486410"/>
                    <a:pt x="2459155" y="486410"/>
                  </a:cubicBezTo>
                  <a:cubicBezTo>
                    <a:pt x="2459155" y="486410"/>
                    <a:pt x="2451535" y="365760"/>
                    <a:pt x="2464235" y="322580"/>
                  </a:cubicBezTo>
                  <a:cubicBezTo>
                    <a:pt x="2474395" y="288290"/>
                    <a:pt x="2478205" y="251460"/>
                    <a:pt x="2473125" y="214630"/>
                  </a:cubicBezTo>
                  <a:cubicBezTo>
                    <a:pt x="2473125" y="186690"/>
                    <a:pt x="2499795" y="106680"/>
                    <a:pt x="2499795" y="106680"/>
                  </a:cubicBezTo>
                  <a:close/>
                </a:path>
              </a:pathLst>
            </a:custGeom>
            <a:solidFill>
              <a:srgbClr val="1F7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98" name="Google Shape;198;p5"/>
          <p:cNvPicPr preferRelativeResize="0"/>
          <p:nvPr/>
        </p:nvPicPr>
        <p:blipFill rotWithShape="1">
          <a:blip r:embed="rId3">
            <a:alphaModFix/>
          </a:blip>
          <a:srcRect/>
          <a:stretch/>
        </p:blipFill>
        <p:spPr>
          <a:xfrm>
            <a:off x="741377" y="519982"/>
            <a:ext cx="1475132" cy="1568495"/>
          </a:xfrm>
          <a:prstGeom prst="rect">
            <a:avLst/>
          </a:prstGeom>
          <a:noFill/>
          <a:ln>
            <a:noFill/>
          </a:ln>
        </p:spPr>
      </p:pic>
      <p:pic>
        <p:nvPicPr>
          <p:cNvPr id="199" name="Google Shape;199;p5"/>
          <p:cNvPicPr preferRelativeResize="0"/>
          <p:nvPr/>
        </p:nvPicPr>
        <p:blipFill rotWithShape="1">
          <a:blip r:embed="rId4">
            <a:alphaModFix/>
          </a:blip>
          <a:srcRect/>
          <a:stretch/>
        </p:blipFill>
        <p:spPr>
          <a:xfrm>
            <a:off x="1028700" y="8446044"/>
            <a:ext cx="1397669" cy="1397669"/>
          </a:xfrm>
          <a:prstGeom prst="rect">
            <a:avLst/>
          </a:prstGeom>
          <a:noFill/>
          <a:ln>
            <a:noFill/>
          </a:ln>
        </p:spPr>
      </p:pic>
      <p:sp>
        <p:nvSpPr>
          <p:cNvPr id="200" name="Google Shape;200;p5"/>
          <p:cNvSpPr/>
          <p:nvPr/>
        </p:nvSpPr>
        <p:spPr>
          <a:xfrm>
            <a:off x="1975266" y="2247900"/>
            <a:ext cx="14964353" cy="83099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CO" sz="4800" b="1">
                <a:solidFill>
                  <a:schemeClr val="dk1"/>
                </a:solidFill>
                <a:latin typeface="Arial"/>
                <a:ea typeface="Arial"/>
                <a:cs typeface="Arial"/>
                <a:sym typeface="Arial"/>
              </a:rPr>
              <a:t>DESARROLLO DE LOS OBJETIVOS </a:t>
            </a:r>
            <a:r>
              <a:rPr lang="es-CO" sz="4800" b="1">
                <a:solidFill>
                  <a:schemeClr val="dk1"/>
                </a:solidFill>
              </a:rPr>
              <a:t>ESPECÍFICOS</a:t>
            </a:r>
            <a:endParaRPr/>
          </a:p>
        </p:txBody>
      </p:sp>
      <p:sp>
        <p:nvSpPr>
          <p:cNvPr id="201" name="Google Shape;201;p5"/>
          <p:cNvSpPr/>
          <p:nvPr/>
        </p:nvSpPr>
        <p:spPr>
          <a:xfrm>
            <a:off x="12919074" y="876577"/>
            <a:ext cx="441146"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3600">
                <a:solidFill>
                  <a:schemeClr val="dk1"/>
                </a:solidFill>
                <a:latin typeface="Arial"/>
                <a:ea typeface="Arial"/>
                <a:cs typeface="Arial"/>
                <a:sym typeface="Arial"/>
              </a:rPr>
              <a:t>1</a:t>
            </a:r>
            <a:endParaRPr sz="3600">
              <a:solidFill>
                <a:schemeClr val="dk1"/>
              </a:solidFill>
              <a:latin typeface="Arial"/>
              <a:ea typeface="Arial"/>
              <a:cs typeface="Arial"/>
              <a:sym typeface="Arial"/>
            </a:endParaRPr>
          </a:p>
        </p:txBody>
      </p:sp>
      <p:sp>
        <p:nvSpPr>
          <p:cNvPr id="202" name="Google Shape;202;p5"/>
          <p:cNvSpPr/>
          <p:nvPr/>
        </p:nvSpPr>
        <p:spPr>
          <a:xfrm>
            <a:off x="14862174" y="830393"/>
            <a:ext cx="441146"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3600">
                <a:solidFill>
                  <a:schemeClr val="dk1"/>
                </a:solidFill>
                <a:latin typeface="Arial"/>
                <a:ea typeface="Arial"/>
                <a:cs typeface="Arial"/>
                <a:sym typeface="Arial"/>
              </a:rPr>
              <a:t>2</a:t>
            </a:r>
            <a:endParaRPr sz="3600">
              <a:solidFill>
                <a:schemeClr val="dk1"/>
              </a:solidFill>
              <a:latin typeface="Arial"/>
              <a:ea typeface="Arial"/>
              <a:cs typeface="Arial"/>
              <a:sym typeface="Arial"/>
            </a:endParaRPr>
          </a:p>
        </p:txBody>
      </p:sp>
      <p:sp>
        <p:nvSpPr>
          <p:cNvPr id="203" name="Google Shape;203;p5"/>
          <p:cNvSpPr/>
          <p:nvPr/>
        </p:nvSpPr>
        <p:spPr>
          <a:xfrm>
            <a:off x="16805274" y="876577"/>
            <a:ext cx="441146"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3600">
                <a:solidFill>
                  <a:schemeClr val="dk1"/>
                </a:solidFill>
                <a:latin typeface="Arial"/>
                <a:ea typeface="Arial"/>
                <a:cs typeface="Arial"/>
                <a:sym typeface="Arial"/>
              </a:rPr>
              <a:t>3</a:t>
            </a:r>
            <a:endParaRPr sz="3600">
              <a:solidFill>
                <a:schemeClr val="dk1"/>
              </a:solidFill>
              <a:latin typeface="Arial"/>
              <a:ea typeface="Arial"/>
              <a:cs typeface="Arial"/>
              <a:sym typeface="Arial"/>
            </a:endParaRPr>
          </a:p>
        </p:txBody>
      </p:sp>
      <p:sp>
        <p:nvSpPr>
          <p:cNvPr id="204" name="Google Shape;204;p5"/>
          <p:cNvSpPr txBox="1"/>
          <p:nvPr/>
        </p:nvSpPr>
        <p:spPr>
          <a:xfrm>
            <a:off x="17382877" y="5533681"/>
            <a:ext cx="513900" cy="431100"/>
          </a:xfrm>
          <a:prstGeom prst="rect">
            <a:avLst/>
          </a:prstGeom>
          <a:noFill/>
          <a:ln>
            <a:noFill/>
          </a:ln>
        </p:spPr>
        <p:txBody>
          <a:bodyPr spcFirstLastPara="1" wrap="square" lIns="0" tIns="0" rIns="0" bIns="0" anchor="t" anchorCtr="0">
            <a:spAutoFit/>
          </a:bodyPr>
          <a:lstStyle/>
          <a:p>
            <a:pPr marL="0" marR="0" lvl="0" indent="0" algn="r" rtl="0">
              <a:lnSpc>
                <a:spcPct val="139964"/>
              </a:lnSpc>
              <a:spcBef>
                <a:spcPts val="0"/>
              </a:spcBef>
              <a:spcAft>
                <a:spcPts val="0"/>
              </a:spcAft>
              <a:buNone/>
            </a:pPr>
            <a:r>
              <a:rPr lang="es-CO" sz="2800" b="1">
                <a:solidFill>
                  <a:schemeClr val="dk1"/>
                </a:solidFill>
                <a:latin typeface="Arial"/>
                <a:ea typeface="Arial"/>
                <a:cs typeface="Arial"/>
                <a:sym typeface="Arial"/>
              </a:rPr>
              <a:t>0</a:t>
            </a:r>
            <a:r>
              <a:rPr lang="es-CO" sz="2800" b="1">
                <a:solidFill>
                  <a:schemeClr val="dk1"/>
                </a:solidFill>
              </a:rPr>
              <a:t>6</a:t>
            </a:r>
            <a:endParaRPr sz="2800" b="1">
              <a:solidFill>
                <a:schemeClr val="dk1"/>
              </a:solidFill>
              <a:latin typeface="Arial"/>
              <a:ea typeface="Arial"/>
              <a:cs typeface="Arial"/>
              <a:sym typeface="Arial"/>
            </a:endParaRPr>
          </a:p>
        </p:txBody>
      </p:sp>
      <p:sp>
        <p:nvSpPr>
          <p:cNvPr id="205" name="Google Shape;205;p5"/>
          <p:cNvSpPr txBox="1"/>
          <p:nvPr/>
        </p:nvSpPr>
        <p:spPr>
          <a:xfrm>
            <a:off x="2216521" y="3204612"/>
            <a:ext cx="14588700" cy="1262100"/>
          </a:xfrm>
          <a:prstGeom prst="rect">
            <a:avLst/>
          </a:prstGeom>
          <a:noFill/>
          <a:ln>
            <a:noFill/>
          </a:ln>
        </p:spPr>
        <p:txBody>
          <a:bodyPr spcFirstLastPara="1" wrap="square" lIns="91425" tIns="45700" rIns="91425" bIns="45700" anchor="t" anchorCtr="0">
            <a:spAutoFit/>
          </a:bodyPr>
          <a:lstStyle/>
          <a:p>
            <a:pPr marL="285750" marR="0" lvl="0" indent="-311150" algn="l" rtl="0">
              <a:spcBef>
                <a:spcPts val="0"/>
              </a:spcBef>
              <a:spcAft>
                <a:spcPts val="0"/>
              </a:spcAft>
              <a:buClr>
                <a:schemeClr val="dk1"/>
              </a:buClr>
              <a:buSzPts val="2800"/>
              <a:buChar char="•"/>
            </a:pPr>
            <a:r>
              <a:rPr lang="es-CO" sz="2800" b="1">
                <a:solidFill>
                  <a:schemeClr val="dk1"/>
                </a:solidFill>
              </a:rPr>
              <a:t>Verificar la aplicación de las dimensiones de la responsabilidad empresarial de la compañía Azul K S.A.S.</a:t>
            </a:r>
            <a:endParaRPr sz="1800" b="1"/>
          </a:p>
          <a:p>
            <a:pPr marL="0" marR="0" lvl="0" indent="0" algn="l" rtl="0">
              <a:spcBef>
                <a:spcPts val="0"/>
              </a:spcBef>
              <a:spcAft>
                <a:spcPts val="0"/>
              </a:spcAft>
              <a:buNone/>
            </a:pPr>
            <a:endParaRPr sz="2000">
              <a:solidFill>
                <a:schemeClr val="dk1"/>
              </a:solidFill>
              <a:latin typeface="Arial"/>
              <a:ea typeface="Arial"/>
              <a:cs typeface="Arial"/>
              <a:sym typeface="Arial"/>
            </a:endParaRPr>
          </a:p>
        </p:txBody>
      </p:sp>
      <p:graphicFrame>
        <p:nvGraphicFramePr>
          <p:cNvPr id="206" name="Google Shape;206;p5"/>
          <p:cNvGraphicFramePr/>
          <p:nvPr>
            <p:extLst>
              <p:ext uri="{D42A27DB-BD31-4B8C-83A1-F6EECF244321}">
                <p14:modId xmlns:p14="http://schemas.microsoft.com/office/powerpoint/2010/main" val="3290970988"/>
              </p:ext>
            </p:extLst>
          </p:nvPr>
        </p:nvGraphicFramePr>
        <p:xfrm>
          <a:off x="2777588" y="4185188"/>
          <a:ext cx="13466525" cy="4288252"/>
        </p:xfrm>
        <a:graphic>
          <a:graphicData uri="http://schemas.openxmlformats.org/drawingml/2006/table">
            <a:tbl>
              <a:tblPr>
                <a:noFill/>
                <a:tableStyleId>{1E541469-67D7-47AB-8AA6-13D1ED94DAE3}</a:tableStyleId>
              </a:tblPr>
              <a:tblGrid>
                <a:gridCol w="2607212"/>
                <a:gridCol w="10859313"/>
              </a:tblGrid>
              <a:tr h="572825">
                <a:tc>
                  <a:txBody>
                    <a:bodyPr/>
                    <a:lstStyle/>
                    <a:p>
                      <a:pPr marL="0" lvl="0" indent="0" algn="l" rtl="0">
                        <a:lnSpc>
                          <a:spcPct val="115000"/>
                        </a:lnSpc>
                        <a:spcBef>
                          <a:spcPts val="0"/>
                        </a:spcBef>
                        <a:spcAft>
                          <a:spcPts val="0"/>
                        </a:spcAft>
                        <a:buNone/>
                      </a:pPr>
                      <a:r>
                        <a:rPr lang="es-CO" sz="2100" b="1" dirty="0">
                          <a:solidFill>
                            <a:schemeClr val="bg1"/>
                          </a:solidFill>
                        </a:rPr>
                        <a:t>Gobernanza</a:t>
                      </a:r>
                      <a:endParaRPr sz="2100" b="1" dirty="0">
                        <a:solidFill>
                          <a:schemeClr val="bg1"/>
                        </a:solidFill>
                      </a:endParaRPr>
                    </a:p>
                  </a:txBody>
                  <a:tcPr marL="28575" marR="28575" marT="19050" marB="19050" anchor="b">
                    <a:lnL w="14300" cap="flat" cmpd="sng">
                      <a:solidFill>
                        <a:srgbClr val="073763"/>
                      </a:solidFill>
                      <a:prstDash val="solid"/>
                      <a:round/>
                      <a:headEnd type="none" w="sm" len="sm"/>
                      <a:tailEnd type="none" w="sm" len="sm"/>
                    </a:lnL>
                    <a:lnR w="14300" cap="flat" cmpd="sng">
                      <a:solidFill>
                        <a:srgbClr val="073763"/>
                      </a:solidFill>
                      <a:prstDash val="solid"/>
                      <a:round/>
                      <a:headEnd type="none" w="sm" len="sm"/>
                      <a:tailEnd type="none" w="sm" len="sm"/>
                    </a:lnR>
                    <a:lnT w="14300" cap="flat" cmpd="sng">
                      <a:solidFill>
                        <a:srgbClr val="073763"/>
                      </a:solidFill>
                      <a:prstDash val="solid"/>
                      <a:round/>
                      <a:headEnd type="none" w="sm" len="sm"/>
                      <a:tailEnd type="none" w="sm" len="sm"/>
                    </a:lnT>
                    <a:lnB w="14300" cap="flat" cmpd="sng">
                      <a:solidFill>
                        <a:srgbClr val="073763"/>
                      </a:solidFill>
                      <a:prstDash val="solid"/>
                      <a:round/>
                      <a:headEnd type="none" w="sm" len="sm"/>
                      <a:tailEnd type="none" w="sm" len="sm"/>
                    </a:lnB>
                    <a:solidFill>
                      <a:srgbClr val="057DFA"/>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206:0:0"/>
                      </a:ext>
                    </a:extLst>
                  </a:tcPr>
                </a:tc>
                <a:tc>
                  <a:txBody>
                    <a:bodyPr/>
                    <a:lstStyle/>
                    <a:p>
                      <a:pPr marL="0" lvl="0" indent="0" algn="l" rtl="0">
                        <a:lnSpc>
                          <a:spcPct val="115000"/>
                        </a:lnSpc>
                        <a:spcBef>
                          <a:spcPts val="0"/>
                        </a:spcBef>
                        <a:spcAft>
                          <a:spcPts val="0"/>
                        </a:spcAft>
                        <a:buNone/>
                      </a:pPr>
                      <a:r>
                        <a:rPr lang="es-CO" sz="2100" dirty="0"/>
                        <a:t>La rendición de cuentas se lleva a cabo de manera parcial y esporádica.</a:t>
                      </a:r>
                      <a:endParaRPr sz="2100" dirty="0"/>
                    </a:p>
                  </a:txBody>
                  <a:tcPr marL="28575" marR="28575" marT="19050" marB="19050" anchor="ctr">
                    <a:lnL w="14300" cap="flat" cmpd="sng">
                      <a:solidFill>
                        <a:srgbClr val="073763"/>
                      </a:solidFill>
                      <a:prstDash val="solid"/>
                      <a:round/>
                      <a:headEnd type="none" w="sm" len="sm"/>
                      <a:tailEnd type="none" w="sm" len="sm"/>
                    </a:lnL>
                    <a:lnR w="14300" cap="flat" cmpd="sng">
                      <a:solidFill>
                        <a:srgbClr val="073763"/>
                      </a:solidFill>
                      <a:prstDash val="solid"/>
                      <a:round/>
                      <a:headEnd type="none" w="sm" len="sm"/>
                      <a:tailEnd type="none" w="sm" len="sm"/>
                    </a:lnR>
                    <a:lnT w="14300" cap="flat" cmpd="sng">
                      <a:solidFill>
                        <a:srgbClr val="073763"/>
                      </a:solidFill>
                      <a:prstDash val="solid"/>
                      <a:round/>
                      <a:headEnd type="none" w="sm" len="sm"/>
                      <a:tailEnd type="none" w="sm" len="sm"/>
                    </a:lnT>
                    <a:lnB w="14300" cap="flat" cmpd="sng">
                      <a:solidFill>
                        <a:srgbClr val="073763"/>
                      </a:solidFill>
                      <a:prstDash val="solid"/>
                      <a:round/>
                      <a:headEnd type="none" w="sm" len="sm"/>
                      <a:tailEnd type="none" w="sm" len="sm"/>
                    </a:lnB>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206:0:1"/>
                      </a:ext>
                    </a:extLst>
                  </a:tcPr>
                </a:tc>
              </a:tr>
              <a:tr h="572825">
                <a:tc>
                  <a:txBody>
                    <a:bodyPr/>
                    <a:lstStyle/>
                    <a:p>
                      <a:pPr marL="0" lvl="0" indent="0" algn="l" rtl="0">
                        <a:lnSpc>
                          <a:spcPct val="115000"/>
                        </a:lnSpc>
                        <a:spcBef>
                          <a:spcPts val="0"/>
                        </a:spcBef>
                        <a:spcAft>
                          <a:spcPts val="0"/>
                        </a:spcAft>
                        <a:buNone/>
                      </a:pPr>
                      <a:r>
                        <a:rPr lang="es-CO" sz="2100" b="1">
                          <a:solidFill>
                            <a:schemeClr val="bg1"/>
                          </a:solidFill>
                        </a:rPr>
                        <a:t>Derechos humanos</a:t>
                      </a:r>
                      <a:endParaRPr sz="2100" b="1">
                        <a:solidFill>
                          <a:schemeClr val="bg1"/>
                        </a:solidFill>
                      </a:endParaRPr>
                    </a:p>
                  </a:txBody>
                  <a:tcPr marL="28575" marR="28575" marT="19050" marB="19050" anchor="b">
                    <a:lnL w="14300" cap="flat" cmpd="sng">
                      <a:solidFill>
                        <a:srgbClr val="073763"/>
                      </a:solidFill>
                      <a:prstDash val="solid"/>
                      <a:round/>
                      <a:headEnd type="none" w="sm" len="sm"/>
                      <a:tailEnd type="none" w="sm" len="sm"/>
                    </a:lnL>
                    <a:lnR w="14300" cap="flat" cmpd="sng">
                      <a:solidFill>
                        <a:srgbClr val="073763"/>
                      </a:solidFill>
                      <a:prstDash val="solid"/>
                      <a:round/>
                      <a:headEnd type="none" w="sm" len="sm"/>
                      <a:tailEnd type="none" w="sm" len="sm"/>
                    </a:lnR>
                    <a:lnT w="14300" cap="flat" cmpd="sng">
                      <a:solidFill>
                        <a:srgbClr val="073763"/>
                      </a:solidFill>
                      <a:prstDash val="solid"/>
                      <a:round/>
                      <a:headEnd type="none" w="sm" len="sm"/>
                      <a:tailEnd type="none" w="sm" len="sm"/>
                    </a:lnT>
                    <a:lnB w="14300" cap="flat" cmpd="sng">
                      <a:solidFill>
                        <a:srgbClr val="073763"/>
                      </a:solidFill>
                      <a:prstDash val="solid"/>
                      <a:round/>
                      <a:headEnd type="none" w="sm" len="sm"/>
                      <a:tailEnd type="none" w="sm" len="sm"/>
                    </a:lnB>
                    <a:solidFill>
                      <a:srgbClr val="057DFA"/>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206:1:0"/>
                      </a:ext>
                    </a:extLst>
                  </a:tcPr>
                </a:tc>
                <a:tc>
                  <a:txBody>
                    <a:bodyPr/>
                    <a:lstStyle/>
                    <a:p>
                      <a:pPr marL="0" lvl="0" indent="0" algn="l" rtl="0">
                        <a:lnSpc>
                          <a:spcPct val="115000"/>
                        </a:lnSpc>
                        <a:spcBef>
                          <a:spcPts val="0"/>
                        </a:spcBef>
                        <a:spcAft>
                          <a:spcPts val="0"/>
                        </a:spcAft>
                        <a:buNone/>
                      </a:pPr>
                      <a:r>
                        <a:rPr lang="es-CO" sz="2100" b="0" i="0" u="none" strike="noStrike" cap="none" dirty="0" smtClean="0">
                          <a:solidFill>
                            <a:srgbClr val="000000"/>
                          </a:solidFill>
                          <a:effectLst/>
                          <a:latin typeface="Arial"/>
                          <a:ea typeface="Arial"/>
                          <a:cs typeface="Arial"/>
                          <a:sym typeface="Arial"/>
                        </a:rPr>
                        <a:t>La organización constantemente promueve el respeto de los derechos humanos.</a:t>
                      </a:r>
                      <a:endParaRPr sz="2100" dirty="0"/>
                    </a:p>
                  </a:txBody>
                  <a:tcPr marL="28575" marR="28575" marT="19050" marB="19050" anchor="ctr">
                    <a:lnL w="14300" cap="flat" cmpd="sng">
                      <a:solidFill>
                        <a:srgbClr val="073763"/>
                      </a:solidFill>
                      <a:prstDash val="solid"/>
                      <a:round/>
                      <a:headEnd type="none" w="sm" len="sm"/>
                      <a:tailEnd type="none" w="sm" len="sm"/>
                    </a:lnL>
                    <a:lnR w="14300" cap="flat" cmpd="sng">
                      <a:solidFill>
                        <a:srgbClr val="073763"/>
                      </a:solidFill>
                      <a:prstDash val="solid"/>
                      <a:round/>
                      <a:headEnd type="none" w="sm" len="sm"/>
                      <a:tailEnd type="none" w="sm" len="sm"/>
                    </a:lnR>
                    <a:lnT w="14300" cap="flat" cmpd="sng">
                      <a:solidFill>
                        <a:srgbClr val="073763"/>
                      </a:solidFill>
                      <a:prstDash val="solid"/>
                      <a:round/>
                      <a:headEnd type="none" w="sm" len="sm"/>
                      <a:tailEnd type="none" w="sm" len="sm"/>
                    </a:lnT>
                    <a:lnB w="14300" cap="flat" cmpd="sng">
                      <a:solidFill>
                        <a:srgbClr val="073763"/>
                      </a:solidFill>
                      <a:prstDash val="solid"/>
                      <a:round/>
                      <a:headEnd type="none" w="sm" len="sm"/>
                      <a:tailEnd type="none" w="sm" len="sm"/>
                    </a:lnB>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206:1:1"/>
                      </a:ext>
                    </a:extLst>
                  </a:tcPr>
                </a:tc>
              </a:tr>
              <a:tr h="572825">
                <a:tc>
                  <a:txBody>
                    <a:bodyPr/>
                    <a:lstStyle/>
                    <a:p>
                      <a:pPr marL="0" lvl="0" indent="0" algn="l" rtl="0">
                        <a:lnSpc>
                          <a:spcPct val="115000"/>
                        </a:lnSpc>
                        <a:spcBef>
                          <a:spcPts val="0"/>
                        </a:spcBef>
                        <a:spcAft>
                          <a:spcPts val="0"/>
                        </a:spcAft>
                        <a:buNone/>
                      </a:pPr>
                      <a:r>
                        <a:rPr lang="es-CO" sz="2100" b="1">
                          <a:solidFill>
                            <a:schemeClr val="bg1"/>
                          </a:solidFill>
                        </a:rPr>
                        <a:t>Prácticas laborales</a:t>
                      </a:r>
                      <a:endParaRPr sz="2100" b="1">
                        <a:solidFill>
                          <a:schemeClr val="bg1"/>
                        </a:solidFill>
                      </a:endParaRPr>
                    </a:p>
                  </a:txBody>
                  <a:tcPr marL="28575" marR="28575" marT="19050" marB="19050" anchor="b">
                    <a:lnL w="14300" cap="flat" cmpd="sng">
                      <a:solidFill>
                        <a:srgbClr val="073763"/>
                      </a:solidFill>
                      <a:prstDash val="solid"/>
                      <a:round/>
                      <a:headEnd type="none" w="sm" len="sm"/>
                      <a:tailEnd type="none" w="sm" len="sm"/>
                    </a:lnL>
                    <a:lnR w="14300" cap="flat" cmpd="sng">
                      <a:solidFill>
                        <a:srgbClr val="073763"/>
                      </a:solidFill>
                      <a:prstDash val="solid"/>
                      <a:round/>
                      <a:headEnd type="none" w="sm" len="sm"/>
                      <a:tailEnd type="none" w="sm" len="sm"/>
                    </a:lnR>
                    <a:lnT w="14300" cap="flat" cmpd="sng">
                      <a:solidFill>
                        <a:srgbClr val="073763"/>
                      </a:solidFill>
                      <a:prstDash val="solid"/>
                      <a:round/>
                      <a:headEnd type="none" w="sm" len="sm"/>
                      <a:tailEnd type="none" w="sm" len="sm"/>
                    </a:lnT>
                    <a:lnB w="14300" cap="flat" cmpd="sng">
                      <a:solidFill>
                        <a:srgbClr val="073763"/>
                      </a:solidFill>
                      <a:prstDash val="solid"/>
                      <a:round/>
                      <a:headEnd type="none" w="sm" len="sm"/>
                      <a:tailEnd type="none" w="sm" len="sm"/>
                    </a:lnB>
                    <a:solidFill>
                      <a:srgbClr val="057DFA"/>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206:2:0"/>
                      </a:ext>
                    </a:extLst>
                  </a:tcPr>
                </a:tc>
                <a:tc>
                  <a:txBody>
                    <a:bodyPr/>
                    <a:lstStyle/>
                    <a:p>
                      <a:pPr marL="0" lvl="0" indent="0" algn="l" rtl="0">
                        <a:lnSpc>
                          <a:spcPct val="115000"/>
                        </a:lnSpc>
                        <a:spcBef>
                          <a:spcPts val="0"/>
                        </a:spcBef>
                        <a:spcAft>
                          <a:spcPts val="0"/>
                        </a:spcAft>
                        <a:buNone/>
                      </a:pPr>
                      <a:r>
                        <a:rPr lang="es-CO" sz="2100" b="0" i="0" u="none" strike="noStrike" cap="none" dirty="0" smtClean="0">
                          <a:solidFill>
                            <a:srgbClr val="000000"/>
                          </a:solidFill>
                          <a:effectLst/>
                          <a:latin typeface="Arial"/>
                          <a:ea typeface="Arial"/>
                          <a:cs typeface="Arial"/>
                          <a:sym typeface="Arial"/>
                        </a:rPr>
                        <a:t>La compañía se asegura la revisión de procedimientos de recursos humanos</a:t>
                      </a:r>
                      <a:endParaRPr sz="2100" dirty="0"/>
                    </a:p>
                  </a:txBody>
                  <a:tcPr marL="28575" marR="28575" marT="19050" marB="19050" anchor="ctr">
                    <a:lnL w="14300" cap="flat" cmpd="sng">
                      <a:solidFill>
                        <a:srgbClr val="073763"/>
                      </a:solidFill>
                      <a:prstDash val="solid"/>
                      <a:round/>
                      <a:headEnd type="none" w="sm" len="sm"/>
                      <a:tailEnd type="none" w="sm" len="sm"/>
                    </a:lnL>
                    <a:lnR w="14300" cap="flat" cmpd="sng">
                      <a:solidFill>
                        <a:srgbClr val="073763"/>
                      </a:solidFill>
                      <a:prstDash val="solid"/>
                      <a:round/>
                      <a:headEnd type="none" w="sm" len="sm"/>
                      <a:tailEnd type="none" w="sm" len="sm"/>
                    </a:lnR>
                    <a:lnT w="14300" cap="flat" cmpd="sng">
                      <a:solidFill>
                        <a:srgbClr val="073763"/>
                      </a:solidFill>
                      <a:prstDash val="solid"/>
                      <a:round/>
                      <a:headEnd type="none" w="sm" len="sm"/>
                      <a:tailEnd type="none" w="sm" len="sm"/>
                    </a:lnT>
                    <a:lnB w="14300" cap="flat" cmpd="sng">
                      <a:solidFill>
                        <a:srgbClr val="073763"/>
                      </a:solidFill>
                      <a:prstDash val="solid"/>
                      <a:round/>
                      <a:headEnd type="none" w="sm" len="sm"/>
                      <a:tailEnd type="none" w="sm" len="sm"/>
                    </a:lnB>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206:2:1"/>
                      </a:ext>
                    </a:extLst>
                  </a:tcPr>
                </a:tc>
              </a:tr>
              <a:tr h="572825">
                <a:tc>
                  <a:txBody>
                    <a:bodyPr/>
                    <a:lstStyle/>
                    <a:p>
                      <a:pPr marL="0" lvl="0" indent="0" algn="l" rtl="0">
                        <a:lnSpc>
                          <a:spcPct val="115000"/>
                        </a:lnSpc>
                        <a:spcBef>
                          <a:spcPts val="0"/>
                        </a:spcBef>
                        <a:spcAft>
                          <a:spcPts val="0"/>
                        </a:spcAft>
                        <a:buNone/>
                      </a:pPr>
                      <a:r>
                        <a:rPr lang="es-CO" sz="2100" b="1">
                          <a:solidFill>
                            <a:schemeClr val="bg1"/>
                          </a:solidFill>
                        </a:rPr>
                        <a:t>Medio ambiente</a:t>
                      </a:r>
                      <a:endParaRPr sz="2100" b="1">
                        <a:solidFill>
                          <a:schemeClr val="bg1"/>
                        </a:solidFill>
                      </a:endParaRPr>
                    </a:p>
                  </a:txBody>
                  <a:tcPr marL="28575" marR="28575" marT="19050" marB="19050" anchor="b">
                    <a:lnL w="14300" cap="flat" cmpd="sng">
                      <a:solidFill>
                        <a:srgbClr val="073763"/>
                      </a:solidFill>
                      <a:prstDash val="solid"/>
                      <a:round/>
                      <a:headEnd type="none" w="sm" len="sm"/>
                      <a:tailEnd type="none" w="sm" len="sm"/>
                    </a:lnL>
                    <a:lnR w="14300" cap="flat" cmpd="sng">
                      <a:solidFill>
                        <a:srgbClr val="073763"/>
                      </a:solidFill>
                      <a:prstDash val="solid"/>
                      <a:round/>
                      <a:headEnd type="none" w="sm" len="sm"/>
                      <a:tailEnd type="none" w="sm" len="sm"/>
                    </a:lnR>
                    <a:lnT w="14300" cap="flat" cmpd="sng">
                      <a:solidFill>
                        <a:srgbClr val="073763"/>
                      </a:solidFill>
                      <a:prstDash val="solid"/>
                      <a:round/>
                      <a:headEnd type="none" w="sm" len="sm"/>
                      <a:tailEnd type="none" w="sm" len="sm"/>
                    </a:lnT>
                    <a:lnB w="14300" cap="flat" cmpd="sng">
                      <a:solidFill>
                        <a:srgbClr val="073763"/>
                      </a:solidFill>
                      <a:prstDash val="solid"/>
                      <a:round/>
                      <a:headEnd type="none" w="sm" len="sm"/>
                      <a:tailEnd type="none" w="sm" len="sm"/>
                    </a:lnB>
                    <a:solidFill>
                      <a:srgbClr val="057DFA"/>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206:3:0"/>
                      </a:ext>
                    </a:extLst>
                  </a:tcPr>
                </a:tc>
                <a:tc>
                  <a:txBody>
                    <a:bodyPr/>
                    <a:lstStyle/>
                    <a:p>
                      <a:pPr marL="0" lvl="0" indent="0" algn="l" rtl="0">
                        <a:lnSpc>
                          <a:spcPct val="115000"/>
                        </a:lnSpc>
                        <a:spcBef>
                          <a:spcPts val="0"/>
                        </a:spcBef>
                        <a:spcAft>
                          <a:spcPts val="0"/>
                        </a:spcAft>
                        <a:buNone/>
                      </a:pPr>
                      <a:r>
                        <a:rPr lang="es-CO" sz="2100" dirty="0"/>
                        <a:t>No divulga públicamente las cantidades y tipos de materiales tóxicos y peligrosos</a:t>
                      </a:r>
                      <a:endParaRPr sz="2100" dirty="0"/>
                    </a:p>
                  </a:txBody>
                  <a:tcPr marL="28575" marR="28575" marT="19050" marB="19050" anchor="ctr">
                    <a:lnL w="14300" cap="flat" cmpd="sng">
                      <a:solidFill>
                        <a:srgbClr val="073763"/>
                      </a:solidFill>
                      <a:prstDash val="solid"/>
                      <a:round/>
                      <a:headEnd type="none" w="sm" len="sm"/>
                      <a:tailEnd type="none" w="sm" len="sm"/>
                    </a:lnL>
                    <a:lnR w="14300" cap="flat" cmpd="sng">
                      <a:solidFill>
                        <a:srgbClr val="073763"/>
                      </a:solidFill>
                      <a:prstDash val="solid"/>
                      <a:round/>
                      <a:headEnd type="none" w="sm" len="sm"/>
                      <a:tailEnd type="none" w="sm" len="sm"/>
                    </a:lnR>
                    <a:lnT w="14300" cap="flat" cmpd="sng">
                      <a:solidFill>
                        <a:srgbClr val="073763"/>
                      </a:solidFill>
                      <a:prstDash val="solid"/>
                      <a:round/>
                      <a:headEnd type="none" w="sm" len="sm"/>
                      <a:tailEnd type="none" w="sm" len="sm"/>
                    </a:lnT>
                    <a:lnB w="14300" cap="flat" cmpd="sng">
                      <a:solidFill>
                        <a:srgbClr val="073763"/>
                      </a:solidFill>
                      <a:prstDash val="solid"/>
                      <a:round/>
                      <a:headEnd type="none" w="sm" len="sm"/>
                      <a:tailEnd type="none" w="sm" len="sm"/>
                    </a:lnB>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206:3:1"/>
                      </a:ext>
                    </a:extLst>
                  </a:tcPr>
                </a:tc>
              </a:tr>
              <a:tr h="572825">
                <a:tc>
                  <a:txBody>
                    <a:bodyPr/>
                    <a:lstStyle/>
                    <a:p>
                      <a:pPr marL="0" lvl="0" indent="0" algn="l" rtl="0">
                        <a:lnSpc>
                          <a:spcPct val="115000"/>
                        </a:lnSpc>
                        <a:spcBef>
                          <a:spcPts val="0"/>
                        </a:spcBef>
                        <a:spcAft>
                          <a:spcPts val="0"/>
                        </a:spcAft>
                        <a:buNone/>
                      </a:pPr>
                      <a:r>
                        <a:rPr lang="es-CO" sz="2100" b="1">
                          <a:solidFill>
                            <a:schemeClr val="bg1"/>
                          </a:solidFill>
                        </a:rPr>
                        <a:t>Operación justa</a:t>
                      </a:r>
                      <a:endParaRPr sz="2100" b="1">
                        <a:solidFill>
                          <a:schemeClr val="bg1"/>
                        </a:solidFill>
                      </a:endParaRPr>
                    </a:p>
                  </a:txBody>
                  <a:tcPr marL="28575" marR="28575" marT="19050" marB="19050" anchor="b">
                    <a:lnL w="14300" cap="flat" cmpd="sng">
                      <a:solidFill>
                        <a:srgbClr val="073763"/>
                      </a:solidFill>
                      <a:prstDash val="solid"/>
                      <a:round/>
                      <a:headEnd type="none" w="sm" len="sm"/>
                      <a:tailEnd type="none" w="sm" len="sm"/>
                    </a:lnL>
                    <a:lnR w="14300" cap="flat" cmpd="sng">
                      <a:solidFill>
                        <a:srgbClr val="073763"/>
                      </a:solidFill>
                      <a:prstDash val="solid"/>
                      <a:round/>
                      <a:headEnd type="none" w="sm" len="sm"/>
                      <a:tailEnd type="none" w="sm" len="sm"/>
                    </a:lnR>
                    <a:lnT w="14300" cap="flat" cmpd="sng">
                      <a:solidFill>
                        <a:srgbClr val="073763"/>
                      </a:solidFill>
                      <a:prstDash val="solid"/>
                      <a:round/>
                      <a:headEnd type="none" w="sm" len="sm"/>
                      <a:tailEnd type="none" w="sm" len="sm"/>
                    </a:lnT>
                    <a:lnB w="14300" cap="flat" cmpd="sng">
                      <a:solidFill>
                        <a:srgbClr val="073763"/>
                      </a:solidFill>
                      <a:prstDash val="solid"/>
                      <a:round/>
                      <a:headEnd type="none" w="sm" len="sm"/>
                      <a:tailEnd type="none" w="sm" len="sm"/>
                    </a:lnB>
                    <a:solidFill>
                      <a:srgbClr val="057DFA"/>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206:4:0"/>
                      </a:ext>
                    </a:extLst>
                  </a:tcPr>
                </a:tc>
                <a:tc>
                  <a:txBody>
                    <a:bodyPr/>
                    <a:lstStyle/>
                    <a:p>
                      <a:pPr marL="0" lvl="0" indent="0" algn="l" rtl="0">
                        <a:lnSpc>
                          <a:spcPct val="115000"/>
                        </a:lnSpc>
                        <a:spcBef>
                          <a:spcPts val="0"/>
                        </a:spcBef>
                        <a:spcAft>
                          <a:spcPts val="0"/>
                        </a:spcAft>
                        <a:buNone/>
                      </a:pPr>
                      <a:r>
                        <a:rPr lang="es-CO" sz="2100" dirty="0" smtClean="0"/>
                        <a:t>Es </a:t>
                      </a:r>
                      <a:r>
                        <a:rPr lang="es-CO" sz="2100" dirty="0"/>
                        <a:t>llevado a </a:t>
                      </a:r>
                      <a:r>
                        <a:rPr lang="es-CO" sz="2100" dirty="0" smtClean="0"/>
                        <a:t>cabalidad.</a:t>
                      </a:r>
                      <a:endParaRPr sz="2100" dirty="0"/>
                    </a:p>
                  </a:txBody>
                  <a:tcPr marL="28575" marR="28575" marT="19050" marB="19050" anchor="ctr">
                    <a:lnL w="14300" cap="flat" cmpd="sng">
                      <a:solidFill>
                        <a:srgbClr val="073763"/>
                      </a:solidFill>
                      <a:prstDash val="solid"/>
                      <a:round/>
                      <a:headEnd type="none" w="sm" len="sm"/>
                      <a:tailEnd type="none" w="sm" len="sm"/>
                    </a:lnL>
                    <a:lnR w="14300" cap="flat" cmpd="sng">
                      <a:solidFill>
                        <a:srgbClr val="073763"/>
                      </a:solidFill>
                      <a:prstDash val="solid"/>
                      <a:round/>
                      <a:headEnd type="none" w="sm" len="sm"/>
                      <a:tailEnd type="none" w="sm" len="sm"/>
                    </a:lnR>
                    <a:lnT w="14300" cap="flat" cmpd="sng">
                      <a:solidFill>
                        <a:srgbClr val="073763"/>
                      </a:solidFill>
                      <a:prstDash val="solid"/>
                      <a:round/>
                      <a:headEnd type="none" w="sm" len="sm"/>
                      <a:tailEnd type="none" w="sm" len="sm"/>
                    </a:lnT>
                    <a:lnB w="14300" cap="flat" cmpd="sng">
                      <a:solidFill>
                        <a:srgbClr val="073763"/>
                      </a:solidFill>
                      <a:prstDash val="solid"/>
                      <a:round/>
                      <a:headEnd type="none" w="sm" len="sm"/>
                      <a:tailEnd type="none" w="sm" len="sm"/>
                    </a:lnB>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206:4:1"/>
                      </a:ext>
                    </a:extLst>
                  </a:tcPr>
                </a:tc>
              </a:tr>
              <a:tr h="681240">
                <a:tc>
                  <a:txBody>
                    <a:bodyPr/>
                    <a:lstStyle/>
                    <a:p>
                      <a:pPr marL="0" lvl="0" indent="0" algn="l" rtl="0">
                        <a:lnSpc>
                          <a:spcPct val="115000"/>
                        </a:lnSpc>
                        <a:spcBef>
                          <a:spcPts val="0"/>
                        </a:spcBef>
                        <a:spcAft>
                          <a:spcPts val="0"/>
                        </a:spcAft>
                        <a:buNone/>
                      </a:pPr>
                      <a:r>
                        <a:rPr lang="es-CO" sz="2100" b="1">
                          <a:solidFill>
                            <a:schemeClr val="bg1"/>
                          </a:solidFill>
                        </a:rPr>
                        <a:t>Clientes</a:t>
                      </a:r>
                      <a:endParaRPr sz="2100" b="1">
                        <a:solidFill>
                          <a:schemeClr val="bg1"/>
                        </a:solidFill>
                      </a:endParaRPr>
                    </a:p>
                  </a:txBody>
                  <a:tcPr marL="28575" marR="28575" marT="19050" marB="19050" anchor="ctr">
                    <a:lnL w="14300" cap="flat" cmpd="sng">
                      <a:solidFill>
                        <a:srgbClr val="073763"/>
                      </a:solidFill>
                      <a:prstDash val="solid"/>
                      <a:round/>
                      <a:headEnd type="none" w="sm" len="sm"/>
                      <a:tailEnd type="none" w="sm" len="sm"/>
                    </a:lnL>
                    <a:lnR w="14300" cap="flat" cmpd="sng">
                      <a:solidFill>
                        <a:srgbClr val="073763"/>
                      </a:solidFill>
                      <a:prstDash val="solid"/>
                      <a:round/>
                      <a:headEnd type="none" w="sm" len="sm"/>
                      <a:tailEnd type="none" w="sm" len="sm"/>
                    </a:lnR>
                    <a:lnT w="14300" cap="flat" cmpd="sng">
                      <a:solidFill>
                        <a:srgbClr val="073763"/>
                      </a:solidFill>
                      <a:prstDash val="solid"/>
                      <a:round/>
                      <a:headEnd type="none" w="sm" len="sm"/>
                      <a:tailEnd type="none" w="sm" len="sm"/>
                    </a:lnT>
                    <a:lnB w="14300" cap="flat" cmpd="sng">
                      <a:solidFill>
                        <a:srgbClr val="073763"/>
                      </a:solidFill>
                      <a:prstDash val="solid"/>
                      <a:round/>
                      <a:headEnd type="none" w="sm" len="sm"/>
                      <a:tailEnd type="none" w="sm" len="sm"/>
                    </a:lnB>
                    <a:solidFill>
                      <a:srgbClr val="057DFA"/>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206:5:0"/>
                      </a:ext>
                    </a:extLst>
                  </a:tcPr>
                </a:tc>
                <a:tc>
                  <a:txBody>
                    <a:bodyPr/>
                    <a:lstStyle/>
                    <a:p>
                      <a:pPr marL="0" lvl="0" indent="0" algn="l" rtl="0">
                        <a:lnSpc>
                          <a:spcPct val="115000"/>
                        </a:lnSpc>
                        <a:spcBef>
                          <a:spcPts val="0"/>
                        </a:spcBef>
                        <a:spcAft>
                          <a:spcPts val="0"/>
                        </a:spcAft>
                        <a:buNone/>
                      </a:pPr>
                      <a:r>
                        <a:rPr lang="es-CO" sz="2100" b="0" i="0" u="none" strike="noStrike" cap="none" dirty="0" smtClean="0">
                          <a:solidFill>
                            <a:srgbClr val="000000"/>
                          </a:solidFill>
                          <a:effectLst/>
                          <a:latin typeface="Arial"/>
                          <a:ea typeface="Arial"/>
                          <a:cs typeface="Arial"/>
                          <a:sym typeface="Arial"/>
                        </a:rPr>
                        <a:t>Si cumplen con los requisitos y</a:t>
                      </a:r>
                      <a:r>
                        <a:rPr lang="es-CO" sz="2100" b="0" i="0" u="none" strike="noStrike" cap="none" baseline="0" dirty="0" smtClean="0">
                          <a:solidFill>
                            <a:srgbClr val="000000"/>
                          </a:solidFill>
                          <a:effectLst/>
                          <a:latin typeface="Arial"/>
                          <a:ea typeface="Arial"/>
                          <a:cs typeface="Arial"/>
                          <a:sym typeface="Arial"/>
                        </a:rPr>
                        <a:t> expectativas</a:t>
                      </a:r>
                      <a:r>
                        <a:rPr lang="es-CO" sz="2100" b="0" i="0" u="none" strike="noStrike" cap="none" dirty="0" smtClean="0">
                          <a:solidFill>
                            <a:srgbClr val="000000"/>
                          </a:solidFill>
                          <a:effectLst/>
                          <a:latin typeface="Arial"/>
                          <a:ea typeface="Arial"/>
                          <a:cs typeface="Arial"/>
                          <a:sym typeface="Arial"/>
                        </a:rPr>
                        <a:t> de los clientes</a:t>
                      </a:r>
                      <a:endParaRPr sz="2100" dirty="0"/>
                    </a:p>
                  </a:txBody>
                  <a:tcPr marL="28575" marR="28575" marT="19050" marB="19050" anchor="ctr">
                    <a:lnL w="14300" cap="flat" cmpd="sng">
                      <a:solidFill>
                        <a:srgbClr val="073763"/>
                      </a:solidFill>
                      <a:prstDash val="solid"/>
                      <a:round/>
                      <a:headEnd type="none" w="sm" len="sm"/>
                      <a:tailEnd type="none" w="sm" len="sm"/>
                    </a:lnL>
                    <a:lnR w="14300" cap="flat" cmpd="sng">
                      <a:solidFill>
                        <a:srgbClr val="073763"/>
                      </a:solidFill>
                      <a:prstDash val="solid"/>
                      <a:round/>
                      <a:headEnd type="none" w="sm" len="sm"/>
                      <a:tailEnd type="none" w="sm" len="sm"/>
                    </a:lnR>
                    <a:lnT w="14300" cap="flat" cmpd="sng">
                      <a:solidFill>
                        <a:srgbClr val="073763"/>
                      </a:solidFill>
                      <a:prstDash val="solid"/>
                      <a:round/>
                      <a:headEnd type="none" w="sm" len="sm"/>
                      <a:tailEnd type="none" w="sm" len="sm"/>
                    </a:lnT>
                    <a:lnB w="14300" cap="flat" cmpd="sng">
                      <a:solidFill>
                        <a:srgbClr val="073763"/>
                      </a:solidFill>
                      <a:prstDash val="solid"/>
                      <a:round/>
                      <a:headEnd type="none" w="sm" len="sm"/>
                      <a:tailEnd type="none" w="sm" len="sm"/>
                    </a:lnB>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206:5:1"/>
                      </a:ext>
                    </a:extLst>
                  </a:tcPr>
                </a:tc>
              </a:tr>
              <a:tr h="711200">
                <a:tc>
                  <a:txBody>
                    <a:bodyPr/>
                    <a:lstStyle/>
                    <a:p>
                      <a:pPr marL="0" lvl="0" indent="0" algn="l" rtl="0">
                        <a:lnSpc>
                          <a:spcPct val="115000"/>
                        </a:lnSpc>
                        <a:spcBef>
                          <a:spcPts val="0"/>
                        </a:spcBef>
                        <a:spcAft>
                          <a:spcPts val="0"/>
                        </a:spcAft>
                        <a:buNone/>
                      </a:pPr>
                      <a:r>
                        <a:rPr lang="es-CO" sz="2100" b="1" dirty="0">
                          <a:solidFill>
                            <a:schemeClr val="bg1"/>
                          </a:solidFill>
                        </a:rPr>
                        <a:t>Sociedad y comunidad</a:t>
                      </a:r>
                      <a:endParaRPr sz="2100" b="1" dirty="0">
                        <a:solidFill>
                          <a:schemeClr val="bg1"/>
                        </a:solidFill>
                      </a:endParaRPr>
                    </a:p>
                  </a:txBody>
                  <a:tcPr marL="28575" marR="28575" marT="19050" marB="19050" anchor="b">
                    <a:lnL w="14300" cap="flat" cmpd="sng">
                      <a:solidFill>
                        <a:srgbClr val="073763"/>
                      </a:solidFill>
                      <a:prstDash val="solid"/>
                      <a:round/>
                      <a:headEnd type="none" w="sm" len="sm"/>
                      <a:tailEnd type="none" w="sm" len="sm"/>
                    </a:lnL>
                    <a:lnR w="14300" cap="flat" cmpd="sng">
                      <a:solidFill>
                        <a:srgbClr val="073763"/>
                      </a:solidFill>
                      <a:prstDash val="solid"/>
                      <a:round/>
                      <a:headEnd type="none" w="sm" len="sm"/>
                      <a:tailEnd type="none" w="sm" len="sm"/>
                    </a:lnR>
                    <a:lnT w="14300" cap="flat" cmpd="sng">
                      <a:solidFill>
                        <a:srgbClr val="073763"/>
                      </a:solidFill>
                      <a:prstDash val="solid"/>
                      <a:round/>
                      <a:headEnd type="none" w="sm" len="sm"/>
                      <a:tailEnd type="none" w="sm" len="sm"/>
                    </a:lnT>
                    <a:lnB w="14300" cap="flat" cmpd="sng">
                      <a:solidFill>
                        <a:srgbClr val="073763"/>
                      </a:solidFill>
                      <a:prstDash val="solid"/>
                      <a:round/>
                      <a:headEnd type="none" w="sm" len="sm"/>
                      <a:tailEnd type="none" w="sm" len="sm"/>
                    </a:lnB>
                    <a:solidFill>
                      <a:srgbClr val="057DFA"/>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206:6:0"/>
                      </a:ext>
                    </a:extLst>
                  </a:tcPr>
                </a:tc>
                <a:tc>
                  <a:txBody>
                    <a:bodyPr/>
                    <a:lstStyle/>
                    <a:p>
                      <a:pPr marL="0" lvl="0" indent="0" algn="l" rtl="0">
                        <a:lnSpc>
                          <a:spcPct val="115000"/>
                        </a:lnSpc>
                        <a:spcBef>
                          <a:spcPts val="0"/>
                        </a:spcBef>
                        <a:spcAft>
                          <a:spcPts val="0"/>
                        </a:spcAft>
                        <a:buNone/>
                      </a:pPr>
                      <a:r>
                        <a:rPr lang="es-CO" sz="2100" dirty="0"/>
                        <a:t>Los compromisos con la comunidad no son difundidos de manera pública</a:t>
                      </a:r>
                      <a:endParaRPr sz="2100" dirty="0"/>
                    </a:p>
                  </a:txBody>
                  <a:tcPr marL="28575" marR="28575" marT="19050" marB="19050" anchor="ctr">
                    <a:lnL w="14300" cap="flat" cmpd="sng">
                      <a:solidFill>
                        <a:srgbClr val="073763"/>
                      </a:solidFill>
                      <a:prstDash val="solid"/>
                      <a:round/>
                      <a:headEnd type="none" w="sm" len="sm"/>
                      <a:tailEnd type="none" w="sm" len="sm"/>
                    </a:lnL>
                    <a:lnR w="14300" cap="flat" cmpd="sng">
                      <a:solidFill>
                        <a:srgbClr val="073763"/>
                      </a:solidFill>
                      <a:prstDash val="solid"/>
                      <a:round/>
                      <a:headEnd type="none" w="sm" len="sm"/>
                      <a:tailEnd type="none" w="sm" len="sm"/>
                    </a:lnR>
                    <a:lnT w="14300" cap="flat" cmpd="sng">
                      <a:solidFill>
                        <a:srgbClr val="073763"/>
                      </a:solidFill>
                      <a:prstDash val="solid"/>
                      <a:round/>
                      <a:headEnd type="none" w="sm" len="sm"/>
                      <a:tailEnd type="none" w="sm" len="sm"/>
                    </a:lnT>
                    <a:lnB w="14300" cap="flat" cmpd="sng">
                      <a:solidFill>
                        <a:srgbClr val="073763"/>
                      </a:solidFill>
                      <a:prstDash val="solid"/>
                      <a:round/>
                      <a:headEnd type="none" w="sm" len="sm"/>
                      <a:tailEnd type="none" w="sm" len="sm"/>
                    </a:lnB>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206:6:1"/>
                      </a:ext>
                    </a:extLst>
                  </a:tcPr>
                </a:tc>
              </a:tr>
            </a:tbl>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g11febba14f8_0_31"/>
          <p:cNvSpPr/>
          <p:nvPr/>
        </p:nvSpPr>
        <p:spPr>
          <a:xfrm>
            <a:off x="17145000" y="4466709"/>
            <a:ext cx="2667000" cy="2590800"/>
          </a:xfrm>
          <a:prstGeom prst="ellipse">
            <a:avLst/>
          </a:prstGeom>
          <a:solidFill>
            <a:srgbClr val="D8D8D8"/>
          </a:solidFill>
          <a:ln w="25400" cap="flat" cmpd="sng">
            <a:solidFill>
              <a:srgbClr val="D8D8D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212" name="Google Shape;212;g11febba14f8_0_31"/>
          <p:cNvGrpSpPr/>
          <p:nvPr/>
        </p:nvGrpSpPr>
        <p:grpSpPr>
          <a:xfrm>
            <a:off x="16215818" y="310274"/>
            <a:ext cx="1620192" cy="1694571"/>
            <a:chOff x="0" y="0"/>
            <a:chExt cx="4187625" cy="4379869"/>
          </a:xfrm>
        </p:grpSpPr>
        <p:sp>
          <p:nvSpPr>
            <p:cNvPr id="213" name="Google Shape;213;g11febba14f8_0_31"/>
            <p:cNvSpPr/>
            <p:nvPr/>
          </p:nvSpPr>
          <p:spPr>
            <a:xfrm>
              <a:off x="0" y="218440"/>
              <a:ext cx="4187625" cy="4161429"/>
            </a:xfrm>
            <a:custGeom>
              <a:avLst/>
              <a:gdLst/>
              <a:ahLst/>
              <a:cxnLst/>
              <a:rect l="l" t="t" r="r" b="b"/>
              <a:pathLst>
                <a:path w="4187625" h="4161429" extrusionOk="0">
                  <a:moveTo>
                    <a:pt x="0" y="16510"/>
                  </a:moveTo>
                  <a:cubicBezTo>
                    <a:pt x="0" y="16510"/>
                    <a:pt x="2540" y="345440"/>
                    <a:pt x="2540" y="974029"/>
                  </a:cubicBezTo>
                  <a:cubicBezTo>
                    <a:pt x="2540" y="2190059"/>
                    <a:pt x="7620" y="2980329"/>
                    <a:pt x="7620" y="3240679"/>
                  </a:cubicBezTo>
                  <a:cubicBezTo>
                    <a:pt x="7620" y="3434989"/>
                    <a:pt x="16510" y="3833769"/>
                    <a:pt x="21590" y="4025539"/>
                  </a:cubicBezTo>
                  <a:lnTo>
                    <a:pt x="130810" y="4139839"/>
                  </a:lnTo>
                  <a:cubicBezTo>
                    <a:pt x="275590" y="4147459"/>
                    <a:pt x="543560" y="4161429"/>
                    <a:pt x="793750" y="4161429"/>
                  </a:cubicBezTo>
                  <a:lnTo>
                    <a:pt x="4187625" y="4161429"/>
                  </a:lnTo>
                  <a:lnTo>
                    <a:pt x="4187625" y="807864"/>
                  </a:lnTo>
                  <a:cubicBezTo>
                    <a:pt x="4187625" y="323850"/>
                    <a:pt x="4178735" y="46990"/>
                    <a:pt x="4178735" y="46990"/>
                  </a:cubicBezTo>
                  <a:cubicBezTo>
                    <a:pt x="4023795" y="26670"/>
                    <a:pt x="3867585" y="16510"/>
                    <a:pt x="3710105" y="17780"/>
                  </a:cubicBezTo>
                  <a:cubicBezTo>
                    <a:pt x="3437055" y="17780"/>
                    <a:pt x="944880" y="22860"/>
                    <a:pt x="694690" y="13970"/>
                  </a:cubicBezTo>
                  <a:cubicBezTo>
                    <a:pt x="360680" y="0"/>
                    <a:pt x="0" y="16510"/>
                    <a:pt x="0" y="16510"/>
                  </a:cubicBezTo>
                  <a:close/>
                </a:path>
              </a:pathLst>
            </a:custGeom>
            <a:solidFill>
              <a:srgbClr val="86C7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g11febba14f8_0_31"/>
            <p:cNvSpPr/>
            <p:nvPr/>
          </p:nvSpPr>
          <p:spPr>
            <a:xfrm>
              <a:off x="21590" y="0"/>
              <a:ext cx="3698675" cy="4359549"/>
            </a:xfrm>
            <a:custGeom>
              <a:avLst/>
              <a:gdLst/>
              <a:ahLst/>
              <a:cxnLst/>
              <a:rect l="l" t="t" r="r" b="b"/>
              <a:pathLst>
                <a:path w="3698675" h="4359549" extrusionOk="0">
                  <a:moveTo>
                    <a:pt x="0" y="4245249"/>
                  </a:moveTo>
                  <a:lnTo>
                    <a:pt x="109220" y="4359549"/>
                  </a:lnTo>
                  <a:lnTo>
                    <a:pt x="123190" y="4226199"/>
                  </a:lnTo>
                  <a:lnTo>
                    <a:pt x="0" y="4245249"/>
                  </a:lnTo>
                  <a:close/>
                  <a:moveTo>
                    <a:pt x="2499795" y="106680"/>
                  </a:moveTo>
                  <a:cubicBezTo>
                    <a:pt x="2499795" y="106680"/>
                    <a:pt x="2917625" y="64770"/>
                    <a:pt x="3054785" y="55880"/>
                  </a:cubicBezTo>
                  <a:cubicBezTo>
                    <a:pt x="3191945" y="46990"/>
                    <a:pt x="3672005" y="0"/>
                    <a:pt x="3672005" y="0"/>
                  </a:cubicBezTo>
                  <a:cubicBezTo>
                    <a:pt x="3665655" y="41910"/>
                    <a:pt x="3664385" y="86360"/>
                    <a:pt x="3669465" y="128270"/>
                  </a:cubicBezTo>
                  <a:cubicBezTo>
                    <a:pt x="3675815" y="167640"/>
                    <a:pt x="3678355" y="208280"/>
                    <a:pt x="3677085" y="248920"/>
                  </a:cubicBezTo>
                  <a:lnTo>
                    <a:pt x="3698675" y="318770"/>
                  </a:lnTo>
                  <a:lnTo>
                    <a:pt x="3688515" y="419100"/>
                  </a:lnTo>
                  <a:cubicBezTo>
                    <a:pt x="3688515" y="419100"/>
                    <a:pt x="2937945" y="454660"/>
                    <a:pt x="2800785" y="471170"/>
                  </a:cubicBezTo>
                  <a:cubicBezTo>
                    <a:pt x="2663625" y="487680"/>
                    <a:pt x="2459155" y="486410"/>
                    <a:pt x="2459155" y="486410"/>
                  </a:cubicBezTo>
                  <a:cubicBezTo>
                    <a:pt x="2459155" y="486410"/>
                    <a:pt x="2451535" y="365760"/>
                    <a:pt x="2464235" y="322580"/>
                  </a:cubicBezTo>
                  <a:cubicBezTo>
                    <a:pt x="2474395" y="288290"/>
                    <a:pt x="2478205" y="251460"/>
                    <a:pt x="2473125" y="214630"/>
                  </a:cubicBezTo>
                  <a:cubicBezTo>
                    <a:pt x="2473125" y="186690"/>
                    <a:pt x="2499795" y="106680"/>
                    <a:pt x="2499795" y="106680"/>
                  </a:cubicBezTo>
                  <a:close/>
                </a:path>
              </a:pathLst>
            </a:custGeom>
            <a:solidFill>
              <a:srgbClr val="057D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5" name="Google Shape;215;g11febba14f8_0_31"/>
          <p:cNvGrpSpPr/>
          <p:nvPr/>
        </p:nvGrpSpPr>
        <p:grpSpPr>
          <a:xfrm>
            <a:off x="14272718" y="310274"/>
            <a:ext cx="1620192" cy="1694571"/>
            <a:chOff x="-1" y="0"/>
            <a:chExt cx="4187625" cy="4379868"/>
          </a:xfrm>
        </p:grpSpPr>
        <p:sp>
          <p:nvSpPr>
            <p:cNvPr id="216" name="Google Shape;216;g11febba14f8_0_31"/>
            <p:cNvSpPr/>
            <p:nvPr/>
          </p:nvSpPr>
          <p:spPr>
            <a:xfrm>
              <a:off x="-1" y="218439"/>
              <a:ext cx="4187625" cy="4161429"/>
            </a:xfrm>
            <a:custGeom>
              <a:avLst/>
              <a:gdLst/>
              <a:ahLst/>
              <a:cxnLst/>
              <a:rect l="l" t="t" r="r" b="b"/>
              <a:pathLst>
                <a:path w="4187625" h="4161429" extrusionOk="0">
                  <a:moveTo>
                    <a:pt x="0" y="16510"/>
                  </a:moveTo>
                  <a:cubicBezTo>
                    <a:pt x="0" y="16510"/>
                    <a:pt x="2540" y="345440"/>
                    <a:pt x="2540" y="974029"/>
                  </a:cubicBezTo>
                  <a:cubicBezTo>
                    <a:pt x="2540" y="2190059"/>
                    <a:pt x="7620" y="2980329"/>
                    <a:pt x="7620" y="3240679"/>
                  </a:cubicBezTo>
                  <a:cubicBezTo>
                    <a:pt x="7620" y="3434989"/>
                    <a:pt x="16510" y="3833769"/>
                    <a:pt x="21590" y="4025539"/>
                  </a:cubicBezTo>
                  <a:lnTo>
                    <a:pt x="130810" y="4139839"/>
                  </a:lnTo>
                  <a:cubicBezTo>
                    <a:pt x="275590" y="4147459"/>
                    <a:pt x="543560" y="4161429"/>
                    <a:pt x="793750" y="4161429"/>
                  </a:cubicBezTo>
                  <a:lnTo>
                    <a:pt x="4187625" y="4161429"/>
                  </a:lnTo>
                  <a:lnTo>
                    <a:pt x="4187625" y="807864"/>
                  </a:lnTo>
                  <a:cubicBezTo>
                    <a:pt x="4187625" y="323850"/>
                    <a:pt x="4178735" y="46990"/>
                    <a:pt x="4178735" y="46990"/>
                  </a:cubicBezTo>
                  <a:cubicBezTo>
                    <a:pt x="4023795" y="26670"/>
                    <a:pt x="3867585" y="16510"/>
                    <a:pt x="3710105" y="17780"/>
                  </a:cubicBezTo>
                  <a:cubicBezTo>
                    <a:pt x="3437055" y="17780"/>
                    <a:pt x="944880" y="22860"/>
                    <a:pt x="694690" y="13970"/>
                  </a:cubicBezTo>
                  <a:cubicBezTo>
                    <a:pt x="360680" y="0"/>
                    <a:pt x="0" y="16510"/>
                    <a:pt x="0" y="16510"/>
                  </a:cubicBezTo>
                  <a:close/>
                </a:path>
              </a:pathLst>
            </a:custGeom>
            <a:solidFill>
              <a:srgbClr val="FDE4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g11febba14f8_0_31"/>
            <p:cNvSpPr/>
            <p:nvPr/>
          </p:nvSpPr>
          <p:spPr>
            <a:xfrm>
              <a:off x="21590" y="0"/>
              <a:ext cx="3698675" cy="4359549"/>
            </a:xfrm>
            <a:custGeom>
              <a:avLst/>
              <a:gdLst/>
              <a:ahLst/>
              <a:cxnLst/>
              <a:rect l="l" t="t" r="r" b="b"/>
              <a:pathLst>
                <a:path w="3698675" h="4359549" extrusionOk="0">
                  <a:moveTo>
                    <a:pt x="0" y="4245249"/>
                  </a:moveTo>
                  <a:lnTo>
                    <a:pt x="109220" y="4359549"/>
                  </a:lnTo>
                  <a:lnTo>
                    <a:pt x="123190" y="4226199"/>
                  </a:lnTo>
                  <a:lnTo>
                    <a:pt x="0" y="4245249"/>
                  </a:lnTo>
                  <a:close/>
                  <a:moveTo>
                    <a:pt x="2499795" y="106680"/>
                  </a:moveTo>
                  <a:cubicBezTo>
                    <a:pt x="2499795" y="106680"/>
                    <a:pt x="2917625" y="64770"/>
                    <a:pt x="3054785" y="55880"/>
                  </a:cubicBezTo>
                  <a:cubicBezTo>
                    <a:pt x="3191945" y="46990"/>
                    <a:pt x="3672005" y="0"/>
                    <a:pt x="3672005" y="0"/>
                  </a:cubicBezTo>
                  <a:cubicBezTo>
                    <a:pt x="3665655" y="41910"/>
                    <a:pt x="3664385" y="86360"/>
                    <a:pt x="3669465" y="128270"/>
                  </a:cubicBezTo>
                  <a:cubicBezTo>
                    <a:pt x="3675815" y="167640"/>
                    <a:pt x="3678355" y="208280"/>
                    <a:pt x="3677085" y="248920"/>
                  </a:cubicBezTo>
                  <a:lnTo>
                    <a:pt x="3698675" y="318770"/>
                  </a:lnTo>
                  <a:lnTo>
                    <a:pt x="3688515" y="419100"/>
                  </a:lnTo>
                  <a:cubicBezTo>
                    <a:pt x="3688515" y="419100"/>
                    <a:pt x="2937945" y="454660"/>
                    <a:pt x="2800785" y="471170"/>
                  </a:cubicBezTo>
                  <a:cubicBezTo>
                    <a:pt x="2663625" y="487680"/>
                    <a:pt x="2459155" y="486410"/>
                    <a:pt x="2459155" y="486410"/>
                  </a:cubicBezTo>
                  <a:cubicBezTo>
                    <a:pt x="2459155" y="486410"/>
                    <a:pt x="2451535" y="365760"/>
                    <a:pt x="2464235" y="322580"/>
                  </a:cubicBezTo>
                  <a:cubicBezTo>
                    <a:pt x="2474395" y="288290"/>
                    <a:pt x="2478205" y="251460"/>
                    <a:pt x="2473125" y="214630"/>
                  </a:cubicBezTo>
                  <a:cubicBezTo>
                    <a:pt x="2473125" y="186690"/>
                    <a:pt x="2499795" y="106680"/>
                    <a:pt x="2499795" y="106680"/>
                  </a:cubicBezTo>
                  <a:close/>
                </a:path>
              </a:pathLst>
            </a:custGeom>
            <a:solidFill>
              <a:srgbClr val="F6D8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8" name="Google Shape;218;g11febba14f8_0_31"/>
          <p:cNvGrpSpPr/>
          <p:nvPr/>
        </p:nvGrpSpPr>
        <p:grpSpPr>
          <a:xfrm>
            <a:off x="12329618" y="310274"/>
            <a:ext cx="1620192" cy="1694571"/>
            <a:chOff x="0" y="0"/>
            <a:chExt cx="4187625" cy="4379869"/>
          </a:xfrm>
        </p:grpSpPr>
        <p:sp>
          <p:nvSpPr>
            <p:cNvPr id="219" name="Google Shape;219;g11febba14f8_0_31"/>
            <p:cNvSpPr/>
            <p:nvPr/>
          </p:nvSpPr>
          <p:spPr>
            <a:xfrm>
              <a:off x="0" y="218440"/>
              <a:ext cx="4187625" cy="4161429"/>
            </a:xfrm>
            <a:custGeom>
              <a:avLst/>
              <a:gdLst/>
              <a:ahLst/>
              <a:cxnLst/>
              <a:rect l="l" t="t" r="r" b="b"/>
              <a:pathLst>
                <a:path w="4187625" h="4161429" extrusionOk="0">
                  <a:moveTo>
                    <a:pt x="0" y="16510"/>
                  </a:moveTo>
                  <a:cubicBezTo>
                    <a:pt x="0" y="16510"/>
                    <a:pt x="2540" y="345440"/>
                    <a:pt x="2540" y="974029"/>
                  </a:cubicBezTo>
                  <a:cubicBezTo>
                    <a:pt x="2540" y="2190059"/>
                    <a:pt x="7620" y="2980329"/>
                    <a:pt x="7620" y="3240679"/>
                  </a:cubicBezTo>
                  <a:cubicBezTo>
                    <a:pt x="7620" y="3434989"/>
                    <a:pt x="16510" y="3833769"/>
                    <a:pt x="21590" y="4025539"/>
                  </a:cubicBezTo>
                  <a:lnTo>
                    <a:pt x="130810" y="4139839"/>
                  </a:lnTo>
                  <a:cubicBezTo>
                    <a:pt x="275590" y="4147459"/>
                    <a:pt x="543560" y="4161429"/>
                    <a:pt x="793750" y="4161429"/>
                  </a:cubicBezTo>
                  <a:lnTo>
                    <a:pt x="4187625" y="4161429"/>
                  </a:lnTo>
                  <a:lnTo>
                    <a:pt x="4187625" y="807864"/>
                  </a:lnTo>
                  <a:cubicBezTo>
                    <a:pt x="4187625" y="323850"/>
                    <a:pt x="4178735" y="46990"/>
                    <a:pt x="4178735" y="46990"/>
                  </a:cubicBezTo>
                  <a:cubicBezTo>
                    <a:pt x="4023795" y="26670"/>
                    <a:pt x="3867585" y="16510"/>
                    <a:pt x="3710105" y="17780"/>
                  </a:cubicBezTo>
                  <a:cubicBezTo>
                    <a:pt x="3437055" y="17780"/>
                    <a:pt x="944880" y="22860"/>
                    <a:pt x="694690" y="13970"/>
                  </a:cubicBezTo>
                  <a:cubicBezTo>
                    <a:pt x="360680" y="0"/>
                    <a:pt x="0" y="16510"/>
                    <a:pt x="0" y="16510"/>
                  </a:cubicBezTo>
                  <a:close/>
                </a:path>
              </a:pathLst>
            </a:custGeom>
            <a:solidFill>
              <a:srgbClr val="4BAF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g11febba14f8_0_31"/>
            <p:cNvSpPr/>
            <p:nvPr/>
          </p:nvSpPr>
          <p:spPr>
            <a:xfrm>
              <a:off x="21590" y="0"/>
              <a:ext cx="3698675" cy="4359549"/>
            </a:xfrm>
            <a:custGeom>
              <a:avLst/>
              <a:gdLst/>
              <a:ahLst/>
              <a:cxnLst/>
              <a:rect l="l" t="t" r="r" b="b"/>
              <a:pathLst>
                <a:path w="3698675" h="4359549" extrusionOk="0">
                  <a:moveTo>
                    <a:pt x="0" y="4245249"/>
                  </a:moveTo>
                  <a:lnTo>
                    <a:pt x="109220" y="4359549"/>
                  </a:lnTo>
                  <a:lnTo>
                    <a:pt x="123190" y="4226199"/>
                  </a:lnTo>
                  <a:lnTo>
                    <a:pt x="0" y="4245249"/>
                  </a:lnTo>
                  <a:close/>
                  <a:moveTo>
                    <a:pt x="2499795" y="106680"/>
                  </a:moveTo>
                  <a:cubicBezTo>
                    <a:pt x="2499795" y="106680"/>
                    <a:pt x="2917625" y="64770"/>
                    <a:pt x="3054785" y="55880"/>
                  </a:cubicBezTo>
                  <a:cubicBezTo>
                    <a:pt x="3191945" y="46990"/>
                    <a:pt x="3672005" y="0"/>
                    <a:pt x="3672005" y="0"/>
                  </a:cubicBezTo>
                  <a:cubicBezTo>
                    <a:pt x="3665655" y="41910"/>
                    <a:pt x="3664385" y="86360"/>
                    <a:pt x="3669465" y="128270"/>
                  </a:cubicBezTo>
                  <a:cubicBezTo>
                    <a:pt x="3675815" y="167640"/>
                    <a:pt x="3678355" y="208280"/>
                    <a:pt x="3677085" y="248920"/>
                  </a:cubicBezTo>
                  <a:lnTo>
                    <a:pt x="3698675" y="318770"/>
                  </a:lnTo>
                  <a:lnTo>
                    <a:pt x="3688515" y="419100"/>
                  </a:lnTo>
                  <a:cubicBezTo>
                    <a:pt x="3688515" y="419100"/>
                    <a:pt x="2937945" y="454660"/>
                    <a:pt x="2800785" y="471170"/>
                  </a:cubicBezTo>
                  <a:cubicBezTo>
                    <a:pt x="2663625" y="487680"/>
                    <a:pt x="2459155" y="486410"/>
                    <a:pt x="2459155" y="486410"/>
                  </a:cubicBezTo>
                  <a:cubicBezTo>
                    <a:pt x="2459155" y="486410"/>
                    <a:pt x="2451535" y="365760"/>
                    <a:pt x="2464235" y="322580"/>
                  </a:cubicBezTo>
                  <a:cubicBezTo>
                    <a:pt x="2474395" y="288290"/>
                    <a:pt x="2478205" y="251460"/>
                    <a:pt x="2473125" y="214630"/>
                  </a:cubicBezTo>
                  <a:cubicBezTo>
                    <a:pt x="2473125" y="186690"/>
                    <a:pt x="2499795" y="106680"/>
                    <a:pt x="2499795" y="106680"/>
                  </a:cubicBezTo>
                  <a:close/>
                </a:path>
              </a:pathLst>
            </a:custGeom>
            <a:solidFill>
              <a:srgbClr val="1F7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21" name="Google Shape;221;g11febba14f8_0_31"/>
          <p:cNvPicPr preferRelativeResize="0"/>
          <p:nvPr/>
        </p:nvPicPr>
        <p:blipFill rotWithShape="1">
          <a:blip r:embed="rId3">
            <a:alphaModFix/>
          </a:blip>
          <a:srcRect/>
          <a:stretch/>
        </p:blipFill>
        <p:spPr>
          <a:xfrm>
            <a:off x="741377" y="519982"/>
            <a:ext cx="1475132" cy="1568495"/>
          </a:xfrm>
          <a:prstGeom prst="rect">
            <a:avLst/>
          </a:prstGeom>
          <a:noFill/>
          <a:ln>
            <a:noFill/>
          </a:ln>
        </p:spPr>
      </p:pic>
      <p:pic>
        <p:nvPicPr>
          <p:cNvPr id="222" name="Google Shape;222;g11febba14f8_0_31"/>
          <p:cNvPicPr preferRelativeResize="0"/>
          <p:nvPr/>
        </p:nvPicPr>
        <p:blipFill rotWithShape="1">
          <a:blip r:embed="rId4">
            <a:alphaModFix/>
          </a:blip>
          <a:srcRect/>
          <a:stretch/>
        </p:blipFill>
        <p:spPr>
          <a:xfrm>
            <a:off x="1028700" y="8446044"/>
            <a:ext cx="1397669" cy="1397669"/>
          </a:xfrm>
          <a:prstGeom prst="rect">
            <a:avLst/>
          </a:prstGeom>
          <a:noFill/>
          <a:ln>
            <a:noFill/>
          </a:ln>
        </p:spPr>
      </p:pic>
      <p:sp>
        <p:nvSpPr>
          <p:cNvPr id="223" name="Google Shape;223;g11febba14f8_0_31"/>
          <p:cNvSpPr/>
          <p:nvPr/>
        </p:nvSpPr>
        <p:spPr>
          <a:xfrm>
            <a:off x="1975266" y="2247900"/>
            <a:ext cx="14964300" cy="8310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s-CO" sz="4800" b="1">
                <a:solidFill>
                  <a:schemeClr val="dk1"/>
                </a:solidFill>
                <a:latin typeface="Arial"/>
                <a:ea typeface="Arial"/>
                <a:cs typeface="Arial"/>
                <a:sym typeface="Arial"/>
              </a:rPr>
              <a:t>DESARROLLO DE LOS OBJETIVOS </a:t>
            </a:r>
            <a:r>
              <a:rPr lang="es-CO" sz="4800" b="1">
                <a:solidFill>
                  <a:schemeClr val="dk1"/>
                </a:solidFill>
              </a:rPr>
              <a:t>ESPECÍFICOS</a:t>
            </a:r>
            <a:endParaRPr/>
          </a:p>
        </p:txBody>
      </p:sp>
      <p:sp>
        <p:nvSpPr>
          <p:cNvPr id="224" name="Google Shape;224;g11febba14f8_0_31"/>
          <p:cNvSpPr/>
          <p:nvPr/>
        </p:nvSpPr>
        <p:spPr>
          <a:xfrm>
            <a:off x="12919074" y="876577"/>
            <a:ext cx="441000" cy="646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s-CO" sz="3600">
                <a:solidFill>
                  <a:schemeClr val="dk1"/>
                </a:solidFill>
                <a:latin typeface="Arial"/>
                <a:ea typeface="Arial"/>
                <a:cs typeface="Arial"/>
                <a:sym typeface="Arial"/>
              </a:rPr>
              <a:t>1</a:t>
            </a:r>
            <a:endParaRPr sz="3600">
              <a:solidFill>
                <a:schemeClr val="dk1"/>
              </a:solidFill>
              <a:latin typeface="Arial"/>
              <a:ea typeface="Arial"/>
              <a:cs typeface="Arial"/>
              <a:sym typeface="Arial"/>
            </a:endParaRPr>
          </a:p>
        </p:txBody>
      </p:sp>
      <p:sp>
        <p:nvSpPr>
          <p:cNvPr id="225" name="Google Shape;225;g11febba14f8_0_31"/>
          <p:cNvSpPr/>
          <p:nvPr/>
        </p:nvSpPr>
        <p:spPr>
          <a:xfrm>
            <a:off x="14862174" y="830393"/>
            <a:ext cx="441000" cy="646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s-CO" sz="3600">
                <a:solidFill>
                  <a:schemeClr val="dk1"/>
                </a:solidFill>
                <a:latin typeface="Arial"/>
                <a:ea typeface="Arial"/>
                <a:cs typeface="Arial"/>
                <a:sym typeface="Arial"/>
              </a:rPr>
              <a:t>2</a:t>
            </a:r>
            <a:endParaRPr sz="3600">
              <a:solidFill>
                <a:schemeClr val="dk1"/>
              </a:solidFill>
              <a:latin typeface="Arial"/>
              <a:ea typeface="Arial"/>
              <a:cs typeface="Arial"/>
              <a:sym typeface="Arial"/>
            </a:endParaRPr>
          </a:p>
        </p:txBody>
      </p:sp>
      <p:sp>
        <p:nvSpPr>
          <p:cNvPr id="226" name="Google Shape;226;g11febba14f8_0_31"/>
          <p:cNvSpPr/>
          <p:nvPr/>
        </p:nvSpPr>
        <p:spPr>
          <a:xfrm>
            <a:off x="16805274" y="876577"/>
            <a:ext cx="441000" cy="646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s-CO" sz="3600">
                <a:solidFill>
                  <a:schemeClr val="dk1"/>
                </a:solidFill>
                <a:latin typeface="Arial"/>
                <a:ea typeface="Arial"/>
                <a:cs typeface="Arial"/>
                <a:sym typeface="Arial"/>
              </a:rPr>
              <a:t>3</a:t>
            </a:r>
            <a:endParaRPr sz="3600">
              <a:solidFill>
                <a:schemeClr val="dk1"/>
              </a:solidFill>
              <a:latin typeface="Arial"/>
              <a:ea typeface="Arial"/>
              <a:cs typeface="Arial"/>
              <a:sym typeface="Arial"/>
            </a:endParaRPr>
          </a:p>
        </p:txBody>
      </p:sp>
      <p:sp>
        <p:nvSpPr>
          <p:cNvPr id="227" name="Google Shape;227;g11febba14f8_0_31"/>
          <p:cNvSpPr txBox="1"/>
          <p:nvPr/>
        </p:nvSpPr>
        <p:spPr>
          <a:xfrm>
            <a:off x="17382877" y="5533681"/>
            <a:ext cx="513900" cy="431100"/>
          </a:xfrm>
          <a:prstGeom prst="rect">
            <a:avLst/>
          </a:prstGeom>
          <a:noFill/>
          <a:ln>
            <a:noFill/>
          </a:ln>
        </p:spPr>
        <p:txBody>
          <a:bodyPr spcFirstLastPara="1" wrap="square" lIns="0" tIns="0" rIns="0" bIns="0" anchor="t" anchorCtr="0">
            <a:spAutoFit/>
          </a:bodyPr>
          <a:lstStyle/>
          <a:p>
            <a:pPr marL="0" marR="0" lvl="0" indent="0" algn="r" rtl="0">
              <a:lnSpc>
                <a:spcPct val="139964"/>
              </a:lnSpc>
              <a:spcBef>
                <a:spcPts val="0"/>
              </a:spcBef>
              <a:spcAft>
                <a:spcPts val="0"/>
              </a:spcAft>
              <a:buNone/>
            </a:pPr>
            <a:r>
              <a:rPr lang="es-CO" sz="2800" b="1">
                <a:solidFill>
                  <a:schemeClr val="dk1"/>
                </a:solidFill>
                <a:latin typeface="Arial"/>
                <a:ea typeface="Arial"/>
                <a:cs typeface="Arial"/>
                <a:sym typeface="Arial"/>
              </a:rPr>
              <a:t>0</a:t>
            </a:r>
            <a:r>
              <a:rPr lang="es-CO" sz="2800" b="1">
                <a:solidFill>
                  <a:schemeClr val="dk1"/>
                </a:solidFill>
              </a:rPr>
              <a:t>7</a:t>
            </a:r>
            <a:endParaRPr sz="2800" b="1">
              <a:solidFill>
                <a:schemeClr val="dk1"/>
              </a:solidFill>
              <a:latin typeface="Arial"/>
              <a:ea typeface="Arial"/>
              <a:cs typeface="Arial"/>
              <a:sym typeface="Arial"/>
            </a:endParaRPr>
          </a:p>
        </p:txBody>
      </p:sp>
      <p:sp>
        <p:nvSpPr>
          <p:cNvPr id="228" name="Google Shape;228;g11febba14f8_0_31"/>
          <p:cNvSpPr txBox="1"/>
          <p:nvPr/>
        </p:nvSpPr>
        <p:spPr>
          <a:xfrm>
            <a:off x="2216509" y="3347787"/>
            <a:ext cx="14588700" cy="3285000"/>
          </a:xfrm>
          <a:prstGeom prst="rect">
            <a:avLst/>
          </a:prstGeom>
          <a:noFill/>
          <a:ln>
            <a:noFill/>
          </a:ln>
        </p:spPr>
        <p:txBody>
          <a:bodyPr spcFirstLastPara="1" wrap="square" lIns="91425" tIns="45700" rIns="91425" bIns="45700" anchor="t" anchorCtr="0">
            <a:spAutoFit/>
          </a:bodyPr>
          <a:lstStyle/>
          <a:p>
            <a:pPr marL="457200" lvl="0" indent="-381000" algn="l" rtl="0">
              <a:spcBef>
                <a:spcPts val="560"/>
              </a:spcBef>
              <a:spcAft>
                <a:spcPts val="0"/>
              </a:spcAft>
              <a:buClr>
                <a:schemeClr val="dk1"/>
              </a:buClr>
              <a:buSzPts val="2400"/>
              <a:buChar char="•"/>
            </a:pPr>
            <a:r>
              <a:rPr lang="es-CO" sz="2800" b="1">
                <a:solidFill>
                  <a:schemeClr val="dk1"/>
                </a:solidFill>
              </a:rPr>
              <a:t>Analizar el uso de la normativa relacionada con la  responsabilidad social empresarial</a:t>
            </a:r>
            <a:r>
              <a:rPr lang="es-CO" sz="2800">
                <a:solidFill>
                  <a:schemeClr val="dk1"/>
                </a:solidFill>
              </a:rPr>
              <a:t> </a:t>
            </a:r>
            <a:endParaRPr sz="2800">
              <a:solidFill>
                <a:schemeClr val="dk1"/>
              </a:solidFill>
            </a:endParaRPr>
          </a:p>
          <a:p>
            <a:pPr marL="0" lvl="0" indent="0" algn="l" rtl="0">
              <a:spcBef>
                <a:spcPts val="560"/>
              </a:spcBef>
              <a:spcAft>
                <a:spcPts val="0"/>
              </a:spcAft>
              <a:buNone/>
            </a:pPr>
            <a:endParaRPr sz="2800">
              <a:solidFill>
                <a:schemeClr val="dk1"/>
              </a:solidFill>
            </a:endParaRPr>
          </a:p>
          <a:p>
            <a:pPr marL="76200" marR="314325" lvl="0" indent="0" algn="just" rtl="0">
              <a:lnSpc>
                <a:spcPct val="150000"/>
              </a:lnSpc>
              <a:spcBef>
                <a:spcPts val="450"/>
              </a:spcBef>
              <a:spcAft>
                <a:spcPts val="0"/>
              </a:spcAft>
              <a:buClr>
                <a:schemeClr val="dk1"/>
              </a:buClr>
              <a:buSzPts val="1100"/>
              <a:buFont typeface="Arial"/>
              <a:buNone/>
            </a:pPr>
            <a:r>
              <a:rPr lang="es-CO" sz="2000">
                <a:solidFill>
                  <a:schemeClr val="dk1"/>
                </a:solidFill>
              </a:rPr>
              <a:t>La Responsabilidad Social Empresarial en Colombia se encuentra ligada únicamente a comportamientos voluntarios de las empresas procurando el bienestar de las comunidades porque no existe una normativa vigente que lo reglamente. No obstante, se encuentran normas internacionales que sí reglamentan la RSE.</a:t>
            </a:r>
            <a:endParaRPr sz="2800">
              <a:solidFill>
                <a:schemeClr val="dk1"/>
              </a:solidFill>
            </a:endParaRPr>
          </a:p>
          <a:p>
            <a:pPr marL="0" marR="0" lvl="0" indent="0" algn="l" rtl="0">
              <a:spcBef>
                <a:spcPts val="600"/>
              </a:spcBef>
              <a:spcAft>
                <a:spcPts val="0"/>
              </a:spcAft>
              <a:buNone/>
            </a:pPr>
            <a:endParaRPr sz="2000">
              <a:solidFill>
                <a:schemeClr val="dk1"/>
              </a:solidFill>
              <a:latin typeface="Arial"/>
              <a:ea typeface="Arial"/>
              <a:cs typeface="Arial"/>
              <a:sym typeface="Arial"/>
            </a:endParaRPr>
          </a:p>
        </p:txBody>
      </p:sp>
      <p:pic>
        <p:nvPicPr>
          <p:cNvPr id="229" name="Google Shape;229;g11febba14f8_0_31"/>
          <p:cNvPicPr preferRelativeResize="0"/>
          <p:nvPr/>
        </p:nvPicPr>
        <p:blipFill>
          <a:blip r:embed="rId5">
            <a:alphaModFix/>
          </a:blip>
          <a:stretch>
            <a:fillRect/>
          </a:stretch>
        </p:blipFill>
        <p:spPr>
          <a:xfrm>
            <a:off x="7521124" y="6781375"/>
            <a:ext cx="3514000" cy="1945250"/>
          </a:xfrm>
          <a:prstGeom prst="rect">
            <a:avLst/>
          </a:prstGeom>
          <a:noFill/>
          <a:ln>
            <a:noFill/>
          </a:ln>
        </p:spPr>
      </p:pic>
      <p:pic>
        <p:nvPicPr>
          <p:cNvPr id="230" name="Google Shape;230;g11febba14f8_0_31"/>
          <p:cNvPicPr preferRelativeResize="0"/>
          <p:nvPr/>
        </p:nvPicPr>
        <p:blipFill>
          <a:blip r:embed="rId6">
            <a:alphaModFix/>
          </a:blip>
          <a:stretch>
            <a:fillRect/>
          </a:stretch>
        </p:blipFill>
        <p:spPr>
          <a:xfrm>
            <a:off x="2199587" y="6674550"/>
            <a:ext cx="4744826" cy="2158900"/>
          </a:xfrm>
          <a:prstGeom prst="rect">
            <a:avLst/>
          </a:prstGeom>
          <a:noFill/>
          <a:ln>
            <a:noFill/>
          </a:ln>
        </p:spPr>
      </p:pic>
      <p:pic>
        <p:nvPicPr>
          <p:cNvPr id="231" name="Google Shape;231;g11febba14f8_0_31"/>
          <p:cNvPicPr preferRelativeResize="0"/>
          <p:nvPr/>
        </p:nvPicPr>
        <p:blipFill>
          <a:blip r:embed="rId7">
            <a:alphaModFix/>
          </a:blip>
          <a:stretch>
            <a:fillRect/>
          </a:stretch>
        </p:blipFill>
        <p:spPr>
          <a:xfrm>
            <a:off x="12146287" y="6311402"/>
            <a:ext cx="3514000" cy="2885199"/>
          </a:xfrm>
          <a:prstGeom prst="rect">
            <a:avLst/>
          </a:prstGeom>
          <a:noFill/>
          <a:ln>
            <a:noFill/>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g11febba14f8_0_57"/>
          <p:cNvSpPr/>
          <p:nvPr/>
        </p:nvSpPr>
        <p:spPr>
          <a:xfrm>
            <a:off x="17145000" y="4466709"/>
            <a:ext cx="2667000" cy="2590800"/>
          </a:xfrm>
          <a:prstGeom prst="ellipse">
            <a:avLst/>
          </a:prstGeom>
          <a:solidFill>
            <a:srgbClr val="D8D8D8"/>
          </a:solidFill>
          <a:ln w="25400" cap="flat" cmpd="sng">
            <a:solidFill>
              <a:srgbClr val="D8D8D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237" name="Google Shape;237;g11febba14f8_0_57"/>
          <p:cNvGrpSpPr/>
          <p:nvPr/>
        </p:nvGrpSpPr>
        <p:grpSpPr>
          <a:xfrm>
            <a:off x="16215818" y="310274"/>
            <a:ext cx="1620192" cy="1694571"/>
            <a:chOff x="0" y="0"/>
            <a:chExt cx="4187625" cy="4379869"/>
          </a:xfrm>
        </p:grpSpPr>
        <p:sp>
          <p:nvSpPr>
            <p:cNvPr id="238" name="Google Shape;238;g11febba14f8_0_57"/>
            <p:cNvSpPr/>
            <p:nvPr/>
          </p:nvSpPr>
          <p:spPr>
            <a:xfrm>
              <a:off x="0" y="218440"/>
              <a:ext cx="4187625" cy="4161429"/>
            </a:xfrm>
            <a:custGeom>
              <a:avLst/>
              <a:gdLst/>
              <a:ahLst/>
              <a:cxnLst/>
              <a:rect l="l" t="t" r="r" b="b"/>
              <a:pathLst>
                <a:path w="4187625" h="4161429" extrusionOk="0">
                  <a:moveTo>
                    <a:pt x="0" y="16510"/>
                  </a:moveTo>
                  <a:cubicBezTo>
                    <a:pt x="0" y="16510"/>
                    <a:pt x="2540" y="345440"/>
                    <a:pt x="2540" y="974029"/>
                  </a:cubicBezTo>
                  <a:cubicBezTo>
                    <a:pt x="2540" y="2190059"/>
                    <a:pt x="7620" y="2980329"/>
                    <a:pt x="7620" y="3240679"/>
                  </a:cubicBezTo>
                  <a:cubicBezTo>
                    <a:pt x="7620" y="3434989"/>
                    <a:pt x="16510" y="3833769"/>
                    <a:pt x="21590" y="4025539"/>
                  </a:cubicBezTo>
                  <a:lnTo>
                    <a:pt x="130810" y="4139839"/>
                  </a:lnTo>
                  <a:cubicBezTo>
                    <a:pt x="275590" y="4147459"/>
                    <a:pt x="543560" y="4161429"/>
                    <a:pt x="793750" y="4161429"/>
                  </a:cubicBezTo>
                  <a:lnTo>
                    <a:pt x="4187625" y="4161429"/>
                  </a:lnTo>
                  <a:lnTo>
                    <a:pt x="4187625" y="807864"/>
                  </a:lnTo>
                  <a:cubicBezTo>
                    <a:pt x="4187625" y="323850"/>
                    <a:pt x="4178735" y="46990"/>
                    <a:pt x="4178735" y="46990"/>
                  </a:cubicBezTo>
                  <a:cubicBezTo>
                    <a:pt x="4023795" y="26670"/>
                    <a:pt x="3867585" y="16510"/>
                    <a:pt x="3710105" y="17780"/>
                  </a:cubicBezTo>
                  <a:cubicBezTo>
                    <a:pt x="3437055" y="17780"/>
                    <a:pt x="944880" y="22860"/>
                    <a:pt x="694690" y="13970"/>
                  </a:cubicBezTo>
                  <a:cubicBezTo>
                    <a:pt x="360680" y="0"/>
                    <a:pt x="0" y="16510"/>
                    <a:pt x="0" y="16510"/>
                  </a:cubicBezTo>
                  <a:close/>
                </a:path>
              </a:pathLst>
            </a:custGeom>
            <a:solidFill>
              <a:srgbClr val="86C7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g11febba14f8_0_57"/>
            <p:cNvSpPr/>
            <p:nvPr/>
          </p:nvSpPr>
          <p:spPr>
            <a:xfrm>
              <a:off x="21590" y="0"/>
              <a:ext cx="3698675" cy="4359549"/>
            </a:xfrm>
            <a:custGeom>
              <a:avLst/>
              <a:gdLst/>
              <a:ahLst/>
              <a:cxnLst/>
              <a:rect l="l" t="t" r="r" b="b"/>
              <a:pathLst>
                <a:path w="3698675" h="4359549" extrusionOk="0">
                  <a:moveTo>
                    <a:pt x="0" y="4245249"/>
                  </a:moveTo>
                  <a:lnTo>
                    <a:pt x="109220" y="4359549"/>
                  </a:lnTo>
                  <a:lnTo>
                    <a:pt x="123190" y="4226199"/>
                  </a:lnTo>
                  <a:lnTo>
                    <a:pt x="0" y="4245249"/>
                  </a:lnTo>
                  <a:close/>
                  <a:moveTo>
                    <a:pt x="2499795" y="106680"/>
                  </a:moveTo>
                  <a:cubicBezTo>
                    <a:pt x="2499795" y="106680"/>
                    <a:pt x="2917625" y="64770"/>
                    <a:pt x="3054785" y="55880"/>
                  </a:cubicBezTo>
                  <a:cubicBezTo>
                    <a:pt x="3191945" y="46990"/>
                    <a:pt x="3672005" y="0"/>
                    <a:pt x="3672005" y="0"/>
                  </a:cubicBezTo>
                  <a:cubicBezTo>
                    <a:pt x="3665655" y="41910"/>
                    <a:pt x="3664385" y="86360"/>
                    <a:pt x="3669465" y="128270"/>
                  </a:cubicBezTo>
                  <a:cubicBezTo>
                    <a:pt x="3675815" y="167640"/>
                    <a:pt x="3678355" y="208280"/>
                    <a:pt x="3677085" y="248920"/>
                  </a:cubicBezTo>
                  <a:lnTo>
                    <a:pt x="3698675" y="318770"/>
                  </a:lnTo>
                  <a:lnTo>
                    <a:pt x="3688515" y="419100"/>
                  </a:lnTo>
                  <a:cubicBezTo>
                    <a:pt x="3688515" y="419100"/>
                    <a:pt x="2937945" y="454660"/>
                    <a:pt x="2800785" y="471170"/>
                  </a:cubicBezTo>
                  <a:cubicBezTo>
                    <a:pt x="2663625" y="487680"/>
                    <a:pt x="2459155" y="486410"/>
                    <a:pt x="2459155" y="486410"/>
                  </a:cubicBezTo>
                  <a:cubicBezTo>
                    <a:pt x="2459155" y="486410"/>
                    <a:pt x="2451535" y="365760"/>
                    <a:pt x="2464235" y="322580"/>
                  </a:cubicBezTo>
                  <a:cubicBezTo>
                    <a:pt x="2474395" y="288290"/>
                    <a:pt x="2478205" y="251460"/>
                    <a:pt x="2473125" y="214630"/>
                  </a:cubicBezTo>
                  <a:cubicBezTo>
                    <a:pt x="2473125" y="186690"/>
                    <a:pt x="2499795" y="106680"/>
                    <a:pt x="2499795" y="106680"/>
                  </a:cubicBezTo>
                  <a:close/>
                </a:path>
              </a:pathLst>
            </a:custGeom>
            <a:solidFill>
              <a:srgbClr val="057D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0" name="Google Shape;240;g11febba14f8_0_57"/>
          <p:cNvGrpSpPr/>
          <p:nvPr/>
        </p:nvGrpSpPr>
        <p:grpSpPr>
          <a:xfrm>
            <a:off x="14272718" y="310274"/>
            <a:ext cx="1620192" cy="1694571"/>
            <a:chOff x="-1" y="0"/>
            <a:chExt cx="4187625" cy="4379868"/>
          </a:xfrm>
        </p:grpSpPr>
        <p:sp>
          <p:nvSpPr>
            <p:cNvPr id="241" name="Google Shape;241;g11febba14f8_0_57"/>
            <p:cNvSpPr/>
            <p:nvPr/>
          </p:nvSpPr>
          <p:spPr>
            <a:xfrm>
              <a:off x="-1" y="218439"/>
              <a:ext cx="4187625" cy="4161429"/>
            </a:xfrm>
            <a:custGeom>
              <a:avLst/>
              <a:gdLst/>
              <a:ahLst/>
              <a:cxnLst/>
              <a:rect l="l" t="t" r="r" b="b"/>
              <a:pathLst>
                <a:path w="4187625" h="4161429" extrusionOk="0">
                  <a:moveTo>
                    <a:pt x="0" y="16510"/>
                  </a:moveTo>
                  <a:cubicBezTo>
                    <a:pt x="0" y="16510"/>
                    <a:pt x="2540" y="345440"/>
                    <a:pt x="2540" y="974029"/>
                  </a:cubicBezTo>
                  <a:cubicBezTo>
                    <a:pt x="2540" y="2190059"/>
                    <a:pt x="7620" y="2980329"/>
                    <a:pt x="7620" y="3240679"/>
                  </a:cubicBezTo>
                  <a:cubicBezTo>
                    <a:pt x="7620" y="3434989"/>
                    <a:pt x="16510" y="3833769"/>
                    <a:pt x="21590" y="4025539"/>
                  </a:cubicBezTo>
                  <a:lnTo>
                    <a:pt x="130810" y="4139839"/>
                  </a:lnTo>
                  <a:cubicBezTo>
                    <a:pt x="275590" y="4147459"/>
                    <a:pt x="543560" y="4161429"/>
                    <a:pt x="793750" y="4161429"/>
                  </a:cubicBezTo>
                  <a:lnTo>
                    <a:pt x="4187625" y="4161429"/>
                  </a:lnTo>
                  <a:lnTo>
                    <a:pt x="4187625" y="807864"/>
                  </a:lnTo>
                  <a:cubicBezTo>
                    <a:pt x="4187625" y="323850"/>
                    <a:pt x="4178735" y="46990"/>
                    <a:pt x="4178735" y="46990"/>
                  </a:cubicBezTo>
                  <a:cubicBezTo>
                    <a:pt x="4023795" y="26670"/>
                    <a:pt x="3867585" y="16510"/>
                    <a:pt x="3710105" y="17780"/>
                  </a:cubicBezTo>
                  <a:cubicBezTo>
                    <a:pt x="3437055" y="17780"/>
                    <a:pt x="944880" y="22860"/>
                    <a:pt x="694690" y="13970"/>
                  </a:cubicBezTo>
                  <a:cubicBezTo>
                    <a:pt x="360680" y="0"/>
                    <a:pt x="0" y="16510"/>
                    <a:pt x="0" y="16510"/>
                  </a:cubicBezTo>
                  <a:close/>
                </a:path>
              </a:pathLst>
            </a:custGeom>
            <a:solidFill>
              <a:srgbClr val="FDE4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g11febba14f8_0_57"/>
            <p:cNvSpPr/>
            <p:nvPr/>
          </p:nvSpPr>
          <p:spPr>
            <a:xfrm>
              <a:off x="21590" y="0"/>
              <a:ext cx="3698675" cy="4359549"/>
            </a:xfrm>
            <a:custGeom>
              <a:avLst/>
              <a:gdLst/>
              <a:ahLst/>
              <a:cxnLst/>
              <a:rect l="l" t="t" r="r" b="b"/>
              <a:pathLst>
                <a:path w="3698675" h="4359549" extrusionOk="0">
                  <a:moveTo>
                    <a:pt x="0" y="4245249"/>
                  </a:moveTo>
                  <a:lnTo>
                    <a:pt x="109220" y="4359549"/>
                  </a:lnTo>
                  <a:lnTo>
                    <a:pt x="123190" y="4226199"/>
                  </a:lnTo>
                  <a:lnTo>
                    <a:pt x="0" y="4245249"/>
                  </a:lnTo>
                  <a:close/>
                  <a:moveTo>
                    <a:pt x="2499795" y="106680"/>
                  </a:moveTo>
                  <a:cubicBezTo>
                    <a:pt x="2499795" y="106680"/>
                    <a:pt x="2917625" y="64770"/>
                    <a:pt x="3054785" y="55880"/>
                  </a:cubicBezTo>
                  <a:cubicBezTo>
                    <a:pt x="3191945" y="46990"/>
                    <a:pt x="3672005" y="0"/>
                    <a:pt x="3672005" y="0"/>
                  </a:cubicBezTo>
                  <a:cubicBezTo>
                    <a:pt x="3665655" y="41910"/>
                    <a:pt x="3664385" y="86360"/>
                    <a:pt x="3669465" y="128270"/>
                  </a:cubicBezTo>
                  <a:cubicBezTo>
                    <a:pt x="3675815" y="167640"/>
                    <a:pt x="3678355" y="208280"/>
                    <a:pt x="3677085" y="248920"/>
                  </a:cubicBezTo>
                  <a:lnTo>
                    <a:pt x="3698675" y="318770"/>
                  </a:lnTo>
                  <a:lnTo>
                    <a:pt x="3688515" y="419100"/>
                  </a:lnTo>
                  <a:cubicBezTo>
                    <a:pt x="3688515" y="419100"/>
                    <a:pt x="2937945" y="454660"/>
                    <a:pt x="2800785" y="471170"/>
                  </a:cubicBezTo>
                  <a:cubicBezTo>
                    <a:pt x="2663625" y="487680"/>
                    <a:pt x="2459155" y="486410"/>
                    <a:pt x="2459155" y="486410"/>
                  </a:cubicBezTo>
                  <a:cubicBezTo>
                    <a:pt x="2459155" y="486410"/>
                    <a:pt x="2451535" y="365760"/>
                    <a:pt x="2464235" y="322580"/>
                  </a:cubicBezTo>
                  <a:cubicBezTo>
                    <a:pt x="2474395" y="288290"/>
                    <a:pt x="2478205" y="251460"/>
                    <a:pt x="2473125" y="214630"/>
                  </a:cubicBezTo>
                  <a:cubicBezTo>
                    <a:pt x="2473125" y="186690"/>
                    <a:pt x="2499795" y="106680"/>
                    <a:pt x="2499795" y="106680"/>
                  </a:cubicBezTo>
                  <a:close/>
                </a:path>
              </a:pathLst>
            </a:custGeom>
            <a:solidFill>
              <a:srgbClr val="F6D8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3" name="Google Shape;243;g11febba14f8_0_57"/>
          <p:cNvGrpSpPr/>
          <p:nvPr/>
        </p:nvGrpSpPr>
        <p:grpSpPr>
          <a:xfrm>
            <a:off x="12329618" y="310274"/>
            <a:ext cx="1620192" cy="1694571"/>
            <a:chOff x="0" y="0"/>
            <a:chExt cx="4187625" cy="4379869"/>
          </a:xfrm>
        </p:grpSpPr>
        <p:sp>
          <p:nvSpPr>
            <p:cNvPr id="244" name="Google Shape;244;g11febba14f8_0_57"/>
            <p:cNvSpPr/>
            <p:nvPr/>
          </p:nvSpPr>
          <p:spPr>
            <a:xfrm>
              <a:off x="0" y="218440"/>
              <a:ext cx="4187625" cy="4161429"/>
            </a:xfrm>
            <a:custGeom>
              <a:avLst/>
              <a:gdLst/>
              <a:ahLst/>
              <a:cxnLst/>
              <a:rect l="l" t="t" r="r" b="b"/>
              <a:pathLst>
                <a:path w="4187625" h="4161429" extrusionOk="0">
                  <a:moveTo>
                    <a:pt x="0" y="16510"/>
                  </a:moveTo>
                  <a:cubicBezTo>
                    <a:pt x="0" y="16510"/>
                    <a:pt x="2540" y="345440"/>
                    <a:pt x="2540" y="974029"/>
                  </a:cubicBezTo>
                  <a:cubicBezTo>
                    <a:pt x="2540" y="2190059"/>
                    <a:pt x="7620" y="2980329"/>
                    <a:pt x="7620" y="3240679"/>
                  </a:cubicBezTo>
                  <a:cubicBezTo>
                    <a:pt x="7620" y="3434989"/>
                    <a:pt x="16510" y="3833769"/>
                    <a:pt x="21590" y="4025539"/>
                  </a:cubicBezTo>
                  <a:lnTo>
                    <a:pt x="130810" y="4139839"/>
                  </a:lnTo>
                  <a:cubicBezTo>
                    <a:pt x="275590" y="4147459"/>
                    <a:pt x="543560" y="4161429"/>
                    <a:pt x="793750" y="4161429"/>
                  </a:cubicBezTo>
                  <a:lnTo>
                    <a:pt x="4187625" y="4161429"/>
                  </a:lnTo>
                  <a:lnTo>
                    <a:pt x="4187625" y="807864"/>
                  </a:lnTo>
                  <a:cubicBezTo>
                    <a:pt x="4187625" y="323850"/>
                    <a:pt x="4178735" y="46990"/>
                    <a:pt x="4178735" y="46990"/>
                  </a:cubicBezTo>
                  <a:cubicBezTo>
                    <a:pt x="4023795" y="26670"/>
                    <a:pt x="3867585" y="16510"/>
                    <a:pt x="3710105" y="17780"/>
                  </a:cubicBezTo>
                  <a:cubicBezTo>
                    <a:pt x="3437055" y="17780"/>
                    <a:pt x="944880" y="22860"/>
                    <a:pt x="694690" y="13970"/>
                  </a:cubicBezTo>
                  <a:cubicBezTo>
                    <a:pt x="360680" y="0"/>
                    <a:pt x="0" y="16510"/>
                    <a:pt x="0" y="16510"/>
                  </a:cubicBezTo>
                  <a:close/>
                </a:path>
              </a:pathLst>
            </a:custGeom>
            <a:solidFill>
              <a:srgbClr val="4BAF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g11febba14f8_0_57"/>
            <p:cNvSpPr/>
            <p:nvPr/>
          </p:nvSpPr>
          <p:spPr>
            <a:xfrm>
              <a:off x="21590" y="0"/>
              <a:ext cx="3698675" cy="4359549"/>
            </a:xfrm>
            <a:custGeom>
              <a:avLst/>
              <a:gdLst/>
              <a:ahLst/>
              <a:cxnLst/>
              <a:rect l="l" t="t" r="r" b="b"/>
              <a:pathLst>
                <a:path w="3698675" h="4359549" extrusionOk="0">
                  <a:moveTo>
                    <a:pt x="0" y="4245249"/>
                  </a:moveTo>
                  <a:lnTo>
                    <a:pt x="109220" y="4359549"/>
                  </a:lnTo>
                  <a:lnTo>
                    <a:pt x="123190" y="4226199"/>
                  </a:lnTo>
                  <a:lnTo>
                    <a:pt x="0" y="4245249"/>
                  </a:lnTo>
                  <a:close/>
                  <a:moveTo>
                    <a:pt x="2499795" y="106680"/>
                  </a:moveTo>
                  <a:cubicBezTo>
                    <a:pt x="2499795" y="106680"/>
                    <a:pt x="2917625" y="64770"/>
                    <a:pt x="3054785" y="55880"/>
                  </a:cubicBezTo>
                  <a:cubicBezTo>
                    <a:pt x="3191945" y="46990"/>
                    <a:pt x="3672005" y="0"/>
                    <a:pt x="3672005" y="0"/>
                  </a:cubicBezTo>
                  <a:cubicBezTo>
                    <a:pt x="3665655" y="41910"/>
                    <a:pt x="3664385" y="86360"/>
                    <a:pt x="3669465" y="128270"/>
                  </a:cubicBezTo>
                  <a:cubicBezTo>
                    <a:pt x="3675815" y="167640"/>
                    <a:pt x="3678355" y="208280"/>
                    <a:pt x="3677085" y="248920"/>
                  </a:cubicBezTo>
                  <a:lnTo>
                    <a:pt x="3698675" y="318770"/>
                  </a:lnTo>
                  <a:lnTo>
                    <a:pt x="3688515" y="419100"/>
                  </a:lnTo>
                  <a:cubicBezTo>
                    <a:pt x="3688515" y="419100"/>
                    <a:pt x="2937945" y="454660"/>
                    <a:pt x="2800785" y="471170"/>
                  </a:cubicBezTo>
                  <a:cubicBezTo>
                    <a:pt x="2663625" y="487680"/>
                    <a:pt x="2459155" y="486410"/>
                    <a:pt x="2459155" y="486410"/>
                  </a:cubicBezTo>
                  <a:cubicBezTo>
                    <a:pt x="2459155" y="486410"/>
                    <a:pt x="2451535" y="365760"/>
                    <a:pt x="2464235" y="322580"/>
                  </a:cubicBezTo>
                  <a:cubicBezTo>
                    <a:pt x="2474395" y="288290"/>
                    <a:pt x="2478205" y="251460"/>
                    <a:pt x="2473125" y="214630"/>
                  </a:cubicBezTo>
                  <a:cubicBezTo>
                    <a:pt x="2473125" y="186690"/>
                    <a:pt x="2499795" y="106680"/>
                    <a:pt x="2499795" y="106680"/>
                  </a:cubicBezTo>
                  <a:close/>
                </a:path>
              </a:pathLst>
            </a:custGeom>
            <a:solidFill>
              <a:srgbClr val="1F7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46" name="Google Shape;246;g11febba14f8_0_57"/>
          <p:cNvPicPr preferRelativeResize="0"/>
          <p:nvPr/>
        </p:nvPicPr>
        <p:blipFill rotWithShape="1">
          <a:blip r:embed="rId3">
            <a:alphaModFix/>
          </a:blip>
          <a:srcRect/>
          <a:stretch/>
        </p:blipFill>
        <p:spPr>
          <a:xfrm>
            <a:off x="741377" y="519982"/>
            <a:ext cx="1475132" cy="1568495"/>
          </a:xfrm>
          <a:prstGeom prst="rect">
            <a:avLst/>
          </a:prstGeom>
          <a:noFill/>
          <a:ln>
            <a:noFill/>
          </a:ln>
        </p:spPr>
      </p:pic>
      <p:pic>
        <p:nvPicPr>
          <p:cNvPr id="247" name="Google Shape;247;g11febba14f8_0_57"/>
          <p:cNvPicPr preferRelativeResize="0"/>
          <p:nvPr/>
        </p:nvPicPr>
        <p:blipFill rotWithShape="1">
          <a:blip r:embed="rId4">
            <a:alphaModFix/>
          </a:blip>
          <a:srcRect/>
          <a:stretch/>
        </p:blipFill>
        <p:spPr>
          <a:xfrm>
            <a:off x="1028700" y="8446044"/>
            <a:ext cx="1397669" cy="1397669"/>
          </a:xfrm>
          <a:prstGeom prst="rect">
            <a:avLst/>
          </a:prstGeom>
          <a:noFill/>
          <a:ln>
            <a:noFill/>
          </a:ln>
        </p:spPr>
      </p:pic>
      <p:sp>
        <p:nvSpPr>
          <p:cNvPr id="248" name="Google Shape;248;g11febba14f8_0_57"/>
          <p:cNvSpPr/>
          <p:nvPr/>
        </p:nvSpPr>
        <p:spPr>
          <a:xfrm>
            <a:off x="1975266" y="2247900"/>
            <a:ext cx="14964300" cy="8310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s-CO" sz="4800" b="1">
                <a:solidFill>
                  <a:schemeClr val="dk1"/>
                </a:solidFill>
                <a:latin typeface="Arial"/>
                <a:ea typeface="Arial"/>
                <a:cs typeface="Arial"/>
                <a:sym typeface="Arial"/>
              </a:rPr>
              <a:t>DESARROLLO DE LOS OBJETIVOS </a:t>
            </a:r>
            <a:r>
              <a:rPr lang="es-CO" sz="4800" b="1">
                <a:solidFill>
                  <a:schemeClr val="dk1"/>
                </a:solidFill>
              </a:rPr>
              <a:t>ESPECÍFICOS</a:t>
            </a:r>
            <a:endParaRPr/>
          </a:p>
        </p:txBody>
      </p:sp>
      <p:sp>
        <p:nvSpPr>
          <p:cNvPr id="249" name="Google Shape;249;g11febba14f8_0_57"/>
          <p:cNvSpPr/>
          <p:nvPr/>
        </p:nvSpPr>
        <p:spPr>
          <a:xfrm>
            <a:off x="12919074" y="876577"/>
            <a:ext cx="441000" cy="646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s-CO" sz="3600">
                <a:solidFill>
                  <a:schemeClr val="dk1"/>
                </a:solidFill>
                <a:latin typeface="Arial"/>
                <a:ea typeface="Arial"/>
                <a:cs typeface="Arial"/>
                <a:sym typeface="Arial"/>
              </a:rPr>
              <a:t>1</a:t>
            </a:r>
            <a:endParaRPr sz="3600">
              <a:solidFill>
                <a:schemeClr val="dk1"/>
              </a:solidFill>
              <a:latin typeface="Arial"/>
              <a:ea typeface="Arial"/>
              <a:cs typeface="Arial"/>
              <a:sym typeface="Arial"/>
            </a:endParaRPr>
          </a:p>
        </p:txBody>
      </p:sp>
      <p:sp>
        <p:nvSpPr>
          <p:cNvPr id="250" name="Google Shape;250;g11febba14f8_0_57"/>
          <p:cNvSpPr/>
          <p:nvPr/>
        </p:nvSpPr>
        <p:spPr>
          <a:xfrm>
            <a:off x="14862174" y="830393"/>
            <a:ext cx="441000" cy="646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s-CO" sz="3600">
                <a:solidFill>
                  <a:schemeClr val="dk1"/>
                </a:solidFill>
                <a:latin typeface="Arial"/>
                <a:ea typeface="Arial"/>
                <a:cs typeface="Arial"/>
                <a:sym typeface="Arial"/>
              </a:rPr>
              <a:t>2</a:t>
            </a:r>
            <a:endParaRPr sz="3600">
              <a:solidFill>
                <a:schemeClr val="dk1"/>
              </a:solidFill>
              <a:latin typeface="Arial"/>
              <a:ea typeface="Arial"/>
              <a:cs typeface="Arial"/>
              <a:sym typeface="Arial"/>
            </a:endParaRPr>
          </a:p>
        </p:txBody>
      </p:sp>
      <p:sp>
        <p:nvSpPr>
          <p:cNvPr id="251" name="Google Shape;251;g11febba14f8_0_57"/>
          <p:cNvSpPr/>
          <p:nvPr/>
        </p:nvSpPr>
        <p:spPr>
          <a:xfrm>
            <a:off x="16805274" y="876577"/>
            <a:ext cx="441000" cy="646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s-CO" sz="3600">
                <a:solidFill>
                  <a:schemeClr val="dk1"/>
                </a:solidFill>
                <a:latin typeface="Arial"/>
                <a:ea typeface="Arial"/>
                <a:cs typeface="Arial"/>
                <a:sym typeface="Arial"/>
              </a:rPr>
              <a:t>3</a:t>
            </a:r>
            <a:endParaRPr sz="3600">
              <a:solidFill>
                <a:schemeClr val="dk1"/>
              </a:solidFill>
              <a:latin typeface="Arial"/>
              <a:ea typeface="Arial"/>
              <a:cs typeface="Arial"/>
              <a:sym typeface="Arial"/>
            </a:endParaRPr>
          </a:p>
        </p:txBody>
      </p:sp>
      <p:sp>
        <p:nvSpPr>
          <p:cNvPr id="252" name="Google Shape;252;g11febba14f8_0_57"/>
          <p:cNvSpPr txBox="1"/>
          <p:nvPr/>
        </p:nvSpPr>
        <p:spPr>
          <a:xfrm>
            <a:off x="17382877" y="5533681"/>
            <a:ext cx="513900" cy="431100"/>
          </a:xfrm>
          <a:prstGeom prst="rect">
            <a:avLst/>
          </a:prstGeom>
          <a:noFill/>
          <a:ln>
            <a:noFill/>
          </a:ln>
        </p:spPr>
        <p:txBody>
          <a:bodyPr spcFirstLastPara="1" wrap="square" lIns="0" tIns="0" rIns="0" bIns="0" anchor="t" anchorCtr="0">
            <a:spAutoFit/>
          </a:bodyPr>
          <a:lstStyle/>
          <a:p>
            <a:pPr marL="0" marR="0" lvl="0" indent="0" algn="r" rtl="0">
              <a:lnSpc>
                <a:spcPct val="139964"/>
              </a:lnSpc>
              <a:spcBef>
                <a:spcPts val="0"/>
              </a:spcBef>
              <a:spcAft>
                <a:spcPts val="0"/>
              </a:spcAft>
              <a:buNone/>
            </a:pPr>
            <a:r>
              <a:rPr lang="es-CO" sz="2800" b="1">
                <a:solidFill>
                  <a:schemeClr val="dk1"/>
                </a:solidFill>
                <a:latin typeface="Arial"/>
                <a:ea typeface="Arial"/>
                <a:cs typeface="Arial"/>
                <a:sym typeface="Arial"/>
              </a:rPr>
              <a:t>0</a:t>
            </a:r>
            <a:r>
              <a:rPr lang="es-CO" sz="2800" b="1">
                <a:solidFill>
                  <a:schemeClr val="dk1"/>
                </a:solidFill>
              </a:rPr>
              <a:t>8</a:t>
            </a:r>
            <a:endParaRPr sz="2800" b="1">
              <a:solidFill>
                <a:schemeClr val="dk1"/>
              </a:solidFill>
              <a:latin typeface="Arial"/>
              <a:ea typeface="Arial"/>
              <a:cs typeface="Arial"/>
              <a:sym typeface="Arial"/>
            </a:endParaRPr>
          </a:p>
        </p:txBody>
      </p:sp>
      <p:sp>
        <p:nvSpPr>
          <p:cNvPr id="253" name="Google Shape;253;g11febba14f8_0_57"/>
          <p:cNvSpPr txBox="1"/>
          <p:nvPr/>
        </p:nvSpPr>
        <p:spPr>
          <a:xfrm>
            <a:off x="2216509" y="3347787"/>
            <a:ext cx="14588700" cy="6812081"/>
          </a:xfrm>
          <a:prstGeom prst="rect">
            <a:avLst/>
          </a:prstGeom>
          <a:noFill/>
          <a:ln>
            <a:noFill/>
          </a:ln>
        </p:spPr>
        <p:txBody>
          <a:bodyPr spcFirstLastPara="1" wrap="square" lIns="91425" tIns="45700" rIns="91425" bIns="45700" anchor="t" anchorCtr="0">
            <a:spAutoFit/>
          </a:bodyPr>
          <a:lstStyle/>
          <a:p>
            <a:pPr marL="457200" lvl="0" indent="-381000" algn="l" rtl="0">
              <a:spcBef>
                <a:spcPts val="560"/>
              </a:spcBef>
              <a:spcAft>
                <a:spcPts val="0"/>
              </a:spcAft>
              <a:buClr>
                <a:schemeClr val="dk1"/>
              </a:buClr>
              <a:buSzPts val="2400"/>
              <a:buChar char="•"/>
            </a:pPr>
            <a:r>
              <a:rPr lang="es-CO" sz="2800" b="1" dirty="0">
                <a:solidFill>
                  <a:schemeClr val="dk1"/>
                </a:solidFill>
              </a:rPr>
              <a:t>Plantear las estrategias de seguimiento para el fortalecimiento de la responsabilidad social en la empresa Azul K S.A.S</a:t>
            </a:r>
            <a:endParaRPr sz="2800" b="1" dirty="0">
              <a:solidFill>
                <a:schemeClr val="dk1"/>
              </a:solidFill>
            </a:endParaRPr>
          </a:p>
          <a:p>
            <a:pPr marL="0" lvl="0" indent="0" algn="l" rtl="0">
              <a:spcBef>
                <a:spcPts val="560"/>
              </a:spcBef>
              <a:spcAft>
                <a:spcPts val="0"/>
              </a:spcAft>
              <a:buNone/>
            </a:pPr>
            <a:endParaRPr sz="2800" dirty="0">
              <a:solidFill>
                <a:schemeClr val="dk1"/>
              </a:solidFill>
            </a:endParaRPr>
          </a:p>
          <a:p>
            <a:pPr marL="0" lvl="0" indent="0" algn="just" rtl="0">
              <a:lnSpc>
                <a:spcPct val="150000"/>
              </a:lnSpc>
              <a:spcBef>
                <a:spcPts val="0"/>
              </a:spcBef>
              <a:spcAft>
                <a:spcPts val="0"/>
              </a:spcAft>
              <a:buNone/>
            </a:pPr>
            <a:r>
              <a:rPr lang="es-CO" sz="1900" dirty="0">
                <a:solidFill>
                  <a:schemeClr val="dk1"/>
                </a:solidFill>
              </a:rPr>
              <a:t>En virtud de contribuir al óptimo desarrollo de la Responsabilidad Social Empresarial en la compañía Azul K S.A.S, se decide plantear estrategias de </a:t>
            </a:r>
            <a:r>
              <a:rPr lang="es-CO" sz="1900" dirty="0" smtClean="0">
                <a:solidFill>
                  <a:schemeClr val="dk1"/>
                </a:solidFill>
              </a:rPr>
              <a:t>seguimiento: </a:t>
            </a:r>
            <a:endParaRPr sz="1900" dirty="0">
              <a:solidFill>
                <a:schemeClr val="dk1"/>
              </a:solidFill>
            </a:endParaRPr>
          </a:p>
          <a:p>
            <a:pPr marL="457200" lvl="0" indent="-349250" algn="just" rtl="0">
              <a:lnSpc>
                <a:spcPct val="150000"/>
              </a:lnSpc>
              <a:spcBef>
                <a:spcPts val="2000"/>
              </a:spcBef>
              <a:spcAft>
                <a:spcPts val="0"/>
              </a:spcAft>
              <a:buClr>
                <a:schemeClr val="dk1"/>
              </a:buClr>
              <a:buSzPts val="1900"/>
              <a:buChar char="●"/>
            </a:pPr>
            <a:r>
              <a:rPr lang="es-CO" sz="1900" dirty="0">
                <a:solidFill>
                  <a:schemeClr val="dk1"/>
                </a:solidFill>
              </a:rPr>
              <a:t>Indicadores de la actuación ambiental</a:t>
            </a:r>
            <a:endParaRPr sz="1900" dirty="0">
              <a:solidFill>
                <a:schemeClr val="dk1"/>
              </a:solidFill>
            </a:endParaRPr>
          </a:p>
          <a:p>
            <a:pPr marL="457200" lvl="0" indent="-349250" algn="just" rtl="0">
              <a:lnSpc>
                <a:spcPct val="150000"/>
              </a:lnSpc>
              <a:spcBef>
                <a:spcPts val="0"/>
              </a:spcBef>
              <a:spcAft>
                <a:spcPts val="0"/>
              </a:spcAft>
              <a:buClr>
                <a:schemeClr val="dk1"/>
              </a:buClr>
              <a:buSzPts val="1900"/>
              <a:buChar char="●"/>
            </a:pPr>
            <a:r>
              <a:rPr lang="es-CO" sz="1900" dirty="0">
                <a:solidFill>
                  <a:schemeClr val="dk1"/>
                </a:solidFill>
              </a:rPr>
              <a:t>Indicadores de la actuación social, en cuanto a práctica laboral y trabajo digno </a:t>
            </a:r>
            <a:endParaRPr sz="1900" dirty="0">
              <a:solidFill>
                <a:schemeClr val="dk1"/>
              </a:solidFill>
            </a:endParaRPr>
          </a:p>
          <a:p>
            <a:pPr marL="457200" lvl="0" indent="-349250" algn="just" rtl="0">
              <a:lnSpc>
                <a:spcPct val="150000"/>
              </a:lnSpc>
              <a:spcBef>
                <a:spcPts val="0"/>
              </a:spcBef>
              <a:spcAft>
                <a:spcPts val="0"/>
              </a:spcAft>
              <a:buClr>
                <a:schemeClr val="dk1"/>
              </a:buClr>
              <a:buSzPts val="1900"/>
              <a:buChar char="●"/>
            </a:pPr>
            <a:r>
              <a:rPr lang="es-CO" sz="1900" dirty="0">
                <a:solidFill>
                  <a:schemeClr val="dk1"/>
                </a:solidFill>
              </a:rPr>
              <a:t>Indicadores de actuaciones en cuanto a derechos humanos</a:t>
            </a:r>
            <a:endParaRPr sz="1900" dirty="0">
              <a:solidFill>
                <a:schemeClr val="dk1"/>
              </a:solidFill>
            </a:endParaRPr>
          </a:p>
          <a:p>
            <a:pPr marL="0" lvl="0" indent="0" algn="just" rtl="0">
              <a:lnSpc>
                <a:spcPct val="150000"/>
              </a:lnSpc>
              <a:spcBef>
                <a:spcPts val="2000"/>
              </a:spcBef>
              <a:spcAft>
                <a:spcPts val="0"/>
              </a:spcAft>
              <a:buNone/>
            </a:pPr>
            <a:r>
              <a:rPr lang="es-CO" sz="1900" dirty="0">
                <a:solidFill>
                  <a:schemeClr val="dk1"/>
                </a:solidFill>
              </a:rPr>
              <a:t>Como estrategias correctivas se plantea: </a:t>
            </a:r>
            <a:endParaRPr sz="1900" dirty="0">
              <a:solidFill>
                <a:schemeClr val="dk1"/>
              </a:solidFill>
            </a:endParaRPr>
          </a:p>
          <a:p>
            <a:pPr marL="457200" lvl="0" indent="-349250" algn="just" rtl="0">
              <a:lnSpc>
                <a:spcPct val="150000"/>
              </a:lnSpc>
              <a:spcBef>
                <a:spcPts val="2000"/>
              </a:spcBef>
              <a:spcAft>
                <a:spcPts val="0"/>
              </a:spcAft>
              <a:buClr>
                <a:schemeClr val="dk1"/>
              </a:buClr>
              <a:buSzPts val="1900"/>
              <a:buChar char="●"/>
            </a:pPr>
            <a:r>
              <a:rPr lang="es-CO" sz="1900" dirty="0">
                <a:solidFill>
                  <a:schemeClr val="dk1"/>
                </a:solidFill>
              </a:rPr>
              <a:t>Divulgar las acciones de responsabilidad social</a:t>
            </a:r>
            <a:endParaRPr sz="1900" dirty="0">
              <a:solidFill>
                <a:schemeClr val="dk1"/>
              </a:solidFill>
            </a:endParaRPr>
          </a:p>
          <a:p>
            <a:pPr marL="457200" lvl="0" indent="-349250" algn="just" rtl="0">
              <a:lnSpc>
                <a:spcPct val="150000"/>
              </a:lnSpc>
              <a:spcBef>
                <a:spcPts val="0"/>
              </a:spcBef>
              <a:spcAft>
                <a:spcPts val="0"/>
              </a:spcAft>
              <a:buClr>
                <a:schemeClr val="dk1"/>
              </a:buClr>
              <a:buSzPts val="1900"/>
              <a:buChar char="●"/>
            </a:pPr>
            <a:r>
              <a:rPr lang="es-CO" sz="1900" dirty="0">
                <a:solidFill>
                  <a:schemeClr val="dk1"/>
                </a:solidFill>
              </a:rPr>
              <a:t>Establecer un comité de responsabilidad social y ética empresarial.</a:t>
            </a:r>
            <a:endParaRPr sz="1900" dirty="0">
              <a:solidFill>
                <a:schemeClr val="dk1"/>
              </a:solidFill>
            </a:endParaRPr>
          </a:p>
          <a:p>
            <a:pPr marL="0" lvl="0" indent="0" algn="l" rtl="0">
              <a:spcBef>
                <a:spcPts val="2000"/>
              </a:spcBef>
              <a:spcAft>
                <a:spcPts val="0"/>
              </a:spcAft>
              <a:buNone/>
            </a:pPr>
            <a:endParaRPr sz="2800" dirty="0">
              <a:solidFill>
                <a:schemeClr val="dk1"/>
              </a:solidFill>
            </a:endParaRPr>
          </a:p>
          <a:p>
            <a:pPr marL="0" marR="0" lvl="0" indent="0" algn="l" rtl="0">
              <a:spcBef>
                <a:spcPts val="0"/>
              </a:spcBef>
              <a:spcAft>
                <a:spcPts val="0"/>
              </a:spcAft>
              <a:buNone/>
            </a:pPr>
            <a:endParaRPr sz="2000" dirty="0">
              <a:solidFill>
                <a:schemeClr val="dk1"/>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TotalTime>
  <Words>652</Words>
  <Application>Microsoft Office PowerPoint</Application>
  <PresentationFormat>Personalizado</PresentationFormat>
  <Paragraphs>112</Paragraphs>
  <Slides>13</Slides>
  <Notes>13</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13</vt:i4>
      </vt:variant>
    </vt:vector>
  </HeadingPairs>
  <TitlesOfParts>
    <vt:vector size="18" baseType="lpstr">
      <vt:lpstr>Playfair Display</vt:lpstr>
      <vt:lpstr>Anton</vt:lpstr>
      <vt:lpstr>Calibri</vt:lpstr>
      <vt:lpstr>Arial</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ADMIN</dc:creator>
  <cp:lastModifiedBy>ANDREOCHA</cp:lastModifiedBy>
  <cp:revision>4</cp:revision>
  <dcterms:created xsi:type="dcterms:W3CDTF">2006-08-16T00:00:00Z</dcterms:created>
  <dcterms:modified xsi:type="dcterms:W3CDTF">2022-06-20T20:42:24Z</dcterms:modified>
</cp:coreProperties>
</file>