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handoutMasterIdLst>
    <p:handoutMasterId r:id="rId18"/>
  </p:handoutMasterIdLst>
  <p:sldIdLst>
    <p:sldId id="262" r:id="rId2"/>
    <p:sldId id="257" r:id="rId3"/>
    <p:sldId id="263" r:id="rId4"/>
    <p:sldId id="264" r:id="rId5"/>
    <p:sldId id="258" r:id="rId6"/>
    <p:sldId id="265" r:id="rId7"/>
    <p:sldId id="270" r:id="rId8"/>
    <p:sldId id="271" r:id="rId9"/>
    <p:sldId id="266" r:id="rId10"/>
    <p:sldId id="272" r:id="rId11"/>
    <p:sldId id="273" r:id="rId12"/>
    <p:sldId id="267" r:id="rId13"/>
    <p:sldId id="268" r:id="rId14"/>
    <p:sldId id="269" r:id="rId15"/>
    <p:sldId id="261" r:id="rId16"/>
  </p:sldIdLst>
  <p:sldSz cx="18288000" cy="10287000"/>
  <p:notesSz cx="6858000" cy="9144000"/>
  <p:embeddedFontLst>
    <p:embeddedFont>
      <p:font typeface="Agrandir Bold" panose="020B0604020202020204" charset="0"/>
      <p:regular r:id="rId19"/>
    </p:embeddedFont>
    <p:embeddedFont>
      <p:font typeface="Arial Black" panose="020B0A04020102020204" pitchFamily="34" charset="0"/>
      <p:bold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38" d="100"/>
          <a:sy n="38" d="100"/>
        </p:scale>
        <p:origin x="1448"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4.xml.rels><?xml version="1.0" encoding="UTF-8" standalone="yes"?>
<Relationships xmlns="http://schemas.openxmlformats.org/package/2006/relationships"><Relationship Id="rId1" Type="http://schemas.openxmlformats.org/officeDocument/2006/relationships/image" Target="../media/image13.png"/></Relationships>
</file>

<file path=ppt/diagrams/_rels/data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image" Target="../media/image18.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372B72-2CA8-4A39-8118-66CE7C8744E6}" type="doc">
      <dgm:prSet loTypeId="urn:microsoft.com/office/officeart/2008/layout/LinedList" loCatId="hierarchy" qsTypeId="urn:microsoft.com/office/officeart/2005/8/quickstyle/simple1" qsCatId="simple" csTypeId="urn:microsoft.com/office/officeart/2005/8/colors/colorful3" csCatId="colorful"/>
      <dgm:spPr/>
      <dgm:t>
        <a:bodyPr/>
        <a:lstStyle/>
        <a:p>
          <a:endParaRPr lang="es-CO"/>
        </a:p>
      </dgm:t>
    </dgm:pt>
    <dgm:pt modelId="{A09E5E5E-0575-49FF-A415-56CB0B3CF260}">
      <dgm:prSet custT="1"/>
      <dgm:spPr/>
      <dgm:t>
        <a:bodyPr/>
        <a:lstStyle/>
        <a:p>
          <a:pPr algn="just"/>
          <a:r>
            <a:rPr lang="es-CO" sz="3200" dirty="0">
              <a:latin typeface="Times New Roman" panose="02020603050405020304" pitchFamily="18" charset="0"/>
              <a:cs typeface="Times New Roman" panose="02020603050405020304" pitchFamily="18" charset="0"/>
            </a:rPr>
            <a:t>El presente trabajo de investigación pretende demostrar como el Community Manager influye en el posicionamiento del sector comercio, y como estos articulan con sus clientes para el posicionamiento de la marca y la creación de contenidos online. </a:t>
          </a:r>
        </a:p>
      </dgm:t>
    </dgm:pt>
    <dgm:pt modelId="{E0936CFA-1303-4824-BED9-F4BFFAB9EA68}" type="parTrans" cxnId="{7459FCB9-C64A-432E-AF0A-F00320F8FDAA}">
      <dgm:prSet/>
      <dgm:spPr/>
      <dgm:t>
        <a:bodyPr/>
        <a:lstStyle/>
        <a:p>
          <a:endParaRPr lang="es-CO"/>
        </a:p>
      </dgm:t>
    </dgm:pt>
    <dgm:pt modelId="{6EB6A35C-88FF-42BD-AA0C-0BA87AE1C1D8}" type="sibTrans" cxnId="{7459FCB9-C64A-432E-AF0A-F00320F8FDAA}">
      <dgm:prSet/>
      <dgm:spPr/>
      <dgm:t>
        <a:bodyPr/>
        <a:lstStyle/>
        <a:p>
          <a:endParaRPr lang="es-CO"/>
        </a:p>
      </dgm:t>
    </dgm:pt>
    <dgm:pt modelId="{ED206C05-59CD-43A5-B45C-6442AE89FCF8}" type="pres">
      <dgm:prSet presAssocID="{12372B72-2CA8-4A39-8118-66CE7C8744E6}" presName="vert0" presStyleCnt="0">
        <dgm:presLayoutVars>
          <dgm:dir/>
          <dgm:animOne val="branch"/>
          <dgm:animLvl val="lvl"/>
        </dgm:presLayoutVars>
      </dgm:prSet>
      <dgm:spPr/>
    </dgm:pt>
    <dgm:pt modelId="{7EB55FC8-561A-4493-A8D3-5CF3681915D9}" type="pres">
      <dgm:prSet presAssocID="{A09E5E5E-0575-49FF-A415-56CB0B3CF260}" presName="thickLine" presStyleLbl="alignNode1" presStyleIdx="0" presStyleCnt="1"/>
      <dgm:spPr/>
    </dgm:pt>
    <dgm:pt modelId="{1E16CC16-2059-4CB9-8ADE-B5EAAE840F85}" type="pres">
      <dgm:prSet presAssocID="{A09E5E5E-0575-49FF-A415-56CB0B3CF260}" presName="horz1" presStyleCnt="0"/>
      <dgm:spPr/>
    </dgm:pt>
    <dgm:pt modelId="{62891C5D-F763-4E9E-8FEB-1F8BCF4F15F1}" type="pres">
      <dgm:prSet presAssocID="{A09E5E5E-0575-49FF-A415-56CB0B3CF260}" presName="tx1" presStyleLbl="revTx" presStyleIdx="0" presStyleCnt="1"/>
      <dgm:spPr/>
    </dgm:pt>
    <dgm:pt modelId="{790510C9-1EF2-4E00-ACA3-D8BC0A1D7E37}" type="pres">
      <dgm:prSet presAssocID="{A09E5E5E-0575-49FF-A415-56CB0B3CF260}" presName="vert1" presStyleCnt="0"/>
      <dgm:spPr/>
    </dgm:pt>
  </dgm:ptLst>
  <dgm:cxnLst>
    <dgm:cxn modelId="{33852446-B762-42DB-943A-D927A1B3AD60}" type="presOf" srcId="{12372B72-2CA8-4A39-8118-66CE7C8744E6}" destId="{ED206C05-59CD-43A5-B45C-6442AE89FCF8}" srcOrd="0" destOrd="0" presId="urn:microsoft.com/office/officeart/2008/layout/LinedList"/>
    <dgm:cxn modelId="{7459FCB9-C64A-432E-AF0A-F00320F8FDAA}" srcId="{12372B72-2CA8-4A39-8118-66CE7C8744E6}" destId="{A09E5E5E-0575-49FF-A415-56CB0B3CF260}" srcOrd="0" destOrd="0" parTransId="{E0936CFA-1303-4824-BED9-F4BFFAB9EA68}" sibTransId="{6EB6A35C-88FF-42BD-AA0C-0BA87AE1C1D8}"/>
    <dgm:cxn modelId="{0A0175DF-D0F8-44A9-870A-111774867DAD}" type="presOf" srcId="{A09E5E5E-0575-49FF-A415-56CB0B3CF260}" destId="{62891C5D-F763-4E9E-8FEB-1F8BCF4F15F1}" srcOrd="0" destOrd="0" presId="urn:microsoft.com/office/officeart/2008/layout/LinedList"/>
    <dgm:cxn modelId="{BE98A240-F6D4-476A-BC83-3EB142FEFF81}" type="presParOf" srcId="{ED206C05-59CD-43A5-B45C-6442AE89FCF8}" destId="{7EB55FC8-561A-4493-A8D3-5CF3681915D9}" srcOrd="0" destOrd="0" presId="urn:microsoft.com/office/officeart/2008/layout/LinedList"/>
    <dgm:cxn modelId="{274C1B08-0EB8-4CE3-8FF0-CADCC1DD1B4C}" type="presParOf" srcId="{ED206C05-59CD-43A5-B45C-6442AE89FCF8}" destId="{1E16CC16-2059-4CB9-8ADE-B5EAAE840F85}" srcOrd="1" destOrd="0" presId="urn:microsoft.com/office/officeart/2008/layout/LinedList"/>
    <dgm:cxn modelId="{2D27A85C-BD19-4EBF-BFE4-42A42AB078B5}" type="presParOf" srcId="{1E16CC16-2059-4CB9-8ADE-B5EAAE840F85}" destId="{62891C5D-F763-4E9E-8FEB-1F8BCF4F15F1}" srcOrd="0" destOrd="0" presId="urn:microsoft.com/office/officeart/2008/layout/LinedList"/>
    <dgm:cxn modelId="{D304A010-22AE-43CE-964B-71C719D0FD94}" type="presParOf" srcId="{1E16CC16-2059-4CB9-8ADE-B5EAAE840F85}" destId="{790510C9-1EF2-4E00-ACA3-D8BC0A1D7E3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59412B-C185-431C-9D2D-40BFC45616DE}" type="doc">
      <dgm:prSet loTypeId="urn:microsoft.com/office/officeart/2005/8/layout/matrix3" loCatId="matrix" qsTypeId="urn:microsoft.com/office/officeart/2005/8/quickstyle/simple1" qsCatId="simple" csTypeId="urn:microsoft.com/office/officeart/2005/8/colors/colorful3" csCatId="colorful" phldr="1"/>
      <dgm:spPr/>
      <dgm:t>
        <a:bodyPr/>
        <a:lstStyle/>
        <a:p>
          <a:endParaRPr lang="es-CO"/>
        </a:p>
      </dgm:t>
    </dgm:pt>
    <dgm:pt modelId="{0C88934C-C325-4224-A254-9C43F4BE8827}">
      <dgm:prSet/>
      <dgm:spPr/>
      <dgm:t>
        <a:bodyPr/>
        <a:lstStyle/>
        <a:p>
          <a:r>
            <a:rPr lang="es-MX" dirty="0">
              <a:latin typeface="Times New Roman" panose="02020603050405020304" pitchFamily="18" charset="0"/>
              <a:cs typeface="Times New Roman" panose="02020603050405020304" pitchFamily="18" charset="0"/>
            </a:rPr>
            <a:t>El Community Manager: </a:t>
          </a:r>
          <a:endParaRPr lang="es-CO" dirty="0">
            <a:latin typeface="Times New Roman" panose="02020603050405020304" pitchFamily="18" charset="0"/>
            <a:cs typeface="Times New Roman" panose="02020603050405020304" pitchFamily="18" charset="0"/>
          </a:endParaRPr>
        </a:p>
      </dgm:t>
    </dgm:pt>
    <dgm:pt modelId="{9486793D-1A39-49B5-88C6-1AB186CD8D79}" type="parTrans" cxnId="{7D179E2E-A673-4F9F-BCEC-446B9BA28050}">
      <dgm:prSet/>
      <dgm:spPr/>
      <dgm:t>
        <a:bodyPr/>
        <a:lstStyle/>
        <a:p>
          <a:endParaRPr lang="es-CO"/>
        </a:p>
      </dgm:t>
    </dgm:pt>
    <dgm:pt modelId="{E4867335-0D11-4CCD-BD8A-80024B30B119}" type="sibTrans" cxnId="{7D179E2E-A673-4F9F-BCEC-446B9BA28050}">
      <dgm:prSet/>
      <dgm:spPr/>
      <dgm:t>
        <a:bodyPr/>
        <a:lstStyle/>
        <a:p>
          <a:endParaRPr lang="es-CO"/>
        </a:p>
      </dgm:t>
    </dgm:pt>
    <dgm:pt modelId="{F9029104-5BCD-4BF3-B1B7-9401015CF464}">
      <dgm:prSet/>
      <dgm:spPr>
        <a:solidFill>
          <a:schemeClr val="accent6">
            <a:lumMod val="75000"/>
          </a:schemeClr>
        </a:solidFill>
      </dgm:spPr>
      <dgm:t>
        <a:bodyPr/>
        <a:lstStyle/>
        <a:p>
          <a:r>
            <a:rPr lang="es-MX" dirty="0">
              <a:latin typeface="Times New Roman" panose="02020603050405020304" pitchFamily="18" charset="0"/>
              <a:cs typeface="Times New Roman" panose="02020603050405020304" pitchFamily="18" charset="0"/>
            </a:rPr>
            <a:t>Es la persona encargada de elaborar </a:t>
          </a:r>
          <a:endParaRPr lang="es-CO" dirty="0">
            <a:latin typeface="Times New Roman" panose="02020603050405020304" pitchFamily="18" charset="0"/>
            <a:cs typeface="Times New Roman" panose="02020603050405020304" pitchFamily="18" charset="0"/>
          </a:endParaRPr>
        </a:p>
      </dgm:t>
    </dgm:pt>
    <dgm:pt modelId="{4901E72C-54C0-4EDC-93CF-F256BB533F0B}" type="parTrans" cxnId="{8D538708-9E46-4846-9D45-277885595DD6}">
      <dgm:prSet/>
      <dgm:spPr/>
      <dgm:t>
        <a:bodyPr/>
        <a:lstStyle/>
        <a:p>
          <a:endParaRPr lang="es-CO"/>
        </a:p>
      </dgm:t>
    </dgm:pt>
    <dgm:pt modelId="{42C1B310-D6FD-4FC9-8A5E-915D2E321753}" type="sibTrans" cxnId="{8D538708-9E46-4846-9D45-277885595DD6}">
      <dgm:prSet/>
      <dgm:spPr/>
      <dgm:t>
        <a:bodyPr/>
        <a:lstStyle/>
        <a:p>
          <a:endParaRPr lang="es-CO"/>
        </a:p>
      </dgm:t>
    </dgm:pt>
    <dgm:pt modelId="{C8C244A2-9AE5-443A-9DA7-6A9019641217}">
      <dgm:prSet/>
      <dgm:spPr>
        <a:solidFill>
          <a:schemeClr val="accent5">
            <a:lumMod val="75000"/>
          </a:schemeClr>
        </a:solidFill>
      </dgm:spPr>
      <dgm:t>
        <a:bodyPr/>
        <a:lstStyle/>
        <a:p>
          <a:r>
            <a:rPr lang="es-MX" dirty="0">
              <a:latin typeface="Times New Roman" panose="02020603050405020304" pitchFamily="18" charset="0"/>
              <a:cs typeface="Times New Roman" panose="02020603050405020304" pitchFamily="18" charset="0"/>
            </a:rPr>
            <a:t>Dialogar, difundir y promover contenidos </a:t>
          </a:r>
          <a:endParaRPr lang="es-CO" dirty="0">
            <a:latin typeface="Times New Roman" panose="02020603050405020304" pitchFamily="18" charset="0"/>
            <a:cs typeface="Times New Roman" panose="02020603050405020304" pitchFamily="18" charset="0"/>
          </a:endParaRPr>
        </a:p>
      </dgm:t>
    </dgm:pt>
    <dgm:pt modelId="{C17BDC2B-0EAA-4E36-84A1-0E6F14E0FD9A}" type="parTrans" cxnId="{09E1C4F6-B3D7-480C-BAC5-69D672B60F18}">
      <dgm:prSet/>
      <dgm:spPr/>
      <dgm:t>
        <a:bodyPr/>
        <a:lstStyle/>
        <a:p>
          <a:endParaRPr lang="es-CO"/>
        </a:p>
      </dgm:t>
    </dgm:pt>
    <dgm:pt modelId="{0CE525CB-596A-4741-8D61-C7BDF2C93371}" type="sibTrans" cxnId="{09E1C4F6-B3D7-480C-BAC5-69D672B60F18}">
      <dgm:prSet/>
      <dgm:spPr/>
      <dgm:t>
        <a:bodyPr/>
        <a:lstStyle/>
        <a:p>
          <a:endParaRPr lang="es-CO"/>
        </a:p>
      </dgm:t>
    </dgm:pt>
    <dgm:pt modelId="{E3428788-4D06-46EA-87A3-4B8F69970469}">
      <dgm:prSet/>
      <dgm:spPr>
        <a:solidFill>
          <a:schemeClr val="bg2">
            <a:lumMod val="50000"/>
          </a:schemeClr>
        </a:solidFill>
      </dgm:spPr>
      <dgm:t>
        <a:bodyPr/>
        <a:lstStyle/>
        <a:p>
          <a:r>
            <a:rPr lang="es-MX" dirty="0">
              <a:latin typeface="Times New Roman" panose="02020603050405020304" pitchFamily="18" charset="0"/>
              <a:cs typeface="Times New Roman" panose="02020603050405020304" pitchFamily="18" charset="0"/>
            </a:rPr>
            <a:t>Analizando de manera posterior los resultados obtenidos. </a:t>
          </a:r>
          <a:endParaRPr lang="es-CO" dirty="0">
            <a:latin typeface="Times New Roman" panose="02020603050405020304" pitchFamily="18" charset="0"/>
            <a:cs typeface="Times New Roman" panose="02020603050405020304" pitchFamily="18" charset="0"/>
          </a:endParaRPr>
        </a:p>
      </dgm:t>
    </dgm:pt>
    <dgm:pt modelId="{B48EE258-3BED-43F3-9F65-E120FB26A0B4}" type="parTrans" cxnId="{37E993E3-54EA-4E84-9FCE-24120BA5E160}">
      <dgm:prSet/>
      <dgm:spPr/>
      <dgm:t>
        <a:bodyPr/>
        <a:lstStyle/>
        <a:p>
          <a:endParaRPr lang="es-CO"/>
        </a:p>
      </dgm:t>
    </dgm:pt>
    <dgm:pt modelId="{303FAB29-768F-408A-A603-44777C46EB29}" type="sibTrans" cxnId="{37E993E3-54EA-4E84-9FCE-24120BA5E160}">
      <dgm:prSet/>
      <dgm:spPr/>
      <dgm:t>
        <a:bodyPr/>
        <a:lstStyle/>
        <a:p>
          <a:endParaRPr lang="es-CO"/>
        </a:p>
      </dgm:t>
    </dgm:pt>
    <dgm:pt modelId="{49E0D90A-F588-4B23-9F5C-5E3AB4253E7E}" type="pres">
      <dgm:prSet presAssocID="{C859412B-C185-431C-9D2D-40BFC45616DE}" presName="matrix" presStyleCnt="0">
        <dgm:presLayoutVars>
          <dgm:chMax val="1"/>
          <dgm:dir/>
          <dgm:resizeHandles val="exact"/>
        </dgm:presLayoutVars>
      </dgm:prSet>
      <dgm:spPr/>
    </dgm:pt>
    <dgm:pt modelId="{CD903307-DE89-4D5F-9AA0-07AA1819E7DA}" type="pres">
      <dgm:prSet presAssocID="{C859412B-C185-431C-9D2D-40BFC45616DE}" presName="diamond" presStyleLbl="bgShp" presStyleIdx="0" presStyleCnt="1"/>
      <dgm:spPr/>
    </dgm:pt>
    <dgm:pt modelId="{29A7F9EB-C6D2-4107-8010-8AB28A80130E}" type="pres">
      <dgm:prSet presAssocID="{C859412B-C185-431C-9D2D-40BFC45616DE}" presName="quad1" presStyleLbl="node1" presStyleIdx="0" presStyleCnt="4">
        <dgm:presLayoutVars>
          <dgm:chMax val="0"/>
          <dgm:chPref val="0"/>
          <dgm:bulletEnabled val="1"/>
        </dgm:presLayoutVars>
      </dgm:prSet>
      <dgm:spPr/>
    </dgm:pt>
    <dgm:pt modelId="{8B766318-0BED-4B70-87CC-5F61AE4D7D98}" type="pres">
      <dgm:prSet presAssocID="{C859412B-C185-431C-9D2D-40BFC45616DE}" presName="quad2" presStyleLbl="node1" presStyleIdx="1" presStyleCnt="4">
        <dgm:presLayoutVars>
          <dgm:chMax val="0"/>
          <dgm:chPref val="0"/>
          <dgm:bulletEnabled val="1"/>
        </dgm:presLayoutVars>
      </dgm:prSet>
      <dgm:spPr/>
    </dgm:pt>
    <dgm:pt modelId="{19BD0EC3-A009-4305-9927-9F55AFDD0156}" type="pres">
      <dgm:prSet presAssocID="{C859412B-C185-431C-9D2D-40BFC45616DE}" presName="quad3" presStyleLbl="node1" presStyleIdx="2" presStyleCnt="4">
        <dgm:presLayoutVars>
          <dgm:chMax val="0"/>
          <dgm:chPref val="0"/>
          <dgm:bulletEnabled val="1"/>
        </dgm:presLayoutVars>
      </dgm:prSet>
      <dgm:spPr/>
    </dgm:pt>
    <dgm:pt modelId="{F78CACF5-CA7E-45B9-8507-F9EF16B80DD4}" type="pres">
      <dgm:prSet presAssocID="{C859412B-C185-431C-9D2D-40BFC45616DE}" presName="quad4" presStyleLbl="node1" presStyleIdx="3" presStyleCnt="4">
        <dgm:presLayoutVars>
          <dgm:chMax val="0"/>
          <dgm:chPref val="0"/>
          <dgm:bulletEnabled val="1"/>
        </dgm:presLayoutVars>
      </dgm:prSet>
      <dgm:spPr/>
    </dgm:pt>
  </dgm:ptLst>
  <dgm:cxnLst>
    <dgm:cxn modelId="{8D538708-9E46-4846-9D45-277885595DD6}" srcId="{C859412B-C185-431C-9D2D-40BFC45616DE}" destId="{F9029104-5BCD-4BF3-B1B7-9401015CF464}" srcOrd="1" destOrd="0" parTransId="{4901E72C-54C0-4EDC-93CF-F256BB533F0B}" sibTransId="{42C1B310-D6FD-4FC9-8A5E-915D2E321753}"/>
    <dgm:cxn modelId="{11E22B15-3932-4208-9790-840360D02EB5}" type="presOf" srcId="{C8C244A2-9AE5-443A-9DA7-6A9019641217}" destId="{19BD0EC3-A009-4305-9927-9F55AFDD0156}" srcOrd="0" destOrd="0" presId="urn:microsoft.com/office/officeart/2005/8/layout/matrix3"/>
    <dgm:cxn modelId="{7D179E2E-A673-4F9F-BCEC-446B9BA28050}" srcId="{C859412B-C185-431C-9D2D-40BFC45616DE}" destId="{0C88934C-C325-4224-A254-9C43F4BE8827}" srcOrd="0" destOrd="0" parTransId="{9486793D-1A39-49B5-88C6-1AB186CD8D79}" sibTransId="{E4867335-0D11-4CCD-BD8A-80024B30B119}"/>
    <dgm:cxn modelId="{991C1531-E541-4D64-A3E5-126F63B0D244}" type="presOf" srcId="{0C88934C-C325-4224-A254-9C43F4BE8827}" destId="{29A7F9EB-C6D2-4107-8010-8AB28A80130E}" srcOrd="0" destOrd="0" presId="urn:microsoft.com/office/officeart/2005/8/layout/matrix3"/>
    <dgm:cxn modelId="{347D31B7-1E13-45FB-8403-A374FF27A5A9}" type="presOf" srcId="{C859412B-C185-431C-9D2D-40BFC45616DE}" destId="{49E0D90A-F588-4B23-9F5C-5E3AB4253E7E}" srcOrd="0" destOrd="0" presId="urn:microsoft.com/office/officeart/2005/8/layout/matrix3"/>
    <dgm:cxn modelId="{DE9964C7-4231-4B4D-AC13-602904141FF1}" type="presOf" srcId="{E3428788-4D06-46EA-87A3-4B8F69970469}" destId="{F78CACF5-CA7E-45B9-8507-F9EF16B80DD4}" srcOrd="0" destOrd="0" presId="urn:microsoft.com/office/officeart/2005/8/layout/matrix3"/>
    <dgm:cxn modelId="{F437FDD5-D7C3-43B0-8E99-BB4D9C5E0047}" type="presOf" srcId="{F9029104-5BCD-4BF3-B1B7-9401015CF464}" destId="{8B766318-0BED-4B70-87CC-5F61AE4D7D98}" srcOrd="0" destOrd="0" presId="urn:microsoft.com/office/officeart/2005/8/layout/matrix3"/>
    <dgm:cxn modelId="{37E993E3-54EA-4E84-9FCE-24120BA5E160}" srcId="{C859412B-C185-431C-9D2D-40BFC45616DE}" destId="{E3428788-4D06-46EA-87A3-4B8F69970469}" srcOrd="3" destOrd="0" parTransId="{B48EE258-3BED-43F3-9F65-E120FB26A0B4}" sibTransId="{303FAB29-768F-408A-A603-44777C46EB29}"/>
    <dgm:cxn modelId="{09E1C4F6-B3D7-480C-BAC5-69D672B60F18}" srcId="{C859412B-C185-431C-9D2D-40BFC45616DE}" destId="{C8C244A2-9AE5-443A-9DA7-6A9019641217}" srcOrd="2" destOrd="0" parTransId="{C17BDC2B-0EAA-4E36-84A1-0E6F14E0FD9A}" sibTransId="{0CE525CB-596A-4741-8D61-C7BDF2C93371}"/>
    <dgm:cxn modelId="{E49669FC-BE2D-4000-B04B-DB4C2C3C0A5D}" type="presParOf" srcId="{49E0D90A-F588-4B23-9F5C-5E3AB4253E7E}" destId="{CD903307-DE89-4D5F-9AA0-07AA1819E7DA}" srcOrd="0" destOrd="0" presId="urn:microsoft.com/office/officeart/2005/8/layout/matrix3"/>
    <dgm:cxn modelId="{B2F5E760-D0E4-4AC5-866A-F063045B4332}" type="presParOf" srcId="{49E0D90A-F588-4B23-9F5C-5E3AB4253E7E}" destId="{29A7F9EB-C6D2-4107-8010-8AB28A80130E}" srcOrd="1" destOrd="0" presId="urn:microsoft.com/office/officeart/2005/8/layout/matrix3"/>
    <dgm:cxn modelId="{B07BC526-B673-4598-97E0-59A4308E6171}" type="presParOf" srcId="{49E0D90A-F588-4B23-9F5C-5E3AB4253E7E}" destId="{8B766318-0BED-4B70-87CC-5F61AE4D7D98}" srcOrd="2" destOrd="0" presId="urn:microsoft.com/office/officeart/2005/8/layout/matrix3"/>
    <dgm:cxn modelId="{68AC6ED0-41E9-4C6D-B171-1EEB756C8B71}" type="presParOf" srcId="{49E0D90A-F588-4B23-9F5C-5E3AB4253E7E}" destId="{19BD0EC3-A009-4305-9927-9F55AFDD0156}" srcOrd="3" destOrd="0" presId="urn:microsoft.com/office/officeart/2005/8/layout/matrix3"/>
    <dgm:cxn modelId="{2BD50917-D191-44D5-B290-B710E7A6E119}" type="presParOf" srcId="{49E0D90A-F588-4B23-9F5C-5E3AB4253E7E}" destId="{F78CACF5-CA7E-45B9-8507-F9EF16B80DD4}"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992FD4-FA92-42C7-B55C-9A27F603DCC7}" type="doc">
      <dgm:prSet loTypeId="urn:microsoft.com/office/officeart/2005/8/layout/venn3" loCatId="relationship" qsTypeId="urn:microsoft.com/office/officeart/2005/8/quickstyle/simple1" qsCatId="simple" csTypeId="urn:microsoft.com/office/officeart/2005/8/colors/colorful5" csCatId="colorful"/>
      <dgm:spPr/>
      <dgm:t>
        <a:bodyPr/>
        <a:lstStyle/>
        <a:p>
          <a:endParaRPr lang="es-CO"/>
        </a:p>
      </dgm:t>
    </dgm:pt>
    <dgm:pt modelId="{42E993A4-69D2-4203-9514-C63B0B81C6C2}">
      <dgm:prSet/>
      <dgm:spPr/>
      <dgm:t>
        <a:bodyPr/>
        <a:lstStyle/>
        <a:p>
          <a:r>
            <a:rPr lang="es-CO" dirty="0"/>
            <a:t>Visión creativa</a:t>
          </a:r>
        </a:p>
      </dgm:t>
    </dgm:pt>
    <dgm:pt modelId="{9AE4F855-2B23-411E-95FC-D854C1BDB4E3}" type="parTrans" cxnId="{F0E83A97-E77A-4A8D-AD78-27E15D139736}">
      <dgm:prSet/>
      <dgm:spPr/>
      <dgm:t>
        <a:bodyPr/>
        <a:lstStyle/>
        <a:p>
          <a:endParaRPr lang="es-CO"/>
        </a:p>
      </dgm:t>
    </dgm:pt>
    <dgm:pt modelId="{5BF91964-0A50-41A6-B3A8-8333C04B222E}" type="sibTrans" cxnId="{F0E83A97-E77A-4A8D-AD78-27E15D139736}">
      <dgm:prSet/>
      <dgm:spPr/>
      <dgm:t>
        <a:bodyPr/>
        <a:lstStyle/>
        <a:p>
          <a:endParaRPr lang="es-CO"/>
        </a:p>
      </dgm:t>
    </dgm:pt>
    <dgm:pt modelId="{66E0E62C-928B-46E7-90F9-E0EDA32E50AE}">
      <dgm:prSet/>
      <dgm:spPr/>
      <dgm:t>
        <a:bodyPr/>
        <a:lstStyle/>
        <a:p>
          <a:r>
            <a:rPr lang="es-CO" dirty="0"/>
            <a:t>Agencia SM</a:t>
          </a:r>
        </a:p>
      </dgm:t>
    </dgm:pt>
    <dgm:pt modelId="{02772A0F-1693-447E-851C-ACA30A9A7230}" type="parTrans" cxnId="{116FA141-64D0-48B0-A392-619C3183440F}">
      <dgm:prSet/>
      <dgm:spPr/>
      <dgm:t>
        <a:bodyPr/>
        <a:lstStyle/>
        <a:p>
          <a:endParaRPr lang="es-CO"/>
        </a:p>
      </dgm:t>
    </dgm:pt>
    <dgm:pt modelId="{4CD27776-73DE-4E23-93A3-11B197322A94}" type="sibTrans" cxnId="{116FA141-64D0-48B0-A392-619C3183440F}">
      <dgm:prSet/>
      <dgm:spPr/>
      <dgm:t>
        <a:bodyPr/>
        <a:lstStyle/>
        <a:p>
          <a:endParaRPr lang="es-CO"/>
        </a:p>
      </dgm:t>
    </dgm:pt>
    <dgm:pt modelId="{1283803D-B0FC-4F9D-BAD3-A471F9AB95DA}">
      <dgm:prSet/>
      <dgm:spPr/>
      <dgm:t>
        <a:bodyPr/>
        <a:lstStyle/>
        <a:p>
          <a:r>
            <a:rPr lang="es-CO" dirty="0" err="1"/>
            <a:t>Redcreativa</a:t>
          </a:r>
          <a:endParaRPr lang="es-CO" dirty="0"/>
        </a:p>
      </dgm:t>
    </dgm:pt>
    <dgm:pt modelId="{4329068E-D5A6-4521-8A25-3B0251900402}" type="parTrans" cxnId="{57A0644C-B000-4FED-B04F-C5546ED38C33}">
      <dgm:prSet/>
      <dgm:spPr/>
      <dgm:t>
        <a:bodyPr/>
        <a:lstStyle/>
        <a:p>
          <a:endParaRPr lang="es-CO"/>
        </a:p>
      </dgm:t>
    </dgm:pt>
    <dgm:pt modelId="{5E5BEDBE-92DE-477D-8291-4BF2FC6BC278}" type="sibTrans" cxnId="{57A0644C-B000-4FED-B04F-C5546ED38C33}">
      <dgm:prSet/>
      <dgm:spPr/>
      <dgm:t>
        <a:bodyPr/>
        <a:lstStyle/>
        <a:p>
          <a:endParaRPr lang="es-CO"/>
        </a:p>
      </dgm:t>
    </dgm:pt>
    <dgm:pt modelId="{DEFDC2C4-CA4F-45D8-835E-542AFBA9B2D5}">
      <dgm:prSet/>
      <dgm:spPr/>
      <dgm:t>
        <a:bodyPr/>
        <a:lstStyle/>
        <a:p>
          <a:r>
            <a:rPr lang="es-CO"/>
            <a:t>Agencia Creativa SN</a:t>
          </a:r>
        </a:p>
      </dgm:t>
    </dgm:pt>
    <dgm:pt modelId="{95357BC8-28FC-43D4-9875-12C3EEE19C00}" type="parTrans" cxnId="{5B3FAFE6-2560-405E-8F30-693B75BD6C34}">
      <dgm:prSet/>
      <dgm:spPr/>
      <dgm:t>
        <a:bodyPr/>
        <a:lstStyle/>
        <a:p>
          <a:endParaRPr lang="es-CO"/>
        </a:p>
      </dgm:t>
    </dgm:pt>
    <dgm:pt modelId="{DA9893F8-E3E5-4951-9708-8459A3D2A770}" type="sibTrans" cxnId="{5B3FAFE6-2560-405E-8F30-693B75BD6C34}">
      <dgm:prSet/>
      <dgm:spPr/>
      <dgm:t>
        <a:bodyPr/>
        <a:lstStyle/>
        <a:p>
          <a:endParaRPr lang="es-CO"/>
        </a:p>
      </dgm:t>
    </dgm:pt>
    <dgm:pt modelId="{7D5DEF59-99BE-4F21-BB42-33F1F8596C33}">
      <dgm:prSet/>
      <dgm:spPr/>
      <dgm:t>
        <a:bodyPr/>
        <a:lstStyle/>
        <a:p>
          <a:r>
            <a:rPr lang="es-CO"/>
            <a:t>Cicefilm</a:t>
          </a:r>
        </a:p>
      </dgm:t>
    </dgm:pt>
    <dgm:pt modelId="{CBBA72A2-D8C6-4FB8-BBFC-D39AF3E1D359}" type="parTrans" cxnId="{2B4BAFD5-C3E7-4FE6-9F86-606F045CF309}">
      <dgm:prSet/>
      <dgm:spPr/>
      <dgm:t>
        <a:bodyPr/>
        <a:lstStyle/>
        <a:p>
          <a:endParaRPr lang="es-CO"/>
        </a:p>
      </dgm:t>
    </dgm:pt>
    <dgm:pt modelId="{1D74F1E3-7ADC-4F09-BA63-676072A1D861}" type="sibTrans" cxnId="{2B4BAFD5-C3E7-4FE6-9F86-606F045CF309}">
      <dgm:prSet/>
      <dgm:spPr/>
      <dgm:t>
        <a:bodyPr/>
        <a:lstStyle/>
        <a:p>
          <a:endParaRPr lang="es-CO"/>
        </a:p>
      </dgm:t>
    </dgm:pt>
    <dgm:pt modelId="{F83892F1-8578-4DE0-8DEC-22F66731185F}">
      <dgm:prSet/>
      <dgm:spPr/>
      <dgm:t>
        <a:bodyPr/>
        <a:lstStyle/>
        <a:p>
          <a:r>
            <a:rPr lang="es-CO" dirty="0" err="1"/>
            <a:t>Macmedia</a:t>
          </a:r>
          <a:endParaRPr lang="es-CO" dirty="0"/>
        </a:p>
      </dgm:t>
    </dgm:pt>
    <dgm:pt modelId="{C415AC32-CBE6-44B8-A9B0-FF605C1CEB51}" type="parTrans" cxnId="{B3963A78-DDE9-44E1-97B6-612543655994}">
      <dgm:prSet/>
      <dgm:spPr/>
      <dgm:t>
        <a:bodyPr/>
        <a:lstStyle/>
        <a:p>
          <a:endParaRPr lang="es-CO"/>
        </a:p>
      </dgm:t>
    </dgm:pt>
    <dgm:pt modelId="{9830A612-A109-4D31-A474-FA6BE6D2237F}" type="sibTrans" cxnId="{B3963A78-DDE9-44E1-97B6-612543655994}">
      <dgm:prSet/>
      <dgm:spPr/>
      <dgm:t>
        <a:bodyPr/>
        <a:lstStyle/>
        <a:p>
          <a:endParaRPr lang="es-CO"/>
        </a:p>
      </dgm:t>
    </dgm:pt>
    <dgm:pt modelId="{3F3D2B28-7BDC-4C2C-A810-AF01FF69BE12}" type="pres">
      <dgm:prSet presAssocID="{73992FD4-FA92-42C7-B55C-9A27F603DCC7}" presName="Name0" presStyleCnt="0">
        <dgm:presLayoutVars>
          <dgm:dir/>
          <dgm:resizeHandles val="exact"/>
        </dgm:presLayoutVars>
      </dgm:prSet>
      <dgm:spPr/>
    </dgm:pt>
    <dgm:pt modelId="{E5A5BAFA-50A0-4EAB-B893-395B9D423510}" type="pres">
      <dgm:prSet presAssocID="{42E993A4-69D2-4203-9514-C63B0B81C6C2}" presName="Name5" presStyleLbl="vennNode1" presStyleIdx="0" presStyleCnt="6">
        <dgm:presLayoutVars>
          <dgm:bulletEnabled val="1"/>
        </dgm:presLayoutVars>
      </dgm:prSet>
      <dgm:spPr/>
    </dgm:pt>
    <dgm:pt modelId="{C92200A8-92B5-4FD3-A008-A6893CC31AF6}" type="pres">
      <dgm:prSet presAssocID="{5BF91964-0A50-41A6-B3A8-8333C04B222E}" presName="space" presStyleCnt="0"/>
      <dgm:spPr/>
    </dgm:pt>
    <dgm:pt modelId="{03F70517-69B8-4AEC-93A0-0DD562CD8006}" type="pres">
      <dgm:prSet presAssocID="{66E0E62C-928B-46E7-90F9-E0EDA32E50AE}" presName="Name5" presStyleLbl="vennNode1" presStyleIdx="1" presStyleCnt="6">
        <dgm:presLayoutVars>
          <dgm:bulletEnabled val="1"/>
        </dgm:presLayoutVars>
      </dgm:prSet>
      <dgm:spPr/>
    </dgm:pt>
    <dgm:pt modelId="{05DA5C29-6388-4A6F-8284-D4059968AB35}" type="pres">
      <dgm:prSet presAssocID="{4CD27776-73DE-4E23-93A3-11B197322A94}" presName="space" presStyleCnt="0"/>
      <dgm:spPr/>
    </dgm:pt>
    <dgm:pt modelId="{FD824EBE-3B33-4823-8203-E3D12388B65E}" type="pres">
      <dgm:prSet presAssocID="{1283803D-B0FC-4F9D-BAD3-A471F9AB95DA}" presName="Name5" presStyleLbl="vennNode1" presStyleIdx="2" presStyleCnt="6">
        <dgm:presLayoutVars>
          <dgm:bulletEnabled val="1"/>
        </dgm:presLayoutVars>
      </dgm:prSet>
      <dgm:spPr/>
    </dgm:pt>
    <dgm:pt modelId="{E68AD7E9-D22B-4EDE-8814-D57027D7014B}" type="pres">
      <dgm:prSet presAssocID="{5E5BEDBE-92DE-477D-8291-4BF2FC6BC278}" presName="space" presStyleCnt="0"/>
      <dgm:spPr/>
    </dgm:pt>
    <dgm:pt modelId="{6CE1DBBD-A850-4677-8C79-8E2CD704DB78}" type="pres">
      <dgm:prSet presAssocID="{DEFDC2C4-CA4F-45D8-835E-542AFBA9B2D5}" presName="Name5" presStyleLbl="vennNode1" presStyleIdx="3" presStyleCnt="6">
        <dgm:presLayoutVars>
          <dgm:bulletEnabled val="1"/>
        </dgm:presLayoutVars>
      </dgm:prSet>
      <dgm:spPr/>
    </dgm:pt>
    <dgm:pt modelId="{0D4AF2FA-B3BC-419C-9241-CC2339AA59C3}" type="pres">
      <dgm:prSet presAssocID="{DA9893F8-E3E5-4951-9708-8459A3D2A770}" presName="space" presStyleCnt="0"/>
      <dgm:spPr/>
    </dgm:pt>
    <dgm:pt modelId="{A6163F94-9084-4ABB-AF34-204D83495CF3}" type="pres">
      <dgm:prSet presAssocID="{7D5DEF59-99BE-4F21-BB42-33F1F8596C33}" presName="Name5" presStyleLbl="vennNode1" presStyleIdx="4" presStyleCnt="6">
        <dgm:presLayoutVars>
          <dgm:bulletEnabled val="1"/>
        </dgm:presLayoutVars>
      </dgm:prSet>
      <dgm:spPr/>
    </dgm:pt>
    <dgm:pt modelId="{EB2ABCC1-3771-426B-8BD2-E2D40A1EE08A}" type="pres">
      <dgm:prSet presAssocID="{1D74F1E3-7ADC-4F09-BA63-676072A1D861}" presName="space" presStyleCnt="0"/>
      <dgm:spPr/>
    </dgm:pt>
    <dgm:pt modelId="{AE3D6CD5-1AD1-4589-ADF7-167BB314AE72}" type="pres">
      <dgm:prSet presAssocID="{F83892F1-8578-4DE0-8DEC-22F66731185F}" presName="Name5" presStyleLbl="vennNode1" presStyleIdx="5" presStyleCnt="6">
        <dgm:presLayoutVars>
          <dgm:bulletEnabled val="1"/>
        </dgm:presLayoutVars>
      </dgm:prSet>
      <dgm:spPr/>
    </dgm:pt>
  </dgm:ptLst>
  <dgm:cxnLst>
    <dgm:cxn modelId="{323D091E-530D-45EA-A362-09DFFFBA1AE4}" type="presOf" srcId="{1283803D-B0FC-4F9D-BAD3-A471F9AB95DA}" destId="{FD824EBE-3B33-4823-8203-E3D12388B65E}" srcOrd="0" destOrd="0" presId="urn:microsoft.com/office/officeart/2005/8/layout/venn3"/>
    <dgm:cxn modelId="{6D275E41-2B23-4010-B49C-946C4D591549}" type="presOf" srcId="{7D5DEF59-99BE-4F21-BB42-33F1F8596C33}" destId="{A6163F94-9084-4ABB-AF34-204D83495CF3}" srcOrd="0" destOrd="0" presId="urn:microsoft.com/office/officeart/2005/8/layout/venn3"/>
    <dgm:cxn modelId="{116FA141-64D0-48B0-A392-619C3183440F}" srcId="{73992FD4-FA92-42C7-B55C-9A27F603DCC7}" destId="{66E0E62C-928B-46E7-90F9-E0EDA32E50AE}" srcOrd="1" destOrd="0" parTransId="{02772A0F-1693-447E-851C-ACA30A9A7230}" sibTransId="{4CD27776-73DE-4E23-93A3-11B197322A94}"/>
    <dgm:cxn modelId="{D06FCF65-54D1-45B2-BE83-5311FB1911FE}" type="presOf" srcId="{66E0E62C-928B-46E7-90F9-E0EDA32E50AE}" destId="{03F70517-69B8-4AEC-93A0-0DD562CD8006}" srcOrd="0" destOrd="0" presId="urn:microsoft.com/office/officeart/2005/8/layout/venn3"/>
    <dgm:cxn modelId="{57A0644C-B000-4FED-B04F-C5546ED38C33}" srcId="{73992FD4-FA92-42C7-B55C-9A27F603DCC7}" destId="{1283803D-B0FC-4F9D-BAD3-A471F9AB95DA}" srcOrd="2" destOrd="0" parTransId="{4329068E-D5A6-4521-8A25-3B0251900402}" sibTransId="{5E5BEDBE-92DE-477D-8291-4BF2FC6BC278}"/>
    <dgm:cxn modelId="{B3963A78-DDE9-44E1-97B6-612543655994}" srcId="{73992FD4-FA92-42C7-B55C-9A27F603DCC7}" destId="{F83892F1-8578-4DE0-8DEC-22F66731185F}" srcOrd="5" destOrd="0" parTransId="{C415AC32-CBE6-44B8-A9B0-FF605C1CEB51}" sibTransId="{9830A612-A109-4D31-A474-FA6BE6D2237F}"/>
    <dgm:cxn modelId="{A88AC48D-1174-4974-8F83-0BE81948EB9B}" type="presOf" srcId="{73992FD4-FA92-42C7-B55C-9A27F603DCC7}" destId="{3F3D2B28-7BDC-4C2C-A810-AF01FF69BE12}" srcOrd="0" destOrd="0" presId="urn:microsoft.com/office/officeart/2005/8/layout/venn3"/>
    <dgm:cxn modelId="{F0E83A97-E77A-4A8D-AD78-27E15D139736}" srcId="{73992FD4-FA92-42C7-B55C-9A27F603DCC7}" destId="{42E993A4-69D2-4203-9514-C63B0B81C6C2}" srcOrd="0" destOrd="0" parTransId="{9AE4F855-2B23-411E-95FC-D854C1BDB4E3}" sibTransId="{5BF91964-0A50-41A6-B3A8-8333C04B222E}"/>
    <dgm:cxn modelId="{BFDD87A4-F1C9-41FE-8EAA-AEE76B2AF722}" type="presOf" srcId="{DEFDC2C4-CA4F-45D8-835E-542AFBA9B2D5}" destId="{6CE1DBBD-A850-4677-8C79-8E2CD704DB78}" srcOrd="0" destOrd="0" presId="urn:microsoft.com/office/officeart/2005/8/layout/venn3"/>
    <dgm:cxn modelId="{8CE5DDC3-23FC-402B-84AC-B5D408057173}" type="presOf" srcId="{F83892F1-8578-4DE0-8DEC-22F66731185F}" destId="{AE3D6CD5-1AD1-4589-ADF7-167BB314AE72}" srcOrd="0" destOrd="0" presId="urn:microsoft.com/office/officeart/2005/8/layout/venn3"/>
    <dgm:cxn modelId="{46953EC9-E0F7-437F-AF78-212AB7A5EBB8}" type="presOf" srcId="{42E993A4-69D2-4203-9514-C63B0B81C6C2}" destId="{E5A5BAFA-50A0-4EAB-B893-395B9D423510}" srcOrd="0" destOrd="0" presId="urn:microsoft.com/office/officeart/2005/8/layout/venn3"/>
    <dgm:cxn modelId="{2B4BAFD5-C3E7-4FE6-9F86-606F045CF309}" srcId="{73992FD4-FA92-42C7-B55C-9A27F603DCC7}" destId="{7D5DEF59-99BE-4F21-BB42-33F1F8596C33}" srcOrd="4" destOrd="0" parTransId="{CBBA72A2-D8C6-4FB8-BBFC-D39AF3E1D359}" sibTransId="{1D74F1E3-7ADC-4F09-BA63-676072A1D861}"/>
    <dgm:cxn modelId="{5B3FAFE6-2560-405E-8F30-693B75BD6C34}" srcId="{73992FD4-FA92-42C7-B55C-9A27F603DCC7}" destId="{DEFDC2C4-CA4F-45D8-835E-542AFBA9B2D5}" srcOrd="3" destOrd="0" parTransId="{95357BC8-28FC-43D4-9875-12C3EEE19C00}" sibTransId="{DA9893F8-E3E5-4951-9708-8459A3D2A770}"/>
    <dgm:cxn modelId="{6B1EEFF0-71DD-412F-A015-8B60DF48834E}" type="presParOf" srcId="{3F3D2B28-7BDC-4C2C-A810-AF01FF69BE12}" destId="{E5A5BAFA-50A0-4EAB-B893-395B9D423510}" srcOrd="0" destOrd="0" presId="urn:microsoft.com/office/officeart/2005/8/layout/venn3"/>
    <dgm:cxn modelId="{C5C467E0-91F5-40AF-8240-476683C49AE5}" type="presParOf" srcId="{3F3D2B28-7BDC-4C2C-A810-AF01FF69BE12}" destId="{C92200A8-92B5-4FD3-A008-A6893CC31AF6}" srcOrd="1" destOrd="0" presId="urn:microsoft.com/office/officeart/2005/8/layout/venn3"/>
    <dgm:cxn modelId="{04AB948E-7C15-4FBA-9A41-68163F7C81DC}" type="presParOf" srcId="{3F3D2B28-7BDC-4C2C-A810-AF01FF69BE12}" destId="{03F70517-69B8-4AEC-93A0-0DD562CD8006}" srcOrd="2" destOrd="0" presId="urn:microsoft.com/office/officeart/2005/8/layout/venn3"/>
    <dgm:cxn modelId="{26787731-C750-4CF9-BDC1-DA61C47B24B8}" type="presParOf" srcId="{3F3D2B28-7BDC-4C2C-A810-AF01FF69BE12}" destId="{05DA5C29-6388-4A6F-8284-D4059968AB35}" srcOrd="3" destOrd="0" presId="urn:microsoft.com/office/officeart/2005/8/layout/venn3"/>
    <dgm:cxn modelId="{589BF976-2DF5-4903-93A4-FBD0131AB269}" type="presParOf" srcId="{3F3D2B28-7BDC-4C2C-A810-AF01FF69BE12}" destId="{FD824EBE-3B33-4823-8203-E3D12388B65E}" srcOrd="4" destOrd="0" presId="urn:microsoft.com/office/officeart/2005/8/layout/venn3"/>
    <dgm:cxn modelId="{0C6FBCFD-36C4-4EA5-B8FD-46F499DD7F47}" type="presParOf" srcId="{3F3D2B28-7BDC-4C2C-A810-AF01FF69BE12}" destId="{E68AD7E9-D22B-4EDE-8814-D57027D7014B}" srcOrd="5" destOrd="0" presId="urn:microsoft.com/office/officeart/2005/8/layout/venn3"/>
    <dgm:cxn modelId="{39A2CFAC-A4D4-44AF-B34D-4895060EEFE9}" type="presParOf" srcId="{3F3D2B28-7BDC-4C2C-A810-AF01FF69BE12}" destId="{6CE1DBBD-A850-4677-8C79-8E2CD704DB78}" srcOrd="6" destOrd="0" presId="urn:microsoft.com/office/officeart/2005/8/layout/venn3"/>
    <dgm:cxn modelId="{1A8759B2-4ECF-40D6-9021-2B04372810D1}" type="presParOf" srcId="{3F3D2B28-7BDC-4C2C-A810-AF01FF69BE12}" destId="{0D4AF2FA-B3BC-419C-9241-CC2339AA59C3}" srcOrd="7" destOrd="0" presId="urn:microsoft.com/office/officeart/2005/8/layout/venn3"/>
    <dgm:cxn modelId="{F9CAA840-B7E1-4770-887F-386C0B87657E}" type="presParOf" srcId="{3F3D2B28-7BDC-4C2C-A810-AF01FF69BE12}" destId="{A6163F94-9084-4ABB-AF34-204D83495CF3}" srcOrd="8" destOrd="0" presId="urn:microsoft.com/office/officeart/2005/8/layout/venn3"/>
    <dgm:cxn modelId="{76D3BDB6-151B-4C84-A7E9-032B46A9B7AA}" type="presParOf" srcId="{3F3D2B28-7BDC-4C2C-A810-AF01FF69BE12}" destId="{EB2ABCC1-3771-426B-8BD2-E2D40A1EE08A}" srcOrd="9" destOrd="0" presId="urn:microsoft.com/office/officeart/2005/8/layout/venn3"/>
    <dgm:cxn modelId="{9711AE54-327F-4DBE-8204-562E09C2B516}" type="presParOf" srcId="{3F3D2B28-7BDC-4C2C-A810-AF01FF69BE12}" destId="{AE3D6CD5-1AD1-4589-ADF7-167BB314AE72}" srcOrd="10"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2907BA7-4342-4325-A623-C8ABA61CDFA8}"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es-CO"/>
        </a:p>
      </dgm:t>
    </dgm:pt>
    <dgm:pt modelId="{58B8AB2F-BE7F-4AAE-95AA-7DAA8F3958CE}">
      <dgm:prSet/>
      <dgm:spPr/>
      <dgm:t>
        <a:bodyPr/>
        <a:lstStyle/>
        <a:p>
          <a:r>
            <a:rPr lang="es-CO" dirty="0"/>
            <a:t>La Cámara de Comercio de Aguachica estipula que el municipio cuenta con 1.134 empresas en total para el año 2023</a:t>
          </a:r>
        </a:p>
      </dgm:t>
    </dgm:pt>
    <dgm:pt modelId="{ABD74BEE-A389-4906-B9D4-006A0477EFDF}" type="parTrans" cxnId="{6F2A8B59-53AC-4B28-939E-E202A4386FB8}">
      <dgm:prSet/>
      <dgm:spPr/>
      <dgm:t>
        <a:bodyPr/>
        <a:lstStyle/>
        <a:p>
          <a:endParaRPr lang="es-CO"/>
        </a:p>
      </dgm:t>
    </dgm:pt>
    <dgm:pt modelId="{C4BFDB64-27F3-4D69-8F55-BAF097813BBE}" type="sibTrans" cxnId="{6F2A8B59-53AC-4B28-939E-E202A4386FB8}">
      <dgm:prSet/>
      <dgm:spPr/>
      <dgm:t>
        <a:bodyPr/>
        <a:lstStyle/>
        <a:p>
          <a:endParaRPr lang="es-CO"/>
        </a:p>
      </dgm:t>
    </dgm:pt>
    <dgm:pt modelId="{9DF2185D-31A2-4918-9023-7AA6E12DCE9F}" type="pres">
      <dgm:prSet presAssocID="{02907BA7-4342-4325-A623-C8ABA61CDFA8}" presName="linearFlow" presStyleCnt="0">
        <dgm:presLayoutVars>
          <dgm:dir/>
          <dgm:resizeHandles val="exact"/>
        </dgm:presLayoutVars>
      </dgm:prSet>
      <dgm:spPr/>
    </dgm:pt>
    <dgm:pt modelId="{1E40B73C-7009-4780-86F4-176F81B521E7}" type="pres">
      <dgm:prSet presAssocID="{58B8AB2F-BE7F-4AAE-95AA-7DAA8F3958CE}" presName="composite" presStyleCnt="0"/>
      <dgm:spPr/>
    </dgm:pt>
    <dgm:pt modelId="{E08CE4E9-C9B5-4C44-981A-D5127354AFE8}" type="pres">
      <dgm:prSet presAssocID="{58B8AB2F-BE7F-4AAE-95AA-7DAA8F3958CE}" presName="imgShp" presStyleLbl="fgImgPlace1" presStyleIdx="0" presStyleCnt="1"/>
      <dgm:spPr>
        <a:blipFill rotWithShape="1">
          <a:blip xmlns:r="http://schemas.openxmlformats.org/officeDocument/2006/relationships" r:embed="rId1"/>
          <a:srcRect/>
          <a:stretch>
            <a:fillRect/>
          </a:stretch>
        </a:blipFill>
      </dgm:spPr>
    </dgm:pt>
    <dgm:pt modelId="{0CA6BC5E-B785-4310-BE4C-ECC19784EEF3}" type="pres">
      <dgm:prSet presAssocID="{58B8AB2F-BE7F-4AAE-95AA-7DAA8F3958CE}" presName="txShp" presStyleLbl="node1" presStyleIdx="0" presStyleCnt="1">
        <dgm:presLayoutVars>
          <dgm:bulletEnabled val="1"/>
        </dgm:presLayoutVars>
      </dgm:prSet>
      <dgm:spPr/>
    </dgm:pt>
  </dgm:ptLst>
  <dgm:cxnLst>
    <dgm:cxn modelId="{6F2A8B59-53AC-4B28-939E-E202A4386FB8}" srcId="{02907BA7-4342-4325-A623-C8ABA61CDFA8}" destId="{58B8AB2F-BE7F-4AAE-95AA-7DAA8F3958CE}" srcOrd="0" destOrd="0" parTransId="{ABD74BEE-A389-4906-B9D4-006A0477EFDF}" sibTransId="{C4BFDB64-27F3-4D69-8F55-BAF097813BBE}"/>
    <dgm:cxn modelId="{42739A85-9BD8-440A-A5E3-F0C332967F46}" type="presOf" srcId="{02907BA7-4342-4325-A623-C8ABA61CDFA8}" destId="{9DF2185D-31A2-4918-9023-7AA6E12DCE9F}" srcOrd="0" destOrd="0" presId="urn:microsoft.com/office/officeart/2005/8/layout/vList3"/>
    <dgm:cxn modelId="{CC9915D4-DF72-4331-961A-FBCA69D50B1C}" type="presOf" srcId="{58B8AB2F-BE7F-4AAE-95AA-7DAA8F3958CE}" destId="{0CA6BC5E-B785-4310-BE4C-ECC19784EEF3}" srcOrd="0" destOrd="0" presId="urn:microsoft.com/office/officeart/2005/8/layout/vList3"/>
    <dgm:cxn modelId="{A910F28C-CB7A-48BD-A58D-09D4B9094462}" type="presParOf" srcId="{9DF2185D-31A2-4918-9023-7AA6E12DCE9F}" destId="{1E40B73C-7009-4780-86F4-176F81B521E7}" srcOrd="0" destOrd="0" presId="urn:microsoft.com/office/officeart/2005/8/layout/vList3"/>
    <dgm:cxn modelId="{708CD4F4-0782-4513-93AE-0DB58E40865F}" type="presParOf" srcId="{1E40B73C-7009-4780-86F4-176F81B521E7}" destId="{E08CE4E9-C9B5-4C44-981A-D5127354AFE8}" srcOrd="0" destOrd="0" presId="urn:microsoft.com/office/officeart/2005/8/layout/vList3"/>
    <dgm:cxn modelId="{09A846AA-7EB4-4BDD-8EFD-970EE7AB346D}" type="presParOf" srcId="{1E40B73C-7009-4780-86F4-176F81B521E7}" destId="{0CA6BC5E-B785-4310-BE4C-ECC19784EEF3}"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3301029-1EE9-430C-ABB8-5420EAFAF131}"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s-CO"/>
        </a:p>
      </dgm:t>
    </dgm:pt>
    <dgm:pt modelId="{0FC578AC-DDB4-48AE-89DC-BC953672B358}">
      <dgm:prSet custT="1"/>
      <dgm:spPr/>
      <dgm:t>
        <a:bodyPr/>
        <a:lstStyle/>
        <a:p>
          <a:r>
            <a:rPr lang="es-CO" sz="2400" b="1" dirty="0">
              <a:solidFill>
                <a:schemeClr val="tx1"/>
              </a:solidFill>
            </a:rPr>
            <a:t>Fuentes y Técnicas para la Recolección de la Información</a:t>
          </a:r>
          <a:endParaRPr lang="es-CO" sz="2400" dirty="0">
            <a:solidFill>
              <a:schemeClr val="tx1"/>
            </a:solidFill>
          </a:endParaRPr>
        </a:p>
      </dgm:t>
    </dgm:pt>
    <dgm:pt modelId="{B7DF0FF0-8AC9-4F4A-8019-CF51131A88E4}" type="parTrans" cxnId="{0FF17E60-F79F-41AC-8FD3-5877402E7053}">
      <dgm:prSet/>
      <dgm:spPr/>
      <dgm:t>
        <a:bodyPr/>
        <a:lstStyle/>
        <a:p>
          <a:endParaRPr lang="es-CO"/>
        </a:p>
      </dgm:t>
    </dgm:pt>
    <dgm:pt modelId="{235D8239-0149-4ADE-8745-E44FF4FBD061}" type="sibTrans" cxnId="{0FF17E60-F79F-41AC-8FD3-5877402E7053}">
      <dgm:prSet/>
      <dgm:spPr/>
      <dgm:t>
        <a:bodyPr/>
        <a:lstStyle/>
        <a:p>
          <a:endParaRPr lang="es-CO"/>
        </a:p>
      </dgm:t>
    </dgm:pt>
    <dgm:pt modelId="{CB8F3E59-9A8D-43C2-A7DD-6487C9E46AFA}">
      <dgm:prSet custT="1"/>
      <dgm:spPr/>
      <dgm:t>
        <a:bodyPr/>
        <a:lstStyle/>
        <a:p>
          <a:r>
            <a:rPr lang="es-CO" sz="2400" b="1" dirty="0">
              <a:solidFill>
                <a:schemeClr val="tx1"/>
              </a:solidFill>
            </a:rPr>
            <a:t>Entrevista semiestructurada</a:t>
          </a:r>
          <a:endParaRPr lang="es-CO" sz="2400" dirty="0">
            <a:solidFill>
              <a:schemeClr val="tx1"/>
            </a:solidFill>
          </a:endParaRPr>
        </a:p>
      </dgm:t>
    </dgm:pt>
    <dgm:pt modelId="{907C9584-DE48-40CB-AD82-19BA21BFC46D}" type="parTrans" cxnId="{9C877B33-9E7E-4E59-B149-49396E38FF45}">
      <dgm:prSet/>
      <dgm:spPr/>
      <dgm:t>
        <a:bodyPr/>
        <a:lstStyle/>
        <a:p>
          <a:endParaRPr lang="es-CO"/>
        </a:p>
      </dgm:t>
    </dgm:pt>
    <dgm:pt modelId="{D93409DC-6F22-43CB-B6DD-7C193C2D05AE}" type="sibTrans" cxnId="{9C877B33-9E7E-4E59-B149-49396E38FF45}">
      <dgm:prSet/>
      <dgm:spPr/>
      <dgm:t>
        <a:bodyPr/>
        <a:lstStyle/>
        <a:p>
          <a:endParaRPr lang="es-CO"/>
        </a:p>
      </dgm:t>
    </dgm:pt>
    <dgm:pt modelId="{6BBD4488-1EC2-46DF-8487-6CAE5EB3A87A}">
      <dgm:prSet/>
      <dgm:spPr/>
      <dgm:t>
        <a:bodyPr/>
        <a:lstStyle/>
        <a:p>
          <a:r>
            <a:rPr lang="es-CO" b="1" dirty="0">
              <a:solidFill>
                <a:schemeClr val="tx1"/>
              </a:solidFill>
            </a:rPr>
            <a:t>Encuesta</a:t>
          </a:r>
          <a:endParaRPr lang="es-CO" dirty="0">
            <a:solidFill>
              <a:schemeClr val="tx1"/>
            </a:solidFill>
          </a:endParaRPr>
        </a:p>
      </dgm:t>
    </dgm:pt>
    <dgm:pt modelId="{00322838-4122-41F6-9300-98BD591DF4A2}" type="parTrans" cxnId="{473A4949-6A44-4C12-B94E-6FFBB3F8BC0F}">
      <dgm:prSet/>
      <dgm:spPr/>
      <dgm:t>
        <a:bodyPr/>
        <a:lstStyle/>
        <a:p>
          <a:endParaRPr lang="es-CO"/>
        </a:p>
      </dgm:t>
    </dgm:pt>
    <dgm:pt modelId="{F83A082F-9825-450B-BFAB-63AD4E5A7450}" type="sibTrans" cxnId="{473A4949-6A44-4C12-B94E-6FFBB3F8BC0F}">
      <dgm:prSet/>
      <dgm:spPr/>
      <dgm:t>
        <a:bodyPr/>
        <a:lstStyle/>
        <a:p>
          <a:endParaRPr lang="es-CO"/>
        </a:p>
      </dgm:t>
    </dgm:pt>
    <dgm:pt modelId="{6E2E7C71-A0B9-4CB5-AD24-ACE954FA2418}">
      <dgm:prSet/>
      <dgm:spPr/>
      <dgm:t>
        <a:bodyPr/>
        <a:lstStyle/>
        <a:p>
          <a:r>
            <a:rPr lang="es-CO" b="1" dirty="0">
              <a:solidFill>
                <a:schemeClr val="tx1"/>
              </a:solidFill>
            </a:rPr>
            <a:t>Gestión documental</a:t>
          </a:r>
          <a:endParaRPr lang="es-CO" dirty="0">
            <a:solidFill>
              <a:schemeClr val="tx1"/>
            </a:solidFill>
          </a:endParaRPr>
        </a:p>
      </dgm:t>
    </dgm:pt>
    <dgm:pt modelId="{9189E0A4-5DBE-4AB3-8639-1D691834B712}" type="parTrans" cxnId="{A76B01B2-A2CC-4B2B-8507-153A236FEB73}">
      <dgm:prSet/>
      <dgm:spPr/>
      <dgm:t>
        <a:bodyPr/>
        <a:lstStyle/>
        <a:p>
          <a:endParaRPr lang="es-CO"/>
        </a:p>
      </dgm:t>
    </dgm:pt>
    <dgm:pt modelId="{60F1E806-C467-4C36-ACE3-635C1FA19FC4}" type="sibTrans" cxnId="{A76B01B2-A2CC-4B2B-8507-153A236FEB73}">
      <dgm:prSet/>
      <dgm:spPr/>
      <dgm:t>
        <a:bodyPr/>
        <a:lstStyle/>
        <a:p>
          <a:endParaRPr lang="es-CO"/>
        </a:p>
      </dgm:t>
    </dgm:pt>
    <dgm:pt modelId="{9C562252-02F7-4DEC-BBFA-EB41F55866E8}">
      <dgm:prSet custT="1"/>
      <dgm:spPr/>
      <dgm:t>
        <a:bodyPr/>
        <a:lstStyle/>
        <a:p>
          <a:r>
            <a:rPr lang="es-CO" sz="2400" b="1" dirty="0">
              <a:solidFill>
                <a:schemeClr val="tx1"/>
              </a:solidFill>
            </a:rPr>
            <a:t>Observación directa</a:t>
          </a:r>
          <a:endParaRPr lang="es-CO" sz="2400" dirty="0">
            <a:solidFill>
              <a:schemeClr val="tx1"/>
            </a:solidFill>
          </a:endParaRPr>
        </a:p>
      </dgm:t>
    </dgm:pt>
    <dgm:pt modelId="{EAD77090-7BA0-4E75-B963-2166EF0E744D}" type="parTrans" cxnId="{7F0C9EDE-2205-4F49-8ED4-4A69655CA1F4}">
      <dgm:prSet/>
      <dgm:spPr/>
      <dgm:t>
        <a:bodyPr/>
        <a:lstStyle/>
        <a:p>
          <a:endParaRPr lang="es-CO"/>
        </a:p>
      </dgm:t>
    </dgm:pt>
    <dgm:pt modelId="{A18BFB2C-A28A-4439-AAB1-16AE0C764679}" type="sibTrans" cxnId="{7F0C9EDE-2205-4F49-8ED4-4A69655CA1F4}">
      <dgm:prSet/>
      <dgm:spPr/>
      <dgm:t>
        <a:bodyPr/>
        <a:lstStyle/>
        <a:p>
          <a:endParaRPr lang="es-CO"/>
        </a:p>
      </dgm:t>
    </dgm:pt>
    <dgm:pt modelId="{C2455CBD-5333-4A31-B2D8-F9201C8F03BF}" type="pres">
      <dgm:prSet presAssocID="{13301029-1EE9-430C-ABB8-5420EAFAF131}" presName="cycle" presStyleCnt="0">
        <dgm:presLayoutVars>
          <dgm:dir/>
          <dgm:resizeHandles val="exact"/>
        </dgm:presLayoutVars>
      </dgm:prSet>
      <dgm:spPr/>
    </dgm:pt>
    <dgm:pt modelId="{03153E0C-D413-4123-BE8A-69B49016B15B}" type="pres">
      <dgm:prSet presAssocID="{0FC578AC-DDB4-48AE-89DC-BC953672B358}" presName="node" presStyleLbl="node1" presStyleIdx="0" presStyleCnt="5" custScaleX="128916" custScaleY="124614">
        <dgm:presLayoutVars>
          <dgm:bulletEnabled val="1"/>
        </dgm:presLayoutVars>
      </dgm:prSet>
      <dgm:spPr/>
    </dgm:pt>
    <dgm:pt modelId="{4714F726-3601-4F71-9748-0E16D63A1925}" type="pres">
      <dgm:prSet presAssocID="{235D8239-0149-4ADE-8745-E44FF4FBD061}" presName="sibTrans" presStyleLbl="sibTrans2D1" presStyleIdx="0" presStyleCnt="5"/>
      <dgm:spPr/>
    </dgm:pt>
    <dgm:pt modelId="{7E22FFCE-9959-4066-B60A-4A14AC7DEF40}" type="pres">
      <dgm:prSet presAssocID="{235D8239-0149-4ADE-8745-E44FF4FBD061}" presName="connectorText" presStyleLbl="sibTrans2D1" presStyleIdx="0" presStyleCnt="5"/>
      <dgm:spPr/>
    </dgm:pt>
    <dgm:pt modelId="{43E97DF9-B8F3-4876-A1A3-569ADB01E57E}" type="pres">
      <dgm:prSet presAssocID="{CB8F3E59-9A8D-43C2-A7DD-6487C9E46AFA}" presName="node" presStyleLbl="node1" presStyleIdx="1" presStyleCnt="5" custScaleX="124909" custScaleY="126958">
        <dgm:presLayoutVars>
          <dgm:bulletEnabled val="1"/>
        </dgm:presLayoutVars>
      </dgm:prSet>
      <dgm:spPr/>
    </dgm:pt>
    <dgm:pt modelId="{0D9EEA07-0FF0-45AA-B4B3-DB417D0BC710}" type="pres">
      <dgm:prSet presAssocID="{D93409DC-6F22-43CB-B6DD-7C193C2D05AE}" presName="sibTrans" presStyleLbl="sibTrans2D1" presStyleIdx="1" presStyleCnt="5"/>
      <dgm:spPr/>
    </dgm:pt>
    <dgm:pt modelId="{2388F6E6-4CBD-4182-A78B-69DBFDB3680C}" type="pres">
      <dgm:prSet presAssocID="{D93409DC-6F22-43CB-B6DD-7C193C2D05AE}" presName="connectorText" presStyleLbl="sibTrans2D1" presStyleIdx="1" presStyleCnt="5"/>
      <dgm:spPr/>
    </dgm:pt>
    <dgm:pt modelId="{5056E554-D617-4337-87B8-0D19C13F5037}" type="pres">
      <dgm:prSet presAssocID="{6BBD4488-1EC2-46DF-8487-6CAE5EB3A87A}" presName="node" presStyleLbl="node1" presStyleIdx="2" presStyleCnt="5" custScaleX="128997" custScaleY="135656">
        <dgm:presLayoutVars>
          <dgm:bulletEnabled val="1"/>
        </dgm:presLayoutVars>
      </dgm:prSet>
      <dgm:spPr/>
    </dgm:pt>
    <dgm:pt modelId="{DD52DB04-B8A5-472F-BD04-03DDC12FAA42}" type="pres">
      <dgm:prSet presAssocID="{F83A082F-9825-450B-BFAB-63AD4E5A7450}" presName="sibTrans" presStyleLbl="sibTrans2D1" presStyleIdx="2" presStyleCnt="5"/>
      <dgm:spPr/>
    </dgm:pt>
    <dgm:pt modelId="{EB215132-928A-4953-BD4A-66150F33460E}" type="pres">
      <dgm:prSet presAssocID="{F83A082F-9825-450B-BFAB-63AD4E5A7450}" presName="connectorText" presStyleLbl="sibTrans2D1" presStyleIdx="2" presStyleCnt="5"/>
      <dgm:spPr/>
    </dgm:pt>
    <dgm:pt modelId="{D6C7BC1D-C8F8-4293-975C-665F060ED1DE}" type="pres">
      <dgm:prSet presAssocID="{6E2E7C71-A0B9-4CB5-AD24-ACE954FA2418}" presName="node" presStyleLbl="node1" presStyleIdx="3" presStyleCnt="5" custScaleX="122478" custScaleY="125898">
        <dgm:presLayoutVars>
          <dgm:bulletEnabled val="1"/>
        </dgm:presLayoutVars>
      </dgm:prSet>
      <dgm:spPr/>
    </dgm:pt>
    <dgm:pt modelId="{CE87A65C-F594-40E0-8545-76229EB0A5E2}" type="pres">
      <dgm:prSet presAssocID="{60F1E806-C467-4C36-ACE3-635C1FA19FC4}" presName="sibTrans" presStyleLbl="sibTrans2D1" presStyleIdx="3" presStyleCnt="5"/>
      <dgm:spPr/>
    </dgm:pt>
    <dgm:pt modelId="{8C0F0943-69A6-4256-B9ED-D8A884493C7B}" type="pres">
      <dgm:prSet presAssocID="{60F1E806-C467-4C36-ACE3-635C1FA19FC4}" presName="connectorText" presStyleLbl="sibTrans2D1" presStyleIdx="3" presStyleCnt="5"/>
      <dgm:spPr/>
    </dgm:pt>
    <dgm:pt modelId="{7051B5A5-5D53-4F4C-A00A-9F4B8C6F944D}" type="pres">
      <dgm:prSet presAssocID="{9C562252-02F7-4DEC-BBFA-EB41F55866E8}" presName="node" presStyleLbl="node1" presStyleIdx="4" presStyleCnt="5" custScaleX="133377" custScaleY="112405">
        <dgm:presLayoutVars>
          <dgm:bulletEnabled val="1"/>
        </dgm:presLayoutVars>
      </dgm:prSet>
      <dgm:spPr/>
    </dgm:pt>
    <dgm:pt modelId="{ACA72FFC-196A-4F52-8FFE-3891F110ABB3}" type="pres">
      <dgm:prSet presAssocID="{A18BFB2C-A28A-4439-AAB1-16AE0C764679}" presName="sibTrans" presStyleLbl="sibTrans2D1" presStyleIdx="4" presStyleCnt="5"/>
      <dgm:spPr/>
    </dgm:pt>
    <dgm:pt modelId="{2C21C8B3-CAC0-47DB-A046-8F996505AF80}" type="pres">
      <dgm:prSet presAssocID="{A18BFB2C-A28A-4439-AAB1-16AE0C764679}" presName="connectorText" presStyleLbl="sibTrans2D1" presStyleIdx="4" presStyleCnt="5"/>
      <dgm:spPr/>
    </dgm:pt>
  </dgm:ptLst>
  <dgm:cxnLst>
    <dgm:cxn modelId="{C41FD509-4C2A-4DDA-ACF7-55E0242D59F2}" type="presOf" srcId="{13301029-1EE9-430C-ABB8-5420EAFAF131}" destId="{C2455CBD-5333-4A31-B2D8-F9201C8F03BF}" srcOrd="0" destOrd="0" presId="urn:microsoft.com/office/officeart/2005/8/layout/cycle2"/>
    <dgm:cxn modelId="{5065090E-2506-4DB1-8849-4D4B46B17C69}" type="presOf" srcId="{6E2E7C71-A0B9-4CB5-AD24-ACE954FA2418}" destId="{D6C7BC1D-C8F8-4293-975C-665F060ED1DE}" srcOrd="0" destOrd="0" presId="urn:microsoft.com/office/officeart/2005/8/layout/cycle2"/>
    <dgm:cxn modelId="{14F94616-2E16-4454-B9AC-2D9AF1513ACF}" type="presOf" srcId="{9C562252-02F7-4DEC-BBFA-EB41F55866E8}" destId="{7051B5A5-5D53-4F4C-A00A-9F4B8C6F944D}" srcOrd="0" destOrd="0" presId="urn:microsoft.com/office/officeart/2005/8/layout/cycle2"/>
    <dgm:cxn modelId="{5E89B127-A159-4248-B250-DE49B7F0ABD6}" type="presOf" srcId="{A18BFB2C-A28A-4439-AAB1-16AE0C764679}" destId="{2C21C8B3-CAC0-47DB-A046-8F996505AF80}" srcOrd="1" destOrd="0" presId="urn:microsoft.com/office/officeart/2005/8/layout/cycle2"/>
    <dgm:cxn modelId="{9C877B33-9E7E-4E59-B149-49396E38FF45}" srcId="{13301029-1EE9-430C-ABB8-5420EAFAF131}" destId="{CB8F3E59-9A8D-43C2-A7DD-6487C9E46AFA}" srcOrd="1" destOrd="0" parTransId="{907C9584-DE48-40CB-AD82-19BA21BFC46D}" sibTransId="{D93409DC-6F22-43CB-B6DD-7C193C2D05AE}"/>
    <dgm:cxn modelId="{0FF17E60-F79F-41AC-8FD3-5877402E7053}" srcId="{13301029-1EE9-430C-ABB8-5420EAFAF131}" destId="{0FC578AC-DDB4-48AE-89DC-BC953672B358}" srcOrd="0" destOrd="0" parTransId="{B7DF0FF0-8AC9-4F4A-8019-CF51131A88E4}" sibTransId="{235D8239-0149-4ADE-8745-E44FF4FBD061}"/>
    <dgm:cxn modelId="{473A4949-6A44-4C12-B94E-6FFBB3F8BC0F}" srcId="{13301029-1EE9-430C-ABB8-5420EAFAF131}" destId="{6BBD4488-1EC2-46DF-8487-6CAE5EB3A87A}" srcOrd="2" destOrd="0" parTransId="{00322838-4122-41F6-9300-98BD591DF4A2}" sibTransId="{F83A082F-9825-450B-BFAB-63AD4E5A7450}"/>
    <dgm:cxn modelId="{4B446F4A-CF7A-43B4-93CB-19320DD66902}" type="presOf" srcId="{D93409DC-6F22-43CB-B6DD-7C193C2D05AE}" destId="{2388F6E6-4CBD-4182-A78B-69DBFDB3680C}" srcOrd="1" destOrd="0" presId="urn:microsoft.com/office/officeart/2005/8/layout/cycle2"/>
    <dgm:cxn modelId="{021A984A-0CC2-4B5F-AE42-4D0DF5F89816}" type="presOf" srcId="{D93409DC-6F22-43CB-B6DD-7C193C2D05AE}" destId="{0D9EEA07-0FF0-45AA-B4B3-DB417D0BC710}" srcOrd="0" destOrd="0" presId="urn:microsoft.com/office/officeart/2005/8/layout/cycle2"/>
    <dgm:cxn modelId="{BE92C04F-4ADE-47D3-9A58-FDB14C024435}" type="presOf" srcId="{A18BFB2C-A28A-4439-AAB1-16AE0C764679}" destId="{ACA72FFC-196A-4F52-8FFE-3891F110ABB3}" srcOrd="0" destOrd="0" presId="urn:microsoft.com/office/officeart/2005/8/layout/cycle2"/>
    <dgm:cxn modelId="{59141474-2070-4635-9A4B-8AB01C7C04E3}" type="presOf" srcId="{CB8F3E59-9A8D-43C2-A7DD-6487C9E46AFA}" destId="{43E97DF9-B8F3-4876-A1A3-569ADB01E57E}" srcOrd="0" destOrd="0" presId="urn:microsoft.com/office/officeart/2005/8/layout/cycle2"/>
    <dgm:cxn modelId="{51C58695-5366-4294-B347-F11A51E5A2BF}" type="presOf" srcId="{60F1E806-C467-4C36-ACE3-635C1FA19FC4}" destId="{CE87A65C-F594-40E0-8545-76229EB0A5E2}" srcOrd="0" destOrd="0" presId="urn:microsoft.com/office/officeart/2005/8/layout/cycle2"/>
    <dgm:cxn modelId="{09682C9A-D7C9-4F33-B716-7173E93B47C4}" type="presOf" srcId="{0FC578AC-DDB4-48AE-89DC-BC953672B358}" destId="{03153E0C-D413-4123-BE8A-69B49016B15B}" srcOrd="0" destOrd="0" presId="urn:microsoft.com/office/officeart/2005/8/layout/cycle2"/>
    <dgm:cxn modelId="{B63B6EA7-3CAD-43F2-9878-8BABA9A2BA75}" type="presOf" srcId="{F83A082F-9825-450B-BFAB-63AD4E5A7450}" destId="{EB215132-928A-4953-BD4A-66150F33460E}" srcOrd="1" destOrd="0" presId="urn:microsoft.com/office/officeart/2005/8/layout/cycle2"/>
    <dgm:cxn modelId="{467E7FA8-9CBC-4B45-B528-25BFDF8B6445}" type="presOf" srcId="{6BBD4488-1EC2-46DF-8487-6CAE5EB3A87A}" destId="{5056E554-D617-4337-87B8-0D19C13F5037}" srcOrd="0" destOrd="0" presId="urn:microsoft.com/office/officeart/2005/8/layout/cycle2"/>
    <dgm:cxn modelId="{E97975AE-DD91-49D7-BA1A-26DCB55B374C}" type="presOf" srcId="{60F1E806-C467-4C36-ACE3-635C1FA19FC4}" destId="{8C0F0943-69A6-4256-B9ED-D8A884493C7B}" srcOrd="1" destOrd="0" presId="urn:microsoft.com/office/officeart/2005/8/layout/cycle2"/>
    <dgm:cxn modelId="{A76B01B2-A2CC-4B2B-8507-153A236FEB73}" srcId="{13301029-1EE9-430C-ABB8-5420EAFAF131}" destId="{6E2E7C71-A0B9-4CB5-AD24-ACE954FA2418}" srcOrd="3" destOrd="0" parTransId="{9189E0A4-5DBE-4AB3-8639-1D691834B712}" sibTransId="{60F1E806-C467-4C36-ACE3-635C1FA19FC4}"/>
    <dgm:cxn modelId="{FA9A53DB-A23F-479C-8A0E-542B29EA456A}" type="presOf" srcId="{235D8239-0149-4ADE-8745-E44FF4FBD061}" destId="{4714F726-3601-4F71-9748-0E16D63A1925}" srcOrd="0" destOrd="0" presId="urn:microsoft.com/office/officeart/2005/8/layout/cycle2"/>
    <dgm:cxn modelId="{7F0C9EDE-2205-4F49-8ED4-4A69655CA1F4}" srcId="{13301029-1EE9-430C-ABB8-5420EAFAF131}" destId="{9C562252-02F7-4DEC-BBFA-EB41F55866E8}" srcOrd="4" destOrd="0" parTransId="{EAD77090-7BA0-4E75-B963-2166EF0E744D}" sibTransId="{A18BFB2C-A28A-4439-AAB1-16AE0C764679}"/>
    <dgm:cxn modelId="{ED90B6F2-C663-4B8A-9A30-C3EC91A1EA67}" type="presOf" srcId="{235D8239-0149-4ADE-8745-E44FF4FBD061}" destId="{7E22FFCE-9959-4066-B60A-4A14AC7DEF40}" srcOrd="1" destOrd="0" presId="urn:microsoft.com/office/officeart/2005/8/layout/cycle2"/>
    <dgm:cxn modelId="{D8983AF8-0517-40C2-8201-2F6EDB9BA7CC}" type="presOf" srcId="{F83A082F-9825-450B-BFAB-63AD4E5A7450}" destId="{DD52DB04-B8A5-472F-BD04-03DDC12FAA42}" srcOrd="0" destOrd="0" presId="urn:microsoft.com/office/officeart/2005/8/layout/cycle2"/>
    <dgm:cxn modelId="{924B1633-D7BC-4804-9656-D8B661029E81}" type="presParOf" srcId="{C2455CBD-5333-4A31-B2D8-F9201C8F03BF}" destId="{03153E0C-D413-4123-BE8A-69B49016B15B}" srcOrd="0" destOrd="0" presId="urn:microsoft.com/office/officeart/2005/8/layout/cycle2"/>
    <dgm:cxn modelId="{3C80C95F-3363-4723-9536-FB11C1643EFF}" type="presParOf" srcId="{C2455CBD-5333-4A31-B2D8-F9201C8F03BF}" destId="{4714F726-3601-4F71-9748-0E16D63A1925}" srcOrd="1" destOrd="0" presId="urn:microsoft.com/office/officeart/2005/8/layout/cycle2"/>
    <dgm:cxn modelId="{B31DD1F7-12C2-49DC-920B-E031C06AA138}" type="presParOf" srcId="{4714F726-3601-4F71-9748-0E16D63A1925}" destId="{7E22FFCE-9959-4066-B60A-4A14AC7DEF40}" srcOrd="0" destOrd="0" presId="urn:microsoft.com/office/officeart/2005/8/layout/cycle2"/>
    <dgm:cxn modelId="{1C1A3F62-EA78-48E1-8A30-404C18153641}" type="presParOf" srcId="{C2455CBD-5333-4A31-B2D8-F9201C8F03BF}" destId="{43E97DF9-B8F3-4876-A1A3-569ADB01E57E}" srcOrd="2" destOrd="0" presId="urn:microsoft.com/office/officeart/2005/8/layout/cycle2"/>
    <dgm:cxn modelId="{AE78387B-035A-42CF-8192-485B08AF19DF}" type="presParOf" srcId="{C2455CBD-5333-4A31-B2D8-F9201C8F03BF}" destId="{0D9EEA07-0FF0-45AA-B4B3-DB417D0BC710}" srcOrd="3" destOrd="0" presId="urn:microsoft.com/office/officeart/2005/8/layout/cycle2"/>
    <dgm:cxn modelId="{40B8C83C-6888-4F67-9739-D0872D5E8304}" type="presParOf" srcId="{0D9EEA07-0FF0-45AA-B4B3-DB417D0BC710}" destId="{2388F6E6-4CBD-4182-A78B-69DBFDB3680C}" srcOrd="0" destOrd="0" presId="urn:microsoft.com/office/officeart/2005/8/layout/cycle2"/>
    <dgm:cxn modelId="{59EF102D-8FCC-4DAF-A034-B8B1BD3096D5}" type="presParOf" srcId="{C2455CBD-5333-4A31-B2D8-F9201C8F03BF}" destId="{5056E554-D617-4337-87B8-0D19C13F5037}" srcOrd="4" destOrd="0" presId="urn:microsoft.com/office/officeart/2005/8/layout/cycle2"/>
    <dgm:cxn modelId="{4ADDD61D-B954-4381-AC03-8A594FCCDA8B}" type="presParOf" srcId="{C2455CBD-5333-4A31-B2D8-F9201C8F03BF}" destId="{DD52DB04-B8A5-472F-BD04-03DDC12FAA42}" srcOrd="5" destOrd="0" presId="urn:microsoft.com/office/officeart/2005/8/layout/cycle2"/>
    <dgm:cxn modelId="{B42F1145-D2EB-4E38-B82C-82EE1BE8A190}" type="presParOf" srcId="{DD52DB04-B8A5-472F-BD04-03DDC12FAA42}" destId="{EB215132-928A-4953-BD4A-66150F33460E}" srcOrd="0" destOrd="0" presId="urn:microsoft.com/office/officeart/2005/8/layout/cycle2"/>
    <dgm:cxn modelId="{1BE0E95A-B994-4742-AC5C-34C003490524}" type="presParOf" srcId="{C2455CBD-5333-4A31-B2D8-F9201C8F03BF}" destId="{D6C7BC1D-C8F8-4293-975C-665F060ED1DE}" srcOrd="6" destOrd="0" presId="urn:microsoft.com/office/officeart/2005/8/layout/cycle2"/>
    <dgm:cxn modelId="{1B77AEC3-42C7-4B8A-B82F-8A3B69F32E29}" type="presParOf" srcId="{C2455CBD-5333-4A31-B2D8-F9201C8F03BF}" destId="{CE87A65C-F594-40E0-8545-76229EB0A5E2}" srcOrd="7" destOrd="0" presId="urn:microsoft.com/office/officeart/2005/8/layout/cycle2"/>
    <dgm:cxn modelId="{F22F69EF-C26D-485D-A914-F024A40EF029}" type="presParOf" srcId="{CE87A65C-F594-40E0-8545-76229EB0A5E2}" destId="{8C0F0943-69A6-4256-B9ED-D8A884493C7B}" srcOrd="0" destOrd="0" presId="urn:microsoft.com/office/officeart/2005/8/layout/cycle2"/>
    <dgm:cxn modelId="{2B1F271C-CBDF-4211-B1D6-6B536233E343}" type="presParOf" srcId="{C2455CBD-5333-4A31-B2D8-F9201C8F03BF}" destId="{7051B5A5-5D53-4F4C-A00A-9F4B8C6F944D}" srcOrd="8" destOrd="0" presId="urn:microsoft.com/office/officeart/2005/8/layout/cycle2"/>
    <dgm:cxn modelId="{2FC7CBD8-880A-4B9A-BCC7-0D3562CDEFB6}" type="presParOf" srcId="{C2455CBD-5333-4A31-B2D8-F9201C8F03BF}" destId="{ACA72FFC-196A-4F52-8FFE-3891F110ABB3}" srcOrd="9" destOrd="0" presId="urn:microsoft.com/office/officeart/2005/8/layout/cycle2"/>
    <dgm:cxn modelId="{EE75AA86-D725-41AF-A32C-36A8F046E2B0}" type="presParOf" srcId="{ACA72FFC-196A-4F52-8FFE-3891F110ABB3}" destId="{2C21C8B3-CAC0-47DB-A046-8F996505AF80}"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44CBA1-3DA6-4E81-B84B-299EB3976377}" type="doc">
      <dgm:prSet loTypeId="urn:microsoft.com/office/officeart/2005/8/layout/hList7" loCatId="list" qsTypeId="urn:microsoft.com/office/officeart/2005/8/quickstyle/simple1" qsCatId="simple" csTypeId="urn:microsoft.com/office/officeart/2005/8/colors/colorful3" csCatId="colorful" phldr="1"/>
      <dgm:spPr/>
      <dgm:t>
        <a:bodyPr/>
        <a:lstStyle/>
        <a:p>
          <a:endParaRPr lang="es-CO"/>
        </a:p>
      </dgm:t>
    </dgm:pt>
    <dgm:pt modelId="{612B1DB5-9815-4AEF-B162-DED75964212C}">
      <dgm:prSet custT="1"/>
      <dgm:spPr/>
      <dgm:t>
        <a:bodyPr/>
        <a:lstStyle/>
        <a:p>
          <a:r>
            <a:rPr lang="es-CO" sz="3200" dirty="0">
              <a:latin typeface="Times New Roman" panose="02020603050405020304" pitchFamily="18" charset="0"/>
              <a:cs typeface="Times New Roman" panose="02020603050405020304" pitchFamily="18" charset="0"/>
            </a:rPr>
            <a:t>El trabajo investigativo de la gestión del community manager en el desarrollo del sector comercio de Aguachica, dio como resultado las siguientes conclusiones:</a:t>
          </a:r>
        </a:p>
      </dgm:t>
    </dgm:pt>
    <dgm:pt modelId="{C36D0EE0-C9CE-4190-9184-7B774C096949}" type="parTrans" cxnId="{482FF730-FCED-41EA-8693-4A09263EA55F}">
      <dgm:prSet/>
      <dgm:spPr/>
      <dgm:t>
        <a:bodyPr/>
        <a:lstStyle/>
        <a:p>
          <a:endParaRPr lang="es-CO"/>
        </a:p>
      </dgm:t>
    </dgm:pt>
    <dgm:pt modelId="{9DC40124-19D2-434C-A5F7-C9630760E752}" type="sibTrans" cxnId="{482FF730-FCED-41EA-8693-4A09263EA55F}">
      <dgm:prSet/>
      <dgm:spPr/>
      <dgm:t>
        <a:bodyPr/>
        <a:lstStyle/>
        <a:p>
          <a:endParaRPr lang="es-CO"/>
        </a:p>
      </dgm:t>
    </dgm:pt>
    <dgm:pt modelId="{6551AD46-3155-4D18-B0D0-CE2E214C0C43}">
      <dgm:prSet custT="1"/>
      <dgm:spPr>
        <a:solidFill>
          <a:schemeClr val="accent1">
            <a:lumMod val="75000"/>
          </a:schemeClr>
        </a:solidFill>
      </dgm:spPr>
      <dgm:t>
        <a:bodyPr/>
        <a:lstStyle/>
        <a:p>
          <a:r>
            <a:rPr lang="es-CO" sz="2400" dirty="0">
              <a:latin typeface="Times New Roman" panose="02020603050405020304" pitchFamily="18" charset="0"/>
              <a:cs typeface="Times New Roman" panose="02020603050405020304" pitchFamily="18" charset="0"/>
            </a:rPr>
            <a:t>La importancia del community manager para una empresa es fundamental por el preciso rol que cumple y la gran influencia que tiene para la organización en el ámbito comercial y de comunidades. Usar las redes sociales de una forma efectiva ayuda a mejorar la reputación de la empresa logrando establecer confianza con los clientes sin necesidad de hacerlo estando presentes</a:t>
          </a:r>
          <a:r>
            <a:rPr lang="es-CO" sz="2400" dirty="0"/>
            <a:t>.</a:t>
          </a:r>
        </a:p>
      </dgm:t>
    </dgm:pt>
    <dgm:pt modelId="{CE0DCE8B-8DB2-40F0-989A-1FEEBEF307A7}" type="parTrans" cxnId="{BB02C63D-6372-43CB-9617-3ACC84DBA701}">
      <dgm:prSet/>
      <dgm:spPr/>
      <dgm:t>
        <a:bodyPr/>
        <a:lstStyle/>
        <a:p>
          <a:endParaRPr lang="es-CO"/>
        </a:p>
      </dgm:t>
    </dgm:pt>
    <dgm:pt modelId="{07C4FD9C-90AE-45AD-8E6A-7BCEFF9A3007}" type="sibTrans" cxnId="{BB02C63D-6372-43CB-9617-3ACC84DBA701}">
      <dgm:prSet/>
      <dgm:spPr/>
      <dgm:t>
        <a:bodyPr/>
        <a:lstStyle/>
        <a:p>
          <a:endParaRPr lang="es-CO"/>
        </a:p>
      </dgm:t>
    </dgm:pt>
    <dgm:pt modelId="{1E7C06B7-7298-466E-9773-19D2F7B6387E}" type="pres">
      <dgm:prSet presAssocID="{3C44CBA1-3DA6-4E81-B84B-299EB3976377}" presName="Name0" presStyleCnt="0">
        <dgm:presLayoutVars>
          <dgm:dir/>
          <dgm:resizeHandles val="exact"/>
        </dgm:presLayoutVars>
      </dgm:prSet>
      <dgm:spPr/>
    </dgm:pt>
    <dgm:pt modelId="{3C3331A2-296C-48C1-9DFF-483399D05F0C}" type="pres">
      <dgm:prSet presAssocID="{3C44CBA1-3DA6-4E81-B84B-299EB3976377}" presName="fgShape" presStyleLbl="fgShp" presStyleIdx="0" presStyleCnt="1"/>
      <dgm:spPr/>
    </dgm:pt>
    <dgm:pt modelId="{D1BD761C-8C91-4E22-B99E-EAC0EB981ACC}" type="pres">
      <dgm:prSet presAssocID="{3C44CBA1-3DA6-4E81-B84B-299EB3976377}" presName="linComp" presStyleCnt="0"/>
      <dgm:spPr/>
    </dgm:pt>
    <dgm:pt modelId="{940FE689-9912-41A9-B296-746DEC7259DB}" type="pres">
      <dgm:prSet presAssocID="{612B1DB5-9815-4AEF-B162-DED75964212C}" presName="compNode" presStyleCnt="0"/>
      <dgm:spPr/>
    </dgm:pt>
    <dgm:pt modelId="{BE88CD73-2D36-4CDF-87AF-4CB3CADC98AC}" type="pres">
      <dgm:prSet presAssocID="{612B1DB5-9815-4AEF-B162-DED75964212C}" presName="bkgdShape" presStyleLbl="node1" presStyleIdx="0" presStyleCnt="2"/>
      <dgm:spPr/>
    </dgm:pt>
    <dgm:pt modelId="{DBD3C16C-6BD4-4631-9C75-EF2517B430B7}" type="pres">
      <dgm:prSet presAssocID="{612B1DB5-9815-4AEF-B162-DED75964212C}" presName="nodeTx" presStyleLbl="node1" presStyleIdx="0" presStyleCnt="2">
        <dgm:presLayoutVars>
          <dgm:bulletEnabled val="1"/>
        </dgm:presLayoutVars>
      </dgm:prSet>
      <dgm:spPr/>
    </dgm:pt>
    <dgm:pt modelId="{765496F6-C7A0-4B80-A94C-08A78C00ADE1}" type="pres">
      <dgm:prSet presAssocID="{612B1DB5-9815-4AEF-B162-DED75964212C}" presName="invisiNode" presStyleLbl="node1" presStyleIdx="0" presStyleCnt="2"/>
      <dgm:spPr/>
    </dgm:pt>
    <dgm:pt modelId="{416ECD97-3BC8-4E4E-9D82-4DD3423484A8}" type="pres">
      <dgm:prSet presAssocID="{612B1DB5-9815-4AEF-B162-DED75964212C}" presName="imagNode" presStyleLbl="fgImgPlace1" presStyleIdx="0" presStyleCnt="2" custLinFactNeighborX="620" custLinFactNeighborY="-5506"/>
      <dgm:spPr>
        <a:blipFill rotWithShape="1">
          <a:blip xmlns:r="http://schemas.openxmlformats.org/officeDocument/2006/relationships" r:embed="rId1"/>
          <a:srcRect/>
          <a:stretch>
            <a:fillRect l="-33000" r="-33000"/>
          </a:stretch>
        </a:blipFill>
      </dgm:spPr>
    </dgm:pt>
    <dgm:pt modelId="{AFB201A5-423F-46C7-A15A-C3786A4C2B09}" type="pres">
      <dgm:prSet presAssocID="{9DC40124-19D2-434C-A5F7-C9630760E752}" presName="sibTrans" presStyleLbl="sibTrans2D1" presStyleIdx="0" presStyleCnt="0"/>
      <dgm:spPr/>
    </dgm:pt>
    <dgm:pt modelId="{2E180095-034A-4C92-A83A-E4520DBC7257}" type="pres">
      <dgm:prSet presAssocID="{6551AD46-3155-4D18-B0D0-CE2E214C0C43}" presName="compNode" presStyleCnt="0"/>
      <dgm:spPr/>
    </dgm:pt>
    <dgm:pt modelId="{D3BF1074-F984-43F5-A4D8-61C8D16F64E0}" type="pres">
      <dgm:prSet presAssocID="{6551AD46-3155-4D18-B0D0-CE2E214C0C43}" presName="bkgdShape" presStyleLbl="node1" presStyleIdx="1" presStyleCnt="2"/>
      <dgm:spPr/>
    </dgm:pt>
    <dgm:pt modelId="{C30216BC-FFBF-495C-A5F6-E9F4DAEE3FAC}" type="pres">
      <dgm:prSet presAssocID="{6551AD46-3155-4D18-B0D0-CE2E214C0C43}" presName="nodeTx" presStyleLbl="node1" presStyleIdx="1" presStyleCnt="2">
        <dgm:presLayoutVars>
          <dgm:bulletEnabled val="1"/>
        </dgm:presLayoutVars>
      </dgm:prSet>
      <dgm:spPr/>
    </dgm:pt>
    <dgm:pt modelId="{0053D8CC-A534-4C99-A427-FBB93AD04A93}" type="pres">
      <dgm:prSet presAssocID="{6551AD46-3155-4D18-B0D0-CE2E214C0C43}" presName="invisiNode" presStyleLbl="node1" presStyleIdx="1" presStyleCnt="2"/>
      <dgm:spPr/>
    </dgm:pt>
    <dgm:pt modelId="{877BE2CF-5BDC-414F-AD92-05730D6530B3}" type="pres">
      <dgm:prSet presAssocID="{6551AD46-3155-4D18-B0D0-CE2E214C0C43}" presName="imagNode" presStyleLbl="fgImgPlace1" presStyleIdx="1" presStyleCnt="2" custLinFactNeighborX="-720" custLinFactNeighborY="-9676"/>
      <dgm:spPr>
        <a:blipFill rotWithShape="1">
          <a:blip xmlns:r="http://schemas.openxmlformats.org/officeDocument/2006/relationships" r:embed="rId2"/>
          <a:srcRect/>
          <a:stretch>
            <a:fillRect l="-39000" r="-39000"/>
          </a:stretch>
        </a:blipFill>
      </dgm:spPr>
    </dgm:pt>
  </dgm:ptLst>
  <dgm:cxnLst>
    <dgm:cxn modelId="{482FF730-FCED-41EA-8693-4A09263EA55F}" srcId="{3C44CBA1-3DA6-4E81-B84B-299EB3976377}" destId="{612B1DB5-9815-4AEF-B162-DED75964212C}" srcOrd="0" destOrd="0" parTransId="{C36D0EE0-C9CE-4190-9184-7B774C096949}" sibTransId="{9DC40124-19D2-434C-A5F7-C9630760E752}"/>
    <dgm:cxn modelId="{BB02C63D-6372-43CB-9617-3ACC84DBA701}" srcId="{3C44CBA1-3DA6-4E81-B84B-299EB3976377}" destId="{6551AD46-3155-4D18-B0D0-CE2E214C0C43}" srcOrd="1" destOrd="0" parTransId="{CE0DCE8B-8DB2-40F0-989A-1FEEBEF307A7}" sibTransId="{07C4FD9C-90AE-45AD-8E6A-7BCEFF9A3007}"/>
    <dgm:cxn modelId="{27CAAB71-D314-4EEE-94DB-47E4A0C11416}" type="presOf" srcId="{3C44CBA1-3DA6-4E81-B84B-299EB3976377}" destId="{1E7C06B7-7298-466E-9773-19D2F7B6387E}" srcOrd="0" destOrd="0" presId="urn:microsoft.com/office/officeart/2005/8/layout/hList7"/>
    <dgm:cxn modelId="{85B54A82-6C17-4C36-9F28-AFF94C3A3E68}" type="presOf" srcId="{612B1DB5-9815-4AEF-B162-DED75964212C}" destId="{DBD3C16C-6BD4-4631-9C75-EF2517B430B7}" srcOrd="1" destOrd="0" presId="urn:microsoft.com/office/officeart/2005/8/layout/hList7"/>
    <dgm:cxn modelId="{3E7FA9A3-E958-4B47-9417-836C6463594C}" type="presOf" srcId="{6551AD46-3155-4D18-B0D0-CE2E214C0C43}" destId="{D3BF1074-F984-43F5-A4D8-61C8D16F64E0}" srcOrd="0" destOrd="0" presId="urn:microsoft.com/office/officeart/2005/8/layout/hList7"/>
    <dgm:cxn modelId="{9A9EB5ED-8390-4E8E-B874-B1AAB613396E}" type="presOf" srcId="{6551AD46-3155-4D18-B0D0-CE2E214C0C43}" destId="{C30216BC-FFBF-495C-A5F6-E9F4DAEE3FAC}" srcOrd="1" destOrd="0" presId="urn:microsoft.com/office/officeart/2005/8/layout/hList7"/>
    <dgm:cxn modelId="{5CC643FB-0245-44D7-BCC1-D4F84711564E}" type="presOf" srcId="{9DC40124-19D2-434C-A5F7-C9630760E752}" destId="{AFB201A5-423F-46C7-A15A-C3786A4C2B09}" srcOrd="0" destOrd="0" presId="urn:microsoft.com/office/officeart/2005/8/layout/hList7"/>
    <dgm:cxn modelId="{ACDC79FF-9A5C-4BA6-AA0E-1FDB9AB62C66}" type="presOf" srcId="{612B1DB5-9815-4AEF-B162-DED75964212C}" destId="{BE88CD73-2D36-4CDF-87AF-4CB3CADC98AC}" srcOrd="0" destOrd="0" presId="urn:microsoft.com/office/officeart/2005/8/layout/hList7"/>
    <dgm:cxn modelId="{3C0AC408-0DE2-42AB-9342-EDCAB7B4D311}" type="presParOf" srcId="{1E7C06B7-7298-466E-9773-19D2F7B6387E}" destId="{3C3331A2-296C-48C1-9DFF-483399D05F0C}" srcOrd="0" destOrd="0" presId="urn:microsoft.com/office/officeart/2005/8/layout/hList7"/>
    <dgm:cxn modelId="{1221087F-6E5B-4F22-AFDC-FCCEAC74A596}" type="presParOf" srcId="{1E7C06B7-7298-466E-9773-19D2F7B6387E}" destId="{D1BD761C-8C91-4E22-B99E-EAC0EB981ACC}" srcOrd="1" destOrd="0" presId="urn:microsoft.com/office/officeart/2005/8/layout/hList7"/>
    <dgm:cxn modelId="{742C89A5-AC17-473C-B56D-6BF3158D4FED}" type="presParOf" srcId="{D1BD761C-8C91-4E22-B99E-EAC0EB981ACC}" destId="{940FE689-9912-41A9-B296-746DEC7259DB}" srcOrd="0" destOrd="0" presId="urn:microsoft.com/office/officeart/2005/8/layout/hList7"/>
    <dgm:cxn modelId="{712E424D-F1F0-42C5-916C-F145E3364A37}" type="presParOf" srcId="{940FE689-9912-41A9-B296-746DEC7259DB}" destId="{BE88CD73-2D36-4CDF-87AF-4CB3CADC98AC}" srcOrd="0" destOrd="0" presId="urn:microsoft.com/office/officeart/2005/8/layout/hList7"/>
    <dgm:cxn modelId="{13A75574-A010-4D2D-B589-569DFFEA65BA}" type="presParOf" srcId="{940FE689-9912-41A9-B296-746DEC7259DB}" destId="{DBD3C16C-6BD4-4631-9C75-EF2517B430B7}" srcOrd="1" destOrd="0" presId="urn:microsoft.com/office/officeart/2005/8/layout/hList7"/>
    <dgm:cxn modelId="{B66A4D4E-B0EF-4DA3-B0C8-7F044D90D7BF}" type="presParOf" srcId="{940FE689-9912-41A9-B296-746DEC7259DB}" destId="{765496F6-C7A0-4B80-A94C-08A78C00ADE1}" srcOrd="2" destOrd="0" presId="urn:microsoft.com/office/officeart/2005/8/layout/hList7"/>
    <dgm:cxn modelId="{7B1032D5-2EC5-45C7-B422-4547A24BCFDD}" type="presParOf" srcId="{940FE689-9912-41A9-B296-746DEC7259DB}" destId="{416ECD97-3BC8-4E4E-9D82-4DD3423484A8}" srcOrd="3" destOrd="0" presId="urn:microsoft.com/office/officeart/2005/8/layout/hList7"/>
    <dgm:cxn modelId="{ADF9C616-2678-498D-AD49-6B050C962B19}" type="presParOf" srcId="{D1BD761C-8C91-4E22-B99E-EAC0EB981ACC}" destId="{AFB201A5-423F-46C7-A15A-C3786A4C2B09}" srcOrd="1" destOrd="0" presId="urn:microsoft.com/office/officeart/2005/8/layout/hList7"/>
    <dgm:cxn modelId="{98F40256-5657-4D10-9724-C34C3A245179}" type="presParOf" srcId="{D1BD761C-8C91-4E22-B99E-EAC0EB981ACC}" destId="{2E180095-034A-4C92-A83A-E4520DBC7257}" srcOrd="2" destOrd="0" presId="urn:microsoft.com/office/officeart/2005/8/layout/hList7"/>
    <dgm:cxn modelId="{E598DBD0-D979-463D-B10F-5A55C8C13974}" type="presParOf" srcId="{2E180095-034A-4C92-A83A-E4520DBC7257}" destId="{D3BF1074-F984-43F5-A4D8-61C8D16F64E0}" srcOrd="0" destOrd="0" presId="urn:microsoft.com/office/officeart/2005/8/layout/hList7"/>
    <dgm:cxn modelId="{143E5639-526A-43F1-B43C-DA40DB8FE4C5}" type="presParOf" srcId="{2E180095-034A-4C92-A83A-E4520DBC7257}" destId="{C30216BC-FFBF-495C-A5F6-E9F4DAEE3FAC}" srcOrd="1" destOrd="0" presId="urn:microsoft.com/office/officeart/2005/8/layout/hList7"/>
    <dgm:cxn modelId="{97B59DEC-3277-4BB3-8D39-E836FC986C18}" type="presParOf" srcId="{2E180095-034A-4C92-A83A-E4520DBC7257}" destId="{0053D8CC-A534-4C99-A427-FBB93AD04A93}" srcOrd="2" destOrd="0" presId="urn:microsoft.com/office/officeart/2005/8/layout/hList7"/>
    <dgm:cxn modelId="{10A4AF42-531B-4475-AA36-36CC9569BD84}" type="presParOf" srcId="{2E180095-034A-4C92-A83A-E4520DBC7257}" destId="{877BE2CF-5BDC-414F-AD92-05730D6530B3}"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B55FC8-561A-4493-A8D3-5CF3681915D9}">
      <dsp:nvSpPr>
        <dsp:cNvPr id="0" name=""/>
        <dsp:cNvSpPr/>
      </dsp:nvSpPr>
      <dsp:spPr>
        <a:xfrm>
          <a:off x="0" y="605"/>
          <a:ext cx="1501140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891C5D-F763-4E9E-8FEB-1F8BCF4F15F1}">
      <dsp:nvSpPr>
        <dsp:cNvPr id="0" name=""/>
        <dsp:cNvSpPr/>
      </dsp:nvSpPr>
      <dsp:spPr>
        <a:xfrm>
          <a:off x="0" y="605"/>
          <a:ext cx="15011400" cy="1239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s-CO" sz="3200" kern="1200" dirty="0">
              <a:latin typeface="Times New Roman" panose="02020603050405020304" pitchFamily="18" charset="0"/>
              <a:cs typeface="Times New Roman" panose="02020603050405020304" pitchFamily="18" charset="0"/>
            </a:rPr>
            <a:t>El presente trabajo de investigación pretende demostrar como el Community Manager influye en el posicionamiento del sector comercio, y como estos articulan con sus clientes para el posicionamiento de la marca y la creación de contenidos online. </a:t>
          </a:r>
        </a:p>
      </dsp:txBody>
      <dsp:txXfrm>
        <a:off x="0" y="605"/>
        <a:ext cx="15011400" cy="12391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903307-DE89-4D5F-9AA0-07AA1819E7DA}">
      <dsp:nvSpPr>
        <dsp:cNvPr id="0" name=""/>
        <dsp:cNvSpPr/>
      </dsp:nvSpPr>
      <dsp:spPr>
        <a:xfrm>
          <a:off x="2605593" y="0"/>
          <a:ext cx="6482623" cy="6482623"/>
        </a:xfrm>
        <a:prstGeom prst="diamond">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A7F9EB-C6D2-4107-8010-8AB28A80130E}">
      <dsp:nvSpPr>
        <dsp:cNvPr id="0" name=""/>
        <dsp:cNvSpPr/>
      </dsp:nvSpPr>
      <dsp:spPr>
        <a:xfrm>
          <a:off x="3221442" y="615849"/>
          <a:ext cx="2528222" cy="252822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s-MX" sz="3100" kern="1200" dirty="0">
              <a:latin typeface="Times New Roman" panose="02020603050405020304" pitchFamily="18" charset="0"/>
              <a:cs typeface="Times New Roman" panose="02020603050405020304" pitchFamily="18" charset="0"/>
            </a:rPr>
            <a:t>El Community Manager: </a:t>
          </a:r>
          <a:endParaRPr lang="es-CO" sz="3100" kern="1200" dirty="0">
            <a:latin typeface="Times New Roman" panose="02020603050405020304" pitchFamily="18" charset="0"/>
            <a:cs typeface="Times New Roman" panose="02020603050405020304" pitchFamily="18" charset="0"/>
          </a:endParaRPr>
        </a:p>
      </dsp:txBody>
      <dsp:txXfrm>
        <a:off x="3344860" y="739267"/>
        <a:ext cx="2281386" cy="2281386"/>
      </dsp:txXfrm>
    </dsp:sp>
    <dsp:sp modelId="{8B766318-0BED-4B70-87CC-5F61AE4D7D98}">
      <dsp:nvSpPr>
        <dsp:cNvPr id="0" name=""/>
        <dsp:cNvSpPr/>
      </dsp:nvSpPr>
      <dsp:spPr>
        <a:xfrm>
          <a:off x="5944143" y="615849"/>
          <a:ext cx="2528222" cy="2528222"/>
        </a:xfrm>
        <a:prstGeom prst="round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s-MX" sz="3100" kern="1200" dirty="0">
              <a:latin typeface="Times New Roman" panose="02020603050405020304" pitchFamily="18" charset="0"/>
              <a:cs typeface="Times New Roman" panose="02020603050405020304" pitchFamily="18" charset="0"/>
            </a:rPr>
            <a:t>Es la persona encargada de elaborar </a:t>
          </a:r>
          <a:endParaRPr lang="es-CO" sz="3100" kern="1200" dirty="0">
            <a:latin typeface="Times New Roman" panose="02020603050405020304" pitchFamily="18" charset="0"/>
            <a:cs typeface="Times New Roman" panose="02020603050405020304" pitchFamily="18" charset="0"/>
          </a:endParaRPr>
        </a:p>
      </dsp:txBody>
      <dsp:txXfrm>
        <a:off x="6067561" y="739267"/>
        <a:ext cx="2281386" cy="2281386"/>
      </dsp:txXfrm>
    </dsp:sp>
    <dsp:sp modelId="{19BD0EC3-A009-4305-9927-9F55AFDD0156}">
      <dsp:nvSpPr>
        <dsp:cNvPr id="0" name=""/>
        <dsp:cNvSpPr/>
      </dsp:nvSpPr>
      <dsp:spPr>
        <a:xfrm>
          <a:off x="3221442" y="3338550"/>
          <a:ext cx="2528222" cy="2528222"/>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s-MX" sz="3100" kern="1200" dirty="0">
              <a:latin typeface="Times New Roman" panose="02020603050405020304" pitchFamily="18" charset="0"/>
              <a:cs typeface="Times New Roman" panose="02020603050405020304" pitchFamily="18" charset="0"/>
            </a:rPr>
            <a:t>Dialogar, difundir y promover contenidos </a:t>
          </a:r>
          <a:endParaRPr lang="es-CO" sz="3100" kern="1200" dirty="0">
            <a:latin typeface="Times New Roman" panose="02020603050405020304" pitchFamily="18" charset="0"/>
            <a:cs typeface="Times New Roman" panose="02020603050405020304" pitchFamily="18" charset="0"/>
          </a:endParaRPr>
        </a:p>
      </dsp:txBody>
      <dsp:txXfrm>
        <a:off x="3344860" y="3461968"/>
        <a:ext cx="2281386" cy="2281386"/>
      </dsp:txXfrm>
    </dsp:sp>
    <dsp:sp modelId="{F78CACF5-CA7E-45B9-8507-F9EF16B80DD4}">
      <dsp:nvSpPr>
        <dsp:cNvPr id="0" name=""/>
        <dsp:cNvSpPr/>
      </dsp:nvSpPr>
      <dsp:spPr>
        <a:xfrm>
          <a:off x="5944143" y="3338550"/>
          <a:ext cx="2528222" cy="2528222"/>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s-MX" sz="3100" kern="1200" dirty="0">
              <a:latin typeface="Times New Roman" panose="02020603050405020304" pitchFamily="18" charset="0"/>
              <a:cs typeface="Times New Roman" panose="02020603050405020304" pitchFamily="18" charset="0"/>
            </a:rPr>
            <a:t>Analizando de manera posterior los resultados obtenidos. </a:t>
          </a:r>
          <a:endParaRPr lang="es-CO" sz="3100" kern="1200" dirty="0">
            <a:latin typeface="Times New Roman" panose="02020603050405020304" pitchFamily="18" charset="0"/>
            <a:cs typeface="Times New Roman" panose="02020603050405020304" pitchFamily="18" charset="0"/>
          </a:endParaRPr>
        </a:p>
      </dsp:txBody>
      <dsp:txXfrm>
        <a:off x="6067561" y="3461968"/>
        <a:ext cx="2281386" cy="22813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A5BAFA-50A0-4EAB-B893-395B9D423510}">
      <dsp:nvSpPr>
        <dsp:cNvPr id="0" name=""/>
        <dsp:cNvSpPr/>
      </dsp:nvSpPr>
      <dsp:spPr>
        <a:xfrm>
          <a:off x="1683" y="448412"/>
          <a:ext cx="2757766" cy="2757766"/>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1769" tIns="34290" rIns="151769" bIns="34290" numCol="1" spcCol="1270" anchor="ctr" anchorCtr="0">
          <a:noAutofit/>
        </a:bodyPr>
        <a:lstStyle/>
        <a:p>
          <a:pPr marL="0" lvl="0" indent="0" algn="ctr" defTabSz="1200150">
            <a:lnSpc>
              <a:spcPct val="90000"/>
            </a:lnSpc>
            <a:spcBef>
              <a:spcPct val="0"/>
            </a:spcBef>
            <a:spcAft>
              <a:spcPct val="35000"/>
            </a:spcAft>
            <a:buNone/>
          </a:pPr>
          <a:r>
            <a:rPr lang="es-CO" sz="2700" kern="1200" dirty="0"/>
            <a:t>Visión creativa</a:t>
          </a:r>
        </a:p>
      </dsp:txBody>
      <dsp:txXfrm>
        <a:off x="405548" y="852277"/>
        <a:ext cx="1950036" cy="1950036"/>
      </dsp:txXfrm>
    </dsp:sp>
    <dsp:sp modelId="{03F70517-69B8-4AEC-93A0-0DD562CD8006}">
      <dsp:nvSpPr>
        <dsp:cNvPr id="0" name=""/>
        <dsp:cNvSpPr/>
      </dsp:nvSpPr>
      <dsp:spPr>
        <a:xfrm>
          <a:off x="2207896" y="448412"/>
          <a:ext cx="2757766" cy="2757766"/>
        </a:xfrm>
        <a:prstGeom prst="ellipse">
          <a:avLst/>
        </a:prstGeom>
        <a:solidFill>
          <a:schemeClr val="accent5">
            <a:alpha val="50000"/>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1769" tIns="34290" rIns="151769" bIns="34290" numCol="1" spcCol="1270" anchor="ctr" anchorCtr="0">
          <a:noAutofit/>
        </a:bodyPr>
        <a:lstStyle/>
        <a:p>
          <a:pPr marL="0" lvl="0" indent="0" algn="ctr" defTabSz="1200150">
            <a:lnSpc>
              <a:spcPct val="90000"/>
            </a:lnSpc>
            <a:spcBef>
              <a:spcPct val="0"/>
            </a:spcBef>
            <a:spcAft>
              <a:spcPct val="35000"/>
            </a:spcAft>
            <a:buNone/>
          </a:pPr>
          <a:r>
            <a:rPr lang="es-CO" sz="2700" kern="1200" dirty="0"/>
            <a:t>Agencia SM</a:t>
          </a:r>
        </a:p>
      </dsp:txBody>
      <dsp:txXfrm>
        <a:off x="2611761" y="852277"/>
        <a:ext cx="1950036" cy="1950036"/>
      </dsp:txXfrm>
    </dsp:sp>
    <dsp:sp modelId="{FD824EBE-3B33-4823-8203-E3D12388B65E}">
      <dsp:nvSpPr>
        <dsp:cNvPr id="0" name=""/>
        <dsp:cNvSpPr/>
      </dsp:nvSpPr>
      <dsp:spPr>
        <a:xfrm>
          <a:off x="4414110" y="448412"/>
          <a:ext cx="2757766" cy="2757766"/>
        </a:xfrm>
        <a:prstGeom prst="ellipse">
          <a:avLst/>
        </a:prstGeom>
        <a:solidFill>
          <a:schemeClr val="accent5">
            <a:alpha val="50000"/>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1769" tIns="34290" rIns="151769" bIns="34290" numCol="1" spcCol="1270" anchor="ctr" anchorCtr="0">
          <a:noAutofit/>
        </a:bodyPr>
        <a:lstStyle/>
        <a:p>
          <a:pPr marL="0" lvl="0" indent="0" algn="ctr" defTabSz="1200150">
            <a:lnSpc>
              <a:spcPct val="90000"/>
            </a:lnSpc>
            <a:spcBef>
              <a:spcPct val="0"/>
            </a:spcBef>
            <a:spcAft>
              <a:spcPct val="35000"/>
            </a:spcAft>
            <a:buNone/>
          </a:pPr>
          <a:r>
            <a:rPr lang="es-CO" sz="2700" kern="1200" dirty="0" err="1"/>
            <a:t>Redcreativa</a:t>
          </a:r>
          <a:endParaRPr lang="es-CO" sz="2700" kern="1200" dirty="0"/>
        </a:p>
      </dsp:txBody>
      <dsp:txXfrm>
        <a:off x="4817975" y="852277"/>
        <a:ext cx="1950036" cy="1950036"/>
      </dsp:txXfrm>
    </dsp:sp>
    <dsp:sp modelId="{6CE1DBBD-A850-4677-8C79-8E2CD704DB78}">
      <dsp:nvSpPr>
        <dsp:cNvPr id="0" name=""/>
        <dsp:cNvSpPr/>
      </dsp:nvSpPr>
      <dsp:spPr>
        <a:xfrm>
          <a:off x="6620323" y="448412"/>
          <a:ext cx="2757766" cy="2757766"/>
        </a:xfrm>
        <a:prstGeom prst="ellipse">
          <a:avLst/>
        </a:prstGeom>
        <a:solidFill>
          <a:schemeClr val="accent5">
            <a:alpha val="50000"/>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1769" tIns="34290" rIns="151769" bIns="34290" numCol="1" spcCol="1270" anchor="ctr" anchorCtr="0">
          <a:noAutofit/>
        </a:bodyPr>
        <a:lstStyle/>
        <a:p>
          <a:pPr marL="0" lvl="0" indent="0" algn="ctr" defTabSz="1200150">
            <a:lnSpc>
              <a:spcPct val="90000"/>
            </a:lnSpc>
            <a:spcBef>
              <a:spcPct val="0"/>
            </a:spcBef>
            <a:spcAft>
              <a:spcPct val="35000"/>
            </a:spcAft>
            <a:buNone/>
          </a:pPr>
          <a:r>
            <a:rPr lang="es-CO" sz="2700" kern="1200"/>
            <a:t>Agencia Creativa SN</a:t>
          </a:r>
        </a:p>
      </dsp:txBody>
      <dsp:txXfrm>
        <a:off x="7024188" y="852277"/>
        <a:ext cx="1950036" cy="1950036"/>
      </dsp:txXfrm>
    </dsp:sp>
    <dsp:sp modelId="{A6163F94-9084-4ABB-AF34-204D83495CF3}">
      <dsp:nvSpPr>
        <dsp:cNvPr id="0" name=""/>
        <dsp:cNvSpPr/>
      </dsp:nvSpPr>
      <dsp:spPr>
        <a:xfrm>
          <a:off x="8826536" y="448412"/>
          <a:ext cx="2757766" cy="2757766"/>
        </a:xfrm>
        <a:prstGeom prst="ellipse">
          <a:avLst/>
        </a:prstGeom>
        <a:solidFill>
          <a:schemeClr val="accent5">
            <a:alpha val="50000"/>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1769" tIns="34290" rIns="151769" bIns="34290" numCol="1" spcCol="1270" anchor="ctr" anchorCtr="0">
          <a:noAutofit/>
        </a:bodyPr>
        <a:lstStyle/>
        <a:p>
          <a:pPr marL="0" lvl="0" indent="0" algn="ctr" defTabSz="1200150">
            <a:lnSpc>
              <a:spcPct val="90000"/>
            </a:lnSpc>
            <a:spcBef>
              <a:spcPct val="0"/>
            </a:spcBef>
            <a:spcAft>
              <a:spcPct val="35000"/>
            </a:spcAft>
            <a:buNone/>
          </a:pPr>
          <a:r>
            <a:rPr lang="es-CO" sz="2700" kern="1200"/>
            <a:t>Cicefilm</a:t>
          </a:r>
        </a:p>
      </dsp:txBody>
      <dsp:txXfrm>
        <a:off x="9230401" y="852277"/>
        <a:ext cx="1950036" cy="1950036"/>
      </dsp:txXfrm>
    </dsp:sp>
    <dsp:sp modelId="{AE3D6CD5-1AD1-4589-ADF7-167BB314AE72}">
      <dsp:nvSpPr>
        <dsp:cNvPr id="0" name=""/>
        <dsp:cNvSpPr/>
      </dsp:nvSpPr>
      <dsp:spPr>
        <a:xfrm>
          <a:off x="11032749" y="448412"/>
          <a:ext cx="2757766" cy="2757766"/>
        </a:xfrm>
        <a:prstGeom prst="ellipse">
          <a:avLst/>
        </a:prstGeom>
        <a:solidFill>
          <a:schemeClr val="accent5">
            <a:alpha val="50000"/>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1769" tIns="34290" rIns="151769" bIns="34290" numCol="1" spcCol="1270" anchor="ctr" anchorCtr="0">
          <a:noAutofit/>
        </a:bodyPr>
        <a:lstStyle/>
        <a:p>
          <a:pPr marL="0" lvl="0" indent="0" algn="ctr" defTabSz="1200150">
            <a:lnSpc>
              <a:spcPct val="90000"/>
            </a:lnSpc>
            <a:spcBef>
              <a:spcPct val="0"/>
            </a:spcBef>
            <a:spcAft>
              <a:spcPct val="35000"/>
            </a:spcAft>
            <a:buNone/>
          </a:pPr>
          <a:r>
            <a:rPr lang="es-CO" sz="2700" kern="1200" dirty="0" err="1"/>
            <a:t>Macmedia</a:t>
          </a:r>
          <a:endParaRPr lang="es-CO" sz="2700" kern="1200" dirty="0"/>
        </a:p>
      </dsp:txBody>
      <dsp:txXfrm>
        <a:off x="11436614" y="852277"/>
        <a:ext cx="1950036" cy="19500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A6BC5E-B785-4310-BE4C-ECC19784EEF3}">
      <dsp:nvSpPr>
        <dsp:cNvPr id="0" name=""/>
        <dsp:cNvSpPr/>
      </dsp:nvSpPr>
      <dsp:spPr>
        <a:xfrm rot="10800000">
          <a:off x="2929178" y="0"/>
          <a:ext cx="9593199" cy="2051384"/>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04603" tIns="140970" rIns="263144" bIns="140970" numCol="1" spcCol="1270" anchor="ctr" anchorCtr="0">
          <a:noAutofit/>
        </a:bodyPr>
        <a:lstStyle/>
        <a:p>
          <a:pPr marL="0" lvl="0" indent="0" algn="ctr" defTabSz="1644650">
            <a:lnSpc>
              <a:spcPct val="90000"/>
            </a:lnSpc>
            <a:spcBef>
              <a:spcPct val="0"/>
            </a:spcBef>
            <a:spcAft>
              <a:spcPct val="35000"/>
            </a:spcAft>
            <a:buNone/>
          </a:pPr>
          <a:r>
            <a:rPr lang="es-CO" sz="3700" kern="1200" dirty="0"/>
            <a:t>La Cámara de Comercio de Aguachica estipula que el municipio cuenta con 1.134 empresas en total para el año 2023</a:t>
          </a:r>
        </a:p>
      </dsp:txBody>
      <dsp:txXfrm rot="10800000">
        <a:off x="3442024" y="0"/>
        <a:ext cx="9080353" cy="2051384"/>
      </dsp:txXfrm>
    </dsp:sp>
    <dsp:sp modelId="{E08CE4E9-C9B5-4C44-981A-D5127354AFE8}">
      <dsp:nvSpPr>
        <dsp:cNvPr id="0" name=""/>
        <dsp:cNvSpPr/>
      </dsp:nvSpPr>
      <dsp:spPr>
        <a:xfrm>
          <a:off x="1903486" y="0"/>
          <a:ext cx="2051384" cy="2051384"/>
        </a:xfrm>
        <a:prstGeom prst="ellipse">
          <a:avLst/>
        </a:prstGeom>
        <a:blipFill rotWithShape="1">
          <a:blip xmlns:r="http://schemas.openxmlformats.org/officeDocument/2006/relationships" r:embed="rId1"/>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153E0C-D413-4123-BE8A-69B49016B15B}">
      <dsp:nvSpPr>
        <dsp:cNvPr id="0" name=""/>
        <dsp:cNvSpPr/>
      </dsp:nvSpPr>
      <dsp:spPr>
        <a:xfrm>
          <a:off x="6342899" y="-334676"/>
          <a:ext cx="2877301" cy="2781284"/>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Fuentes y Técnicas para la Recolección de la Información</a:t>
          </a:r>
          <a:endParaRPr lang="es-CO" sz="2400" kern="1200" dirty="0">
            <a:solidFill>
              <a:schemeClr val="tx1"/>
            </a:solidFill>
          </a:endParaRPr>
        </a:p>
      </dsp:txBody>
      <dsp:txXfrm>
        <a:off x="6764270" y="72634"/>
        <a:ext cx="2034559" cy="1966664"/>
      </dsp:txXfrm>
    </dsp:sp>
    <dsp:sp modelId="{4714F726-3601-4F71-9748-0E16D63A1925}">
      <dsp:nvSpPr>
        <dsp:cNvPr id="0" name=""/>
        <dsp:cNvSpPr/>
      </dsp:nvSpPr>
      <dsp:spPr>
        <a:xfrm rot="2160000">
          <a:off x="8998764" y="1665251"/>
          <a:ext cx="279583" cy="75327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CO" sz="2400" kern="1200"/>
        </a:p>
      </dsp:txBody>
      <dsp:txXfrm>
        <a:off x="9006773" y="1791255"/>
        <a:ext cx="195708" cy="451964"/>
      </dsp:txXfrm>
    </dsp:sp>
    <dsp:sp modelId="{43E97DF9-B8F3-4876-A1A3-569ADB01E57E}">
      <dsp:nvSpPr>
        <dsp:cNvPr id="0" name=""/>
        <dsp:cNvSpPr/>
      </dsp:nvSpPr>
      <dsp:spPr>
        <a:xfrm>
          <a:off x="9098414" y="1608675"/>
          <a:ext cx="2787868" cy="2833600"/>
        </a:xfrm>
        <a:prstGeom prst="ellipse">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Entrevista semiestructurada</a:t>
          </a:r>
          <a:endParaRPr lang="es-CO" sz="2400" kern="1200" dirty="0">
            <a:solidFill>
              <a:schemeClr val="tx1"/>
            </a:solidFill>
          </a:endParaRPr>
        </a:p>
      </dsp:txBody>
      <dsp:txXfrm>
        <a:off x="9506688" y="2023646"/>
        <a:ext cx="1971320" cy="2003658"/>
      </dsp:txXfrm>
    </dsp:sp>
    <dsp:sp modelId="{0D9EEA07-0FF0-45AA-B4B3-DB417D0BC710}">
      <dsp:nvSpPr>
        <dsp:cNvPr id="0" name=""/>
        <dsp:cNvSpPr/>
      </dsp:nvSpPr>
      <dsp:spPr>
        <a:xfrm rot="6480000">
          <a:off x="9876871" y="4192467"/>
          <a:ext cx="227844" cy="753272"/>
        </a:xfrm>
        <a:prstGeom prst="rightArrow">
          <a:avLst>
            <a:gd name="adj1" fmla="val 60000"/>
            <a:gd name="adj2" fmla="val 50000"/>
          </a:avLst>
        </a:prstGeom>
        <a:solidFill>
          <a:schemeClr val="accent5">
            <a:hueOff val="-2483469"/>
            <a:satOff val="9953"/>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CO" sz="2400" kern="1200"/>
        </a:p>
      </dsp:txBody>
      <dsp:txXfrm rot="10800000">
        <a:off x="9921609" y="4310617"/>
        <a:ext cx="159491" cy="451964"/>
      </dsp:txXfrm>
    </dsp:sp>
    <dsp:sp modelId="{5056E554-D617-4337-87B8-0D19C13F5037}">
      <dsp:nvSpPr>
        <dsp:cNvPr id="0" name=""/>
        <dsp:cNvSpPr/>
      </dsp:nvSpPr>
      <dsp:spPr>
        <a:xfrm>
          <a:off x="8017360" y="4698344"/>
          <a:ext cx="2879109" cy="3027732"/>
        </a:xfrm>
        <a:prstGeom prst="ellips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s-CO" sz="2900" b="1" kern="1200" dirty="0">
              <a:solidFill>
                <a:schemeClr val="tx1"/>
              </a:solidFill>
            </a:rPr>
            <a:t>Encuesta</a:t>
          </a:r>
          <a:endParaRPr lang="es-CO" sz="2900" kern="1200" dirty="0">
            <a:solidFill>
              <a:schemeClr val="tx1"/>
            </a:solidFill>
          </a:endParaRPr>
        </a:p>
      </dsp:txBody>
      <dsp:txXfrm>
        <a:off x="8438996" y="5141745"/>
        <a:ext cx="2035837" cy="2140930"/>
      </dsp:txXfrm>
    </dsp:sp>
    <dsp:sp modelId="{DD52DB04-B8A5-472F-BD04-03DDC12FAA42}">
      <dsp:nvSpPr>
        <dsp:cNvPr id="0" name=""/>
        <dsp:cNvSpPr/>
      </dsp:nvSpPr>
      <dsp:spPr>
        <a:xfrm rot="10800000">
          <a:off x="7609082" y="5835574"/>
          <a:ext cx="288516" cy="753272"/>
        </a:xfrm>
        <a:prstGeom prst="rightArrow">
          <a:avLst>
            <a:gd name="adj1" fmla="val 60000"/>
            <a:gd name="adj2" fmla="val 50000"/>
          </a:avLst>
        </a:prstGeom>
        <a:solidFill>
          <a:schemeClr val="accent5">
            <a:hueOff val="-4966938"/>
            <a:satOff val="19906"/>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CO" sz="2400" kern="1200"/>
        </a:p>
      </dsp:txBody>
      <dsp:txXfrm rot="10800000">
        <a:off x="7695637" y="5986228"/>
        <a:ext cx="201961" cy="451964"/>
      </dsp:txXfrm>
    </dsp:sp>
    <dsp:sp modelId="{D6C7BC1D-C8F8-4293-975C-665F060ED1DE}">
      <dsp:nvSpPr>
        <dsp:cNvPr id="0" name=""/>
        <dsp:cNvSpPr/>
      </dsp:nvSpPr>
      <dsp:spPr>
        <a:xfrm>
          <a:off x="4739378" y="4807239"/>
          <a:ext cx="2733610" cy="2809942"/>
        </a:xfrm>
        <a:prstGeom prst="ellipse">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s-CO" sz="2900" b="1" kern="1200" dirty="0">
              <a:solidFill>
                <a:schemeClr val="tx1"/>
              </a:solidFill>
            </a:rPr>
            <a:t>Gestión documental</a:t>
          </a:r>
          <a:endParaRPr lang="es-CO" sz="2900" kern="1200" dirty="0">
            <a:solidFill>
              <a:schemeClr val="tx1"/>
            </a:solidFill>
          </a:endParaRPr>
        </a:p>
      </dsp:txBody>
      <dsp:txXfrm>
        <a:off x="5139706" y="5218745"/>
        <a:ext cx="1932954" cy="1986930"/>
      </dsp:txXfrm>
    </dsp:sp>
    <dsp:sp modelId="{CE87A65C-F594-40E0-8545-76229EB0A5E2}">
      <dsp:nvSpPr>
        <dsp:cNvPr id="0" name=""/>
        <dsp:cNvSpPr/>
      </dsp:nvSpPr>
      <dsp:spPr>
        <a:xfrm rot="15120000">
          <a:off x="5392147" y="4190493"/>
          <a:ext cx="359035" cy="753272"/>
        </a:xfrm>
        <a:prstGeom prst="rightArrow">
          <a:avLst>
            <a:gd name="adj1" fmla="val 60000"/>
            <a:gd name="adj2" fmla="val 50000"/>
          </a:avLst>
        </a:prstGeom>
        <a:solidFill>
          <a:schemeClr val="accent5">
            <a:hueOff val="-7450407"/>
            <a:satOff val="29858"/>
            <a:lumOff val="647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CO" sz="2400" kern="1200"/>
        </a:p>
      </dsp:txBody>
      <dsp:txXfrm rot="10800000">
        <a:off x="5462644" y="4392366"/>
        <a:ext cx="251325" cy="451964"/>
      </dsp:txXfrm>
    </dsp:sp>
    <dsp:sp modelId="{7051B5A5-5D53-4F4C-A00A-9F4B8C6F944D}">
      <dsp:nvSpPr>
        <dsp:cNvPr id="0" name=""/>
        <dsp:cNvSpPr/>
      </dsp:nvSpPr>
      <dsp:spPr>
        <a:xfrm>
          <a:off x="3582317" y="1771081"/>
          <a:ext cx="2976867" cy="2508789"/>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Observación directa</a:t>
          </a:r>
          <a:endParaRPr lang="es-CO" sz="2400" kern="1200" dirty="0">
            <a:solidFill>
              <a:schemeClr val="tx1"/>
            </a:solidFill>
          </a:endParaRPr>
        </a:p>
      </dsp:txBody>
      <dsp:txXfrm>
        <a:off x="4018269" y="2138485"/>
        <a:ext cx="2104963" cy="1773981"/>
      </dsp:txXfrm>
    </dsp:sp>
    <dsp:sp modelId="{ACA72FFC-196A-4F52-8FFE-3891F110ABB3}">
      <dsp:nvSpPr>
        <dsp:cNvPr id="0" name=""/>
        <dsp:cNvSpPr/>
      </dsp:nvSpPr>
      <dsp:spPr>
        <a:xfrm rot="19440000">
          <a:off x="6266330" y="1677048"/>
          <a:ext cx="283951" cy="753272"/>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CO" sz="2400" kern="1200"/>
        </a:p>
      </dsp:txBody>
      <dsp:txXfrm>
        <a:off x="6274464" y="1852737"/>
        <a:ext cx="198766" cy="4519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88CD73-2D36-4CDF-87AF-4CB3CADC98AC}">
      <dsp:nvSpPr>
        <dsp:cNvPr id="0" name=""/>
        <dsp:cNvSpPr/>
      </dsp:nvSpPr>
      <dsp:spPr>
        <a:xfrm>
          <a:off x="6221" y="0"/>
          <a:ext cx="7125890" cy="54864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s-CO" sz="3200" kern="1200" dirty="0">
              <a:latin typeface="Times New Roman" panose="02020603050405020304" pitchFamily="18" charset="0"/>
              <a:cs typeface="Times New Roman" panose="02020603050405020304" pitchFamily="18" charset="0"/>
            </a:rPr>
            <a:t>El trabajo investigativo de la gestión del community manager en el desarrollo del sector comercio de Aguachica, dio como resultado las siguientes conclusiones:</a:t>
          </a:r>
        </a:p>
      </dsp:txBody>
      <dsp:txXfrm>
        <a:off x="6221" y="2194560"/>
        <a:ext cx="7125890" cy="2194560"/>
      </dsp:txXfrm>
    </dsp:sp>
    <dsp:sp modelId="{416ECD97-3BC8-4E4E-9D82-4DD3423484A8}">
      <dsp:nvSpPr>
        <dsp:cNvPr id="0" name=""/>
        <dsp:cNvSpPr/>
      </dsp:nvSpPr>
      <dsp:spPr>
        <a:xfrm>
          <a:off x="2667007" y="228590"/>
          <a:ext cx="1826971" cy="1826971"/>
        </a:xfrm>
        <a:prstGeom prst="ellipse">
          <a:avLst/>
        </a:prstGeom>
        <a:blipFill rotWithShape="1">
          <a:blip xmlns:r="http://schemas.openxmlformats.org/officeDocument/2006/relationships" r:embed="rId1"/>
          <a:srcRect/>
          <a:stretch>
            <a:fillRect l="-33000" r="-3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BF1074-F984-43F5-A4D8-61C8D16F64E0}">
      <dsp:nvSpPr>
        <dsp:cNvPr id="0" name=""/>
        <dsp:cNvSpPr/>
      </dsp:nvSpPr>
      <dsp:spPr>
        <a:xfrm>
          <a:off x="7345888" y="0"/>
          <a:ext cx="7125890" cy="5486400"/>
        </a:xfrm>
        <a:prstGeom prst="roundRect">
          <a:avLst>
            <a:gd name="adj" fmla="val 10000"/>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s-CO" sz="2400" kern="1200" dirty="0">
              <a:latin typeface="Times New Roman" panose="02020603050405020304" pitchFamily="18" charset="0"/>
              <a:cs typeface="Times New Roman" panose="02020603050405020304" pitchFamily="18" charset="0"/>
            </a:rPr>
            <a:t>La importancia del community manager para una empresa es fundamental por el preciso rol que cumple y la gran influencia que tiene para la organización en el ámbito comercial y de comunidades. Usar las redes sociales de una forma efectiva ayuda a mejorar la reputación de la empresa logrando establecer confianza con los clientes sin necesidad de hacerlo estando presentes</a:t>
          </a:r>
          <a:r>
            <a:rPr lang="es-CO" sz="2400" kern="1200" dirty="0"/>
            <a:t>.</a:t>
          </a:r>
        </a:p>
      </dsp:txBody>
      <dsp:txXfrm>
        <a:off x="7345888" y="2194560"/>
        <a:ext cx="7125890" cy="2194560"/>
      </dsp:txXfrm>
    </dsp:sp>
    <dsp:sp modelId="{877BE2CF-5BDC-414F-AD92-05730D6530B3}">
      <dsp:nvSpPr>
        <dsp:cNvPr id="0" name=""/>
        <dsp:cNvSpPr/>
      </dsp:nvSpPr>
      <dsp:spPr>
        <a:xfrm>
          <a:off x="9982193" y="152406"/>
          <a:ext cx="1826971" cy="1826971"/>
        </a:xfrm>
        <a:prstGeom prst="ellipse">
          <a:avLst/>
        </a:prstGeom>
        <a:blipFill rotWithShape="1">
          <a:blip xmlns:r="http://schemas.openxmlformats.org/officeDocument/2006/relationships" r:embed="rId2"/>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3331A2-296C-48C1-9DFF-483399D05F0C}">
      <dsp:nvSpPr>
        <dsp:cNvPr id="0" name=""/>
        <dsp:cNvSpPr/>
      </dsp:nvSpPr>
      <dsp:spPr>
        <a:xfrm>
          <a:off x="579120" y="4389120"/>
          <a:ext cx="13319760" cy="822960"/>
        </a:xfrm>
        <a:prstGeom prst="leftRightArrow">
          <a:avLst/>
        </a:prstGeom>
        <a:solidFill>
          <a:schemeClr val="accent3">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8FF3AE-EE8C-4B0D-A099-8523C84DE9C6}" type="datetimeFigureOut">
              <a:rPr lang="en-US" smtClean="0"/>
              <a:t>7/24/2024</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3E52E5-E1A2-43E5-972A-260BC14DECA2}" type="slidenum">
              <a:rPr lang="en-US" smtClean="0"/>
              <a:t>‹Nº›</a:t>
            </a:fld>
            <a:endParaRPr lang="en-US"/>
          </a:p>
        </p:txBody>
      </p:sp>
    </p:spTree>
    <p:extLst>
      <p:ext uri="{BB962C8B-B14F-4D97-AF65-F5344CB8AC3E}">
        <p14:creationId xmlns:p14="http://schemas.microsoft.com/office/powerpoint/2010/main" val="346723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34578-CAA3-429D-AE82-416BA81CAE3B}" type="datetimeFigureOut">
              <a:rPr lang="en-US" smtClean="0"/>
              <a:t>7/24/2024</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0087E9-0318-4832-9BD9-9F5532A62CBF}" type="slidenum">
              <a:rPr lang="en-US" smtClean="0"/>
              <a:t>‹Nº›</a:t>
            </a:fld>
            <a:endParaRPr lang="en-US"/>
          </a:p>
        </p:txBody>
      </p:sp>
    </p:spTree>
    <p:extLst>
      <p:ext uri="{BB962C8B-B14F-4D97-AF65-F5344CB8AC3E}">
        <p14:creationId xmlns:p14="http://schemas.microsoft.com/office/powerpoint/2010/main" val="6728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A0087E9-0318-4832-9BD9-9F5532A62CBF}" type="slidenum">
              <a:rPr lang="en-US" smtClean="0"/>
              <a:t>14</a:t>
            </a:fld>
            <a:endParaRPr lang="en-US"/>
          </a:p>
        </p:txBody>
      </p:sp>
    </p:spTree>
    <p:extLst>
      <p:ext uri="{BB962C8B-B14F-4D97-AF65-F5344CB8AC3E}">
        <p14:creationId xmlns:p14="http://schemas.microsoft.com/office/powerpoint/2010/main" val="1760119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INICIO">
    <p:spTree>
      <p:nvGrpSpPr>
        <p:cNvPr id="1" name=""/>
        <p:cNvGrpSpPr/>
        <p:nvPr/>
      </p:nvGrpSpPr>
      <p:grpSpPr>
        <a:xfrm>
          <a:off x="0" y="0"/>
          <a:ext cx="0" cy="0"/>
          <a:chOff x="0" y="0"/>
          <a:chExt cx="0" cy="0"/>
        </a:xfrm>
      </p:grpSpPr>
      <p:pic>
        <p:nvPicPr>
          <p:cNvPr id="5" name="Picture 2"/>
          <p:cNvPicPr>
            <a:picLocks noChangeAspect="1"/>
          </p:cNvPicPr>
          <p:nvPr userDrawn="1"/>
        </p:nvPicPr>
        <p:blipFill>
          <a:blip r:embed="rId2"/>
          <a:srcRect/>
          <a:stretch>
            <a:fillRect/>
          </a:stretch>
        </p:blipFill>
        <p:spPr>
          <a:xfrm>
            <a:off x="471113" y="328583"/>
            <a:ext cx="3944651" cy="1255484"/>
          </a:xfrm>
          <a:prstGeom prst="rect">
            <a:avLst/>
          </a:prstGeom>
        </p:spPr>
      </p:pic>
      <p:grpSp>
        <p:nvGrpSpPr>
          <p:cNvPr id="6" name="Group 4"/>
          <p:cNvGrpSpPr/>
          <p:nvPr userDrawn="1"/>
        </p:nvGrpSpPr>
        <p:grpSpPr>
          <a:xfrm>
            <a:off x="10575022" y="-83640"/>
            <a:ext cx="10539663" cy="10287000"/>
            <a:chOff x="0" y="0"/>
            <a:chExt cx="14052884" cy="13716000"/>
          </a:xfrm>
        </p:grpSpPr>
        <p:pic>
          <p:nvPicPr>
            <p:cNvPr id="7" name="Picture 5"/>
            <p:cNvPicPr>
              <a:picLocks noChangeAspect="1"/>
            </p:cNvPicPr>
            <p:nvPr/>
          </p:nvPicPr>
          <p:blipFill>
            <a:blip r:embed="rId3"/>
            <a:srcRect l="9933" r="32434"/>
            <a:stretch>
              <a:fillRect/>
            </a:stretch>
          </p:blipFill>
          <p:spPr>
            <a:xfrm>
              <a:off x="0" y="0"/>
              <a:ext cx="14052884" cy="13716000"/>
            </a:xfrm>
            <a:prstGeom prst="rect">
              <a:avLst/>
            </a:prstGeom>
          </p:spPr>
        </p:pic>
      </p:grpSp>
      <p:grpSp>
        <p:nvGrpSpPr>
          <p:cNvPr id="8" name="Group 15"/>
          <p:cNvGrpSpPr/>
          <p:nvPr userDrawn="1"/>
        </p:nvGrpSpPr>
        <p:grpSpPr>
          <a:xfrm>
            <a:off x="-2405949" y="-756374"/>
            <a:ext cx="4393457" cy="839228"/>
            <a:chOff x="0" y="0"/>
            <a:chExt cx="1157124" cy="221031"/>
          </a:xfrm>
        </p:grpSpPr>
        <p:sp>
          <p:nvSpPr>
            <p:cNvPr id="9" name="Freeform 16"/>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0" name="TextBox 17"/>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18"/>
          <p:cNvGrpSpPr/>
          <p:nvPr userDrawn="1"/>
        </p:nvGrpSpPr>
        <p:grpSpPr>
          <a:xfrm>
            <a:off x="1111231" y="-945845"/>
            <a:ext cx="2664423" cy="1218172"/>
            <a:chOff x="0" y="0"/>
            <a:chExt cx="483446" cy="221031"/>
          </a:xfrm>
        </p:grpSpPr>
        <p:sp>
          <p:nvSpPr>
            <p:cNvPr id="12" name="Freeform 19"/>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3" name="TextBox 20"/>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4" name="Group 21"/>
          <p:cNvGrpSpPr/>
          <p:nvPr userDrawn="1"/>
        </p:nvGrpSpPr>
        <p:grpSpPr>
          <a:xfrm>
            <a:off x="2721641" y="-945845"/>
            <a:ext cx="2664423" cy="1218172"/>
            <a:chOff x="0" y="0"/>
            <a:chExt cx="483446" cy="221031"/>
          </a:xfrm>
        </p:grpSpPr>
        <p:sp>
          <p:nvSpPr>
            <p:cNvPr id="15" name="Freeform 22"/>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6" name="TextBox 23"/>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pic>
        <p:nvPicPr>
          <p:cNvPr id="18" name="Picture 20"/>
          <p:cNvPicPr>
            <a:picLocks noChangeAspect="1"/>
          </p:cNvPicPr>
          <p:nvPr userDrawn="1"/>
        </p:nvPicPr>
        <p:blipFill>
          <a:blip r:embed="rId4"/>
          <a:srcRect l="27903" t="7707" r="27626" b="7032"/>
          <a:stretch>
            <a:fillRect/>
          </a:stretch>
        </p:blipFill>
        <p:spPr>
          <a:xfrm>
            <a:off x="10914963" y="237422"/>
            <a:ext cx="1506527" cy="162468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1">
    <p:spTree>
      <p:nvGrpSpPr>
        <p:cNvPr id="1" name=""/>
        <p:cNvGrpSpPr/>
        <p:nvPr/>
      </p:nvGrpSpPr>
      <p:grpSpPr>
        <a:xfrm>
          <a:off x="0" y="0"/>
          <a:ext cx="0" cy="0"/>
          <a:chOff x="0" y="0"/>
          <a:chExt cx="0" cy="0"/>
        </a:xfrm>
      </p:grpSpPr>
      <p:pic>
        <p:nvPicPr>
          <p:cNvPr id="6"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7" name="Grupo 6"/>
          <p:cNvGrpSpPr/>
          <p:nvPr userDrawn="1"/>
        </p:nvGrpSpPr>
        <p:grpSpPr>
          <a:xfrm>
            <a:off x="-2405949" y="-945846"/>
            <a:ext cx="7792008" cy="1218172"/>
            <a:chOff x="-2405949" y="-945847"/>
            <a:chExt cx="7792008" cy="1218172"/>
          </a:xfrm>
        </p:grpSpPr>
        <p:grpSp>
          <p:nvGrpSpPr>
            <p:cNvPr id="8" name="Group 3"/>
            <p:cNvGrpSpPr/>
            <p:nvPr/>
          </p:nvGrpSpPr>
          <p:grpSpPr>
            <a:xfrm>
              <a:off x="-2405949" y="-756375"/>
              <a:ext cx="4393457" cy="839228"/>
              <a:chOff x="0" y="0"/>
              <a:chExt cx="1157124" cy="221031"/>
            </a:xfrm>
          </p:grpSpPr>
          <p:sp>
            <p:nvSpPr>
              <p:cNvPr id="15"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6"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6"/>
            <p:cNvGrpSpPr/>
            <p:nvPr/>
          </p:nvGrpSpPr>
          <p:grpSpPr>
            <a:xfrm>
              <a:off x="1111228" y="-945847"/>
              <a:ext cx="2664422" cy="1218172"/>
              <a:chOff x="0" y="0"/>
              <a:chExt cx="483446" cy="221031"/>
            </a:xfrm>
          </p:grpSpPr>
          <p:sp>
            <p:nvSpPr>
              <p:cNvPr id="13"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0" name="Group 9"/>
            <p:cNvGrpSpPr/>
            <p:nvPr/>
          </p:nvGrpSpPr>
          <p:grpSpPr>
            <a:xfrm>
              <a:off x="2721637" y="-945847"/>
              <a:ext cx="2664422" cy="1218172"/>
              <a:chOff x="0" y="0"/>
              <a:chExt cx="483446" cy="221031"/>
            </a:xfrm>
          </p:grpSpPr>
          <p:sp>
            <p:nvSpPr>
              <p:cNvPr id="11"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2"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7" name="Group 12"/>
          <p:cNvGrpSpPr/>
          <p:nvPr userDrawn="1"/>
        </p:nvGrpSpPr>
        <p:grpSpPr>
          <a:xfrm rot="-4699802">
            <a:off x="12677283" y="4893040"/>
            <a:ext cx="15009628" cy="4262784"/>
            <a:chOff x="0" y="0"/>
            <a:chExt cx="3953153" cy="1122709"/>
          </a:xfrm>
        </p:grpSpPr>
        <p:sp>
          <p:nvSpPr>
            <p:cNvPr id="18"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9"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0" name="Group 15"/>
          <p:cNvGrpSpPr/>
          <p:nvPr userDrawn="1"/>
        </p:nvGrpSpPr>
        <p:grpSpPr>
          <a:xfrm rot="-4699802">
            <a:off x="10294847" y="6513127"/>
            <a:ext cx="15009628" cy="201024"/>
            <a:chOff x="0" y="0"/>
            <a:chExt cx="3953153" cy="52945"/>
          </a:xfrm>
        </p:grpSpPr>
        <p:sp>
          <p:nvSpPr>
            <p:cNvPr id="21"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2"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3"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pic>
        <p:nvPicPr>
          <p:cNvPr id="24" name="Imagen 23"/>
          <p:cNvPicPr>
            <a:picLocks noChangeAspect="1"/>
          </p:cNvPicPr>
          <p:nvPr userDrawn="1"/>
        </p:nvPicPr>
        <p:blipFill>
          <a:blip r:embed="rId4"/>
          <a:stretch>
            <a:fillRect/>
          </a:stretch>
        </p:blipFill>
        <p:spPr>
          <a:xfrm>
            <a:off x="7620000" y="9388462"/>
            <a:ext cx="2688569" cy="2615411"/>
          </a:xfrm>
          <a:prstGeom prst="rect">
            <a:avLst/>
          </a:prstGeom>
        </p:spPr>
      </p:pic>
    </p:spTree>
    <p:extLst>
      <p:ext uri="{BB962C8B-B14F-4D97-AF65-F5344CB8AC3E}">
        <p14:creationId xmlns:p14="http://schemas.microsoft.com/office/powerpoint/2010/main" val="186399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2">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srcRect/>
          <a:stretch>
            <a:fillRect/>
          </a:stretch>
        </p:blipFill>
        <p:spPr>
          <a:xfrm>
            <a:off x="14058905" y="400959"/>
            <a:ext cx="3944651" cy="1255484"/>
          </a:xfrm>
          <a:prstGeom prst="rect">
            <a:avLst/>
          </a:prstGeom>
        </p:spPr>
      </p:pic>
      <p:grpSp>
        <p:nvGrpSpPr>
          <p:cNvPr id="9" name="Group 6"/>
          <p:cNvGrpSpPr/>
          <p:nvPr userDrawn="1"/>
        </p:nvGrpSpPr>
        <p:grpSpPr>
          <a:xfrm>
            <a:off x="13865445" y="-783709"/>
            <a:ext cx="2165787" cy="839228"/>
            <a:chOff x="0" y="0"/>
            <a:chExt cx="570413" cy="221031"/>
          </a:xfrm>
        </p:grpSpPr>
        <p:sp>
          <p:nvSpPr>
            <p:cNvPr id="10" name="Freeform 7"/>
            <p:cNvSpPr/>
            <p:nvPr/>
          </p:nvSpPr>
          <p:spPr>
            <a:xfrm>
              <a:off x="0" y="0"/>
              <a:ext cx="570413" cy="221031"/>
            </a:xfrm>
            <a:custGeom>
              <a:avLst/>
              <a:gdLst/>
              <a:ahLst/>
              <a:cxnLst/>
              <a:rect l="l" t="t" r="r" b="b"/>
              <a:pathLst>
                <a:path w="570413" h="221031">
                  <a:moveTo>
                    <a:pt x="203200" y="0"/>
                  </a:moveTo>
                  <a:lnTo>
                    <a:pt x="570413" y="0"/>
                  </a:lnTo>
                  <a:lnTo>
                    <a:pt x="367213" y="221031"/>
                  </a:lnTo>
                  <a:lnTo>
                    <a:pt x="0" y="221031"/>
                  </a:lnTo>
                  <a:lnTo>
                    <a:pt x="203200" y="0"/>
                  </a:lnTo>
                  <a:close/>
                </a:path>
              </a:pathLst>
            </a:custGeom>
            <a:solidFill>
              <a:srgbClr val="168246"/>
            </a:solidFill>
          </p:spPr>
        </p:sp>
        <p:sp>
          <p:nvSpPr>
            <p:cNvPr id="11"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userDrawn="1"/>
        </p:nvGrpSpPr>
        <p:grpSpPr>
          <a:xfrm>
            <a:off x="15154953" y="-973181"/>
            <a:ext cx="2664423"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5" name="Group 12"/>
          <p:cNvGrpSpPr/>
          <p:nvPr userDrawn="1"/>
        </p:nvGrpSpPr>
        <p:grpSpPr>
          <a:xfrm>
            <a:off x="16765363" y="-973181"/>
            <a:ext cx="2664423" cy="1218172"/>
            <a:chOff x="0" y="0"/>
            <a:chExt cx="483446" cy="221031"/>
          </a:xfrm>
        </p:grpSpPr>
        <p:sp>
          <p:nvSpPr>
            <p:cNvPr id="16" name="Freeform 13"/>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7" name="TextBox 14"/>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8" name="Group 15"/>
          <p:cNvGrpSpPr/>
          <p:nvPr userDrawn="1"/>
        </p:nvGrpSpPr>
        <p:grpSpPr>
          <a:xfrm rot="-6383299">
            <a:off x="-9225242" y="5696825"/>
            <a:ext cx="15009628" cy="4583863"/>
            <a:chOff x="0" y="0"/>
            <a:chExt cx="3953153" cy="1207272"/>
          </a:xfrm>
        </p:grpSpPr>
        <p:sp>
          <p:nvSpPr>
            <p:cNvPr id="19" name="Freeform 16"/>
            <p:cNvSpPr/>
            <p:nvPr/>
          </p:nvSpPr>
          <p:spPr>
            <a:xfrm>
              <a:off x="0" y="0"/>
              <a:ext cx="3953153" cy="1207272"/>
            </a:xfrm>
            <a:custGeom>
              <a:avLst/>
              <a:gdLst/>
              <a:ahLst/>
              <a:cxnLst/>
              <a:rect l="l" t="t" r="r" b="b"/>
              <a:pathLst>
                <a:path w="3953153" h="1207272">
                  <a:moveTo>
                    <a:pt x="0" y="0"/>
                  </a:moveTo>
                  <a:lnTo>
                    <a:pt x="3953153" y="0"/>
                  </a:lnTo>
                  <a:lnTo>
                    <a:pt x="3953153" y="1207272"/>
                  </a:lnTo>
                  <a:lnTo>
                    <a:pt x="0" y="1207272"/>
                  </a:lnTo>
                  <a:close/>
                </a:path>
              </a:pathLst>
            </a:custGeom>
            <a:solidFill>
              <a:srgbClr val="168246"/>
            </a:solidFill>
          </p:spPr>
        </p:sp>
        <p:sp>
          <p:nvSpPr>
            <p:cNvPr id="20"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1" name="Group 18"/>
          <p:cNvGrpSpPr/>
          <p:nvPr userDrawn="1"/>
        </p:nvGrpSpPr>
        <p:grpSpPr>
          <a:xfrm rot="-6428272">
            <a:off x="-6476114" y="7855943"/>
            <a:ext cx="15009628" cy="201024"/>
            <a:chOff x="0" y="0"/>
            <a:chExt cx="3953153" cy="52945"/>
          </a:xfrm>
        </p:grpSpPr>
        <p:sp>
          <p:nvSpPr>
            <p:cNvPr id="22" name="Freeform 19"/>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3" name="TextBox 20"/>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4" name="Picture 20"/>
          <p:cNvPicPr>
            <a:picLocks noChangeAspect="1"/>
          </p:cNvPicPr>
          <p:nvPr userDrawn="1"/>
        </p:nvPicPr>
        <p:blipFill>
          <a:blip r:embed="rId3"/>
          <a:srcRect l="27903" t="7707" r="27626" b="7032"/>
          <a:stretch>
            <a:fillRect/>
          </a:stretch>
        </p:blipFill>
        <p:spPr>
          <a:xfrm>
            <a:off x="435838" y="216358"/>
            <a:ext cx="1506527" cy="1624685"/>
          </a:xfrm>
          <a:prstGeom prst="rect">
            <a:avLst/>
          </a:prstGeom>
        </p:spPr>
      </p:pic>
      <p:pic>
        <p:nvPicPr>
          <p:cNvPr id="28" name="Imagen 27"/>
          <p:cNvPicPr>
            <a:picLocks noChangeAspect="1"/>
          </p:cNvPicPr>
          <p:nvPr userDrawn="1"/>
        </p:nvPicPr>
        <p:blipFill>
          <a:blip r:embed="rId4"/>
          <a:stretch>
            <a:fillRect/>
          </a:stretch>
        </p:blipFill>
        <p:spPr>
          <a:xfrm>
            <a:off x="7620000" y="9388462"/>
            <a:ext cx="2688569" cy="261541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CIAS">
    <p:spTree>
      <p:nvGrpSpPr>
        <p:cNvPr id="1" name=""/>
        <p:cNvGrpSpPr/>
        <p:nvPr/>
      </p:nvGrpSpPr>
      <p:grpSpPr>
        <a:xfrm>
          <a:off x="0" y="0"/>
          <a:ext cx="0" cy="0"/>
          <a:chOff x="0" y="0"/>
          <a:chExt cx="0" cy="0"/>
        </a:xfrm>
      </p:grpSpPr>
      <p:pic>
        <p:nvPicPr>
          <p:cNvPr id="8"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9" name="Grupo 8"/>
          <p:cNvGrpSpPr/>
          <p:nvPr userDrawn="1"/>
        </p:nvGrpSpPr>
        <p:grpSpPr>
          <a:xfrm>
            <a:off x="-2405949" y="-945846"/>
            <a:ext cx="7792008" cy="1218172"/>
            <a:chOff x="-2405949" y="-945847"/>
            <a:chExt cx="7792008" cy="1218172"/>
          </a:xfrm>
        </p:grpSpPr>
        <p:grpSp>
          <p:nvGrpSpPr>
            <p:cNvPr id="10" name="Group 3"/>
            <p:cNvGrpSpPr/>
            <p:nvPr/>
          </p:nvGrpSpPr>
          <p:grpSpPr>
            <a:xfrm>
              <a:off x="-2405949" y="-756375"/>
              <a:ext cx="4393457" cy="839228"/>
              <a:chOff x="0" y="0"/>
              <a:chExt cx="1157124" cy="221031"/>
            </a:xfrm>
          </p:grpSpPr>
          <p:sp>
            <p:nvSpPr>
              <p:cNvPr id="17"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8"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6"/>
            <p:cNvGrpSpPr/>
            <p:nvPr/>
          </p:nvGrpSpPr>
          <p:grpSpPr>
            <a:xfrm>
              <a:off x="1111228" y="-945847"/>
              <a:ext cx="2664422" cy="1218172"/>
              <a:chOff x="0" y="0"/>
              <a:chExt cx="483446" cy="221031"/>
            </a:xfrm>
          </p:grpSpPr>
          <p:sp>
            <p:nvSpPr>
              <p:cNvPr id="15"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6"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p:nvGrpSpPr>
          <p:grpSpPr>
            <a:xfrm>
              <a:off x="2721637" y="-945847"/>
              <a:ext cx="2664422"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9" name="Group 12"/>
          <p:cNvGrpSpPr/>
          <p:nvPr userDrawn="1"/>
        </p:nvGrpSpPr>
        <p:grpSpPr>
          <a:xfrm rot="-4699802">
            <a:off x="12677283" y="4893040"/>
            <a:ext cx="15009628" cy="4262784"/>
            <a:chOff x="0" y="0"/>
            <a:chExt cx="3953153" cy="1122709"/>
          </a:xfrm>
        </p:grpSpPr>
        <p:sp>
          <p:nvSpPr>
            <p:cNvPr id="20"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21"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2" name="Group 15"/>
          <p:cNvGrpSpPr/>
          <p:nvPr userDrawn="1"/>
        </p:nvGrpSpPr>
        <p:grpSpPr>
          <a:xfrm rot="-4699802">
            <a:off x="10294847" y="6513127"/>
            <a:ext cx="15009628" cy="201024"/>
            <a:chOff x="0" y="0"/>
            <a:chExt cx="3953153" cy="52945"/>
          </a:xfrm>
        </p:grpSpPr>
        <p:sp>
          <p:nvSpPr>
            <p:cNvPr id="23"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4"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5"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grpSp>
        <p:nvGrpSpPr>
          <p:cNvPr id="26" name="Group 2"/>
          <p:cNvGrpSpPr/>
          <p:nvPr userDrawn="1"/>
        </p:nvGrpSpPr>
        <p:grpSpPr>
          <a:xfrm>
            <a:off x="4" y="3467100"/>
            <a:ext cx="18287997" cy="11161301"/>
            <a:chOff x="-97909" y="-2126800"/>
            <a:chExt cx="5874598" cy="2939600"/>
          </a:xfrm>
        </p:grpSpPr>
        <p:sp>
          <p:nvSpPr>
            <p:cNvPr id="27"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8"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9" name="TextBox 14"/>
          <p:cNvSpPr txBox="1"/>
          <p:nvPr userDrawn="1"/>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7/24/2024</a:t>
            </a:fld>
            <a:endParaRPr lang="en-US"/>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0" r:id="rId4"/>
    <p:sldLayoutId id="2147483656" r:id="rId5"/>
    <p:sldLayoutId id="2147483657" r:id="rId6"/>
  </p:sldLayoutIdLst>
  <p:txStyles>
    <p:titleStyle>
      <a:lvl1pPr algn="ctr" defTabSz="914332"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91433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4" algn="l" defTabSz="91433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7"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1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platzi.com/blog/historia-community-manager/"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diagramLayout" Target="../diagrams/layout2.xml"/><Relationship Id="rId7"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10.svg"/><Relationship Id="rId4" Type="http://schemas.openxmlformats.org/officeDocument/2006/relationships/diagramQuickStyle" Target="../diagrams/quickStyle2.xml"/><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0 Rectángulo"/>
          <p:cNvSpPr/>
          <p:nvPr/>
        </p:nvSpPr>
        <p:spPr>
          <a:xfrm>
            <a:off x="1066800" y="1718112"/>
            <a:ext cx="10058400" cy="8556188"/>
          </a:xfrm>
          <a:prstGeom prst="rect">
            <a:avLst/>
          </a:prstGeom>
        </p:spPr>
        <p:txBody>
          <a:bodyPr wrap="square">
            <a:spAutoFit/>
          </a:bodyPr>
          <a:lstStyle/>
          <a:p>
            <a:pPr algn="ctr"/>
            <a:r>
              <a:rPr lang="es-419" sz="2200" b="1" dirty="0">
                <a:latin typeface="Arial" panose="020B0604020202020204" pitchFamily="34" charset="0"/>
                <a:cs typeface="Arial" panose="020B0604020202020204" pitchFamily="34" charset="0"/>
              </a:rPr>
              <a:t>LA GESTION DEL COMMUNITY MANAGER EN EL POSICIONAMIENTO DEL SECTOR COMERCIO EN AGUACHICA</a:t>
            </a:r>
          </a:p>
          <a:p>
            <a:pPr algn="ctr"/>
            <a:endParaRPr lang="es-419" sz="2200" b="1" dirty="0">
              <a:latin typeface="Arial" panose="020B0604020202020204" pitchFamily="34" charset="0"/>
              <a:cs typeface="Arial" panose="020B0604020202020204" pitchFamily="34" charset="0"/>
            </a:endParaRPr>
          </a:p>
          <a:p>
            <a:pPr algn="ctr"/>
            <a:endParaRPr lang="es-419" sz="2200" b="1" dirty="0">
              <a:latin typeface="Arial" panose="020B0604020202020204" pitchFamily="34" charset="0"/>
              <a:cs typeface="Arial" panose="020B0604020202020204" pitchFamily="34" charset="0"/>
            </a:endParaRPr>
          </a:p>
          <a:p>
            <a:pPr algn="ctr"/>
            <a:endParaRPr lang="es-419" sz="2200" b="1" dirty="0">
              <a:latin typeface="Arial" panose="020B0604020202020204" pitchFamily="34" charset="0"/>
              <a:cs typeface="Arial" panose="020B0604020202020204" pitchFamily="34" charset="0"/>
            </a:endParaRPr>
          </a:p>
          <a:p>
            <a:pPr algn="ctr"/>
            <a:r>
              <a:rPr lang="es-419" sz="2200" b="1" dirty="0">
                <a:latin typeface="Arial" panose="020B0604020202020204" pitchFamily="34" charset="0"/>
                <a:cs typeface="Arial" panose="020B0604020202020204" pitchFamily="34" charset="0"/>
              </a:rPr>
              <a:t>PROYECTO DE GRADO</a:t>
            </a:r>
          </a:p>
          <a:p>
            <a:pPr algn="ctr"/>
            <a:endParaRPr lang="es-419" sz="2200" b="1" dirty="0">
              <a:latin typeface="Arial" panose="020B0604020202020204" pitchFamily="34" charset="0"/>
              <a:cs typeface="Arial" panose="020B0604020202020204" pitchFamily="34" charset="0"/>
            </a:endParaRPr>
          </a:p>
          <a:p>
            <a:pPr algn="ctr"/>
            <a:endParaRPr lang="es-419" sz="2200" b="1" dirty="0">
              <a:latin typeface="Arial" panose="020B0604020202020204" pitchFamily="34" charset="0"/>
              <a:cs typeface="Arial" panose="020B0604020202020204" pitchFamily="34" charset="0"/>
            </a:endParaRPr>
          </a:p>
          <a:p>
            <a:pPr algn="ctr"/>
            <a:endParaRPr lang="es-419" sz="2200" b="1" dirty="0">
              <a:latin typeface="Arial" panose="020B0604020202020204" pitchFamily="34" charset="0"/>
              <a:cs typeface="Arial" panose="020B0604020202020204" pitchFamily="34" charset="0"/>
            </a:endParaRPr>
          </a:p>
          <a:p>
            <a:pPr algn="ctr"/>
            <a:r>
              <a:rPr lang="es-419" sz="2200" b="1" dirty="0">
                <a:latin typeface="Arial" panose="020B0604020202020204" pitchFamily="34" charset="0"/>
                <a:cs typeface="Arial" panose="020B0604020202020204" pitchFamily="34" charset="0"/>
              </a:rPr>
              <a:t>ESTUDIANTES</a:t>
            </a:r>
          </a:p>
          <a:p>
            <a:pPr algn="ctr"/>
            <a:r>
              <a:rPr lang="es-419" sz="2200" b="1" dirty="0">
                <a:latin typeface="Arial" panose="020B0604020202020204" pitchFamily="34" charset="0"/>
                <a:cs typeface="Arial" panose="020B0604020202020204" pitchFamily="34" charset="0"/>
              </a:rPr>
              <a:t>KEVIN LUCIANO GUERRERO PEDROZO</a:t>
            </a:r>
          </a:p>
          <a:p>
            <a:pPr algn="ctr"/>
            <a:r>
              <a:rPr lang="es-419" sz="2200" b="1" dirty="0">
                <a:latin typeface="Arial" panose="020B0604020202020204" pitchFamily="34" charset="0"/>
                <a:cs typeface="Arial" panose="020B0604020202020204" pitchFamily="34" charset="0"/>
              </a:rPr>
              <a:t>BRAYAN JOSE SANCHEZ RUBIANO</a:t>
            </a:r>
          </a:p>
          <a:p>
            <a:pPr algn="ctr"/>
            <a:endParaRPr lang="es-419" sz="2200" b="1" dirty="0">
              <a:latin typeface="Arial" panose="020B0604020202020204" pitchFamily="34" charset="0"/>
              <a:cs typeface="Arial" panose="020B0604020202020204" pitchFamily="34" charset="0"/>
            </a:endParaRPr>
          </a:p>
          <a:p>
            <a:pPr algn="ctr"/>
            <a:endParaRPr lang="es-419" sz="2200" b="1" dirty="0">
              <a:latin typeface="Arial" panose="020B0604020202020204" pitchFamily="34" charset="0"/>
              <a:cs typeface="Arial" panose="020B0604020202020204" pitchFamily="34" charset="0"/>
            </a:endParaRPr>
          </a:p>
          <a:p>
            <a:pPr algn="ctr"/>
            <a:endParaRPr lang="es-419" sz="2200" b="1" dirty="0">
              <a:latin typeface="Arial" panose="020B0604020202020204" pitchFamily="34" charset="0"/>
              <a:cs typeface="Arial" panose="020B0604020202020204" pitchFamily="34" charset="0"/>
            </a:endParaRPr>
          </a:p>
          <a:p>
            <a:pPr algn="ctr"/>
            <a:r>
              <a:rPr lang="es-419" sz="2200" b="1" dirty="0">
                <a:latin typeface="Arial" panose="020B0604020202020204" pitchFamily="34" charset="0"/>
                <a:cs typeface="Arial" panose="020B0604020202020204" pitchFamily="34" charset="0"/>
              </a:rPr>
              <a:t>DIRECTOR DE PROYECTO</a:t>
            </a:r>
          </a:p>
          <a:p>
            <a:pPr algn="ctr"/>
            <a:r>
              <a:rPr lang="es-419" sz="2200" b="1" dirty="0">
                <a:latin typeface="Arial" panose="020B0604020202020204" pitchFamily="34" charset="0"/>
                <a:cs typeface="Arial" panose="020B0604020202020204" pitchFamily="34" charset="0"/>
              </a:rPr>
              <a:t>LILIANA MARIA CASTEBLANCO MARTINEZ</a:t>
            </a:r>
          </a:p>
          <a:p>
            <a:pPr algn="ctr"/>
            <a:endParaRPr lang="es-419" sz="2200" b="1" dirty="0">
              <a:latin typeface="Arial" panose="020B0604020202020204" pitchFamily="34" charset="0"/>
              <a:cs typeface="Arial" panose="020B0604020202020204" pitchFamily="34" charset="0"/>
            </a:endParaRPr>
          </a:p>
          <a:p>
            <a:pPr algn="ctr"/>
            <a:endParaRPr lang="es-419" sz="2200" b="1" dirty="0">
              <a:latin typeface="Arial" panose="020B0604020202020204" pitchFamily="34" charset="0"/>
              <a:cs typeface="Arial" panose="020B0604020202020204" pitchFamily="34" charset="0"/>
            </a:endParaRPr>
          </a:p>
          <a:p>
            <a:pPr algn="ctr"/>
            <a:endParaRPr lang="es-419" sz="2200" b="1" dirty="0">
              <a:latin typeface="Arial" panose="020B0604020202020204" pitchFamily="34" charset="0"/>
              <a:cs typeface="Arial" panose="020B0604020202020204" pitchFamily="34" charset="0"/>
            </a:endParaRPr>
          </a:p>
          <a:p>
            <a:pPr algn="ctr"/>
            <a:r>
              <a:rPr lang="es-419" sz="2200" b="1" dirty="0">
                <a:latin typeface="Arial" panose="020B0604020202020204" pitchFamily="34" charset="0"/>
                <a:cs typeface="Arial" panose="020B0604020202020204" pitchFamily="34" charset="0"/>
              </a:rPr>
              <a:t>UNIVERSIDAD POPULAR DEL CESAR SECCIONAL AGUACHICA</a:t>
            </a:r>
          </a:p>
          <a:p>
            <a:pPr algn="ctr"/>
            <a:r>
              <a:rPr lang="es-419" sz="2200" b="1" dirty="0">
                <a:latin typeface="Arial" panose="020B0604020202020204" pitchFamily="34" charset="0"/>
                <a:cs typeface="Arial" panose="020B0604020202020204" pitchFamily="34" charset="0"/>
              </a:rPr>
              <a:t>CIENCIAS ADMINISTRATIVAS, CONTABLES Y ECONÓMICAS</a:t>
            </a:r>
          </a:p>
          <a:p>
            <a:pPr algn="ctr"/>
            <a:r>
              <a:rPr lang="es-419" sz="2200" b="1" dirty="0">
                <a:latin typeface="Arial" panose="020B0604020202020204" pitchFamily="34" charset="0"/>
                <a:cs typeface="Arial" panose="020B0604020202020204" pitchFamily="34" charset="0"/>
              </a:rPr>
              <a:t>ADMINISTRACIÓN DE EMPRESAS</a:t>
            </a:r>
          </a:p>
          <a:p>
            <a:pPr algn="ctr"/>
            <a:r>
              <a:rPr lang="es-419" sz="2200" b="1" dirty="0">
                <a:latin typeface="Arial" panose="020B0604020202020204" pitchFamily="34" charset="0"/>
                <a:cs typeface="Arial" panose="020B0604020202020204" pitchFamily="34" charset="0"/>
              </a:rPr>
              <a:t>AGUACHICA</a:t>
            </a:r>
          </a:p>
          <a:p>
            <a:pPr algn="ctr"/>
            <a:r>
              <a:rPr lang="es-419" sz="2200" b="1" dirty="0">
                <a:latin typeface="Arial" panose="020B0604020202020204" pitchFamily="34" charset="0"/>
                <a:cs typeface="Arial" panose="020B0604020202020204" pitchFamily="34" charset="0"/>
              </a:rPr>
              <a:t>2024 - 1</a:t>
            </a:r>
          </a:p>
        </p:txBody>
      </p:sp>
    </p:spTree>
    <p:extLst>
      <p:ext uri="{BB962C8B-B14F-4D97-AF65-F5344CB8AC3E}">
        <p14:creationId xmlns:p14="http://schemas.microsoft.com/office/powerpoint/2010/main" val="3615623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4E5B9192-3CAE-9377-85B7-FC4EBD69CD08}"/>
              </a:ext>
            </a:extLst>
          </p:cNvPr>
          <p:cNvSpPr txBox="1"/>
          <p:nvPr/>
        </p:nvSpPr>
        <p:spPr>
          <a:xfrm>
            <a:off x="11582400" y="2933700"/>
            <a:ext cx="6096000" cy="3539430"/>
          </a:xfrm>
          <a:prstGeom prst="rect">
            <a:avLst/>
          </a:prstGeom>
          <a:noFill/>
        </p:spPr>
        <p:txBody>
          <a:bodyPr wrap="square">
            <a:spAutoFit/>
          </a:bodyPr>
          <a:lstStyle/>
          <a:p>
            <a:pPr lvl="1" algn="just">
              <a:spcBef>
                <a:spcPts val="1000"/>
              </a:spcBef>
              <a:spcAft>
                <a:spcPts val="1200"/>
              </a:spcAft>
              <a:buSzPts val="1200"/>
            </a:pPr>
            <a:r>
              <a:rPr lang="es-CO" sz="3200" b="1" cap="all" dirty="0">
                <a:solidFill>
                  <a:srgbClr val="339933"/>
                </a:solidFill>
                <a:effectLst/>
                <a:latin typeface="Times New Roman" panose="02020603050405020304" pitchFamily="18" charset="0"/>
                <a:ea typeface="Times New Roman" panose="02020603050405020304" pitchFamily="18" charset="0"/>
                <a:cs typeface="Times New Roman" panose="02020603050405020304" pitchFamily="18" charset="0"/>
              </a:rPr>
              <a:t>2. </a:t>
            </a:r>
            <a:r>
              <a:rPr lang="es-CO" sz="3200" b="1" cap="all" dirty="0">
                <a:solidFill>
                  <a:srgbClr val="339933"/>
                </a:solidFill>
                <a:latin typeface="Times New Roman" panose="02020603050405020304" pitchFamily="18" charset="0"/>
                <a:ea typeface="Times New Roman" panose="02020603050405020304" pitchFamily="18" charset="0"/>
                <a:cs typeface="Times New Roman" panose="02020603050405020304" pitchFamily="18" charset="0"/>
              </a:rPr>
              <a:t>F</a:t>
            </a:r>
            <a:r>
              <a:rPr lang="es-CO" sz="3200" b="1" dirty="0">
                <a:solidFill>
                  <a:srgbClr val="339933"/>
                </a:solidFill>
                <a:effectLst/>
                <a:latin typeface="Times New Roman" panose="02020603050405020304" pitchFamily="18" charset="0"/>
                <a:ea typeface="Times New Roman" panose="02020603050405020304" pitchFamily="18" charset="0"/>
                <a:cs typeface="Times New Roman" panose="02020603050405020304" pitchFamily="18" charset="0"/>
              </a:rPr>
              <a:t>undamentar de forma teórica y normativa, las variables y componentes del </a:t>
            </a:r>
            <a:r>
              <a:rPr lang="es-CO" sz="3200" b="1" dirty="0" err="1">
                <a:solidFill>
                  <a:srgbClr val="339933"/>
                </a:solidFill>
                <a:effectLst/>
                <a:latin typeface="Times New Roman" panose="02020603050405020304" pitchFamily="18" charset="0"/>
                <a:ea typeface="Times New Roman" panose="02020603050405020304" pitchFamily="18" charset="0"/>
                <a:cs typeface="Times New Roman" panose="02020603050405020304" pitchFamily="18" charset="0"/>
              </a:rPr>
              <a:t>community</a:t>
            </a:r>
            <a:r>
              <a:rPr lang="es-CO" sz="3200" b="1" dirty="0">
                <a:solidFill>
                  <a:srgbClr val="339933"/>
                </a:solidFill>
                <a:effectLst/>
                <a:latin typeface="Times New Roman" panose="02020603050405020304" pitchFamily="18" charset="0"/>
                <a:ea typeface="Times New Roman" panose="02020603050405020304" pitchFamily="18" charset="0"/>
                <a:cs typeface="Times New Roman" panose="02020603050405020304" pitchFamily="18" charset="0"/>
              </a:rPr>
              <a:t> manager que deben utilizar las empresas para posicionarse en el mercado.</a:t>
            </a:r>
            <a:endParaRPr lang="es-CO" sz="3200" b="1" cap="all" dirty="0">
              <a:solidFill>
                <a:srgbClr val="339933"/>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2" name="Imagen 1">
            <a:extLst>
              <a:ext uri="{FF2B5EF4-FFF2-40B4-BE49-F238E27FC236}">
                <a16:creationId xmlns:a16="http://schemas.microsoft.com/office/drawing/2014/main" id="{FFD703F9-B05E-0C8A-2FC3-BB9F90CE579B}"/>
              </a:ext>
            </a:extLst>
          </p:cNvPr>
          <p:cNvPicPr>
            <a:picLocks noChangeAspect="1"/>
          </p:cNvPicPr>
          <p:nvPr/>
        </p:nvPicPr>
        <p:blipFill>
          <a:blip r:embed="rId2"/>
          <a:stretch>
            <a:fillRect/>
          </a:stretch>
        </p:blipFill>
        <p:spPr>
          <a:xfrm>
            <a:off x="990600" y="2010976"/>
            <a:ext cx="10744200" cy="8229832"/>
          </a:xfrm>
          <a:prstGeom prst="rect">
            <a:avLst/>
          </a:prstGeom>
        </p:spPr>
      </p:pic>
      <p:sp>
        <p:nvSpPr>
          <p:cNvPr id="4" name="TextBox 6">
            <a:extLst>
              <a:ext uri="{FF2B5EF4-FFF2-40B4-BE49-F238E27FC236}">
                <a16:creationId xmlns:a16="http://schemas.microsoft.com/office/drawing/2014/main" id="{87A80FBD-6A99-3C2C-AF69-6141B9B1EC5B}"/>
              </a:ext>
            </a:extLst>
          </p:cNvPr>
          <p:cNvSpPr txBox="1"/>
          <p:nvPr/>
        </p:nvSpPr>
        <p:spPr>
          <a:xfrm>
            <a:off x="4876800" y="558800"/>
            <a:ext cx="10591800" cy="1354217"/>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DESARROLLO DE LOS OBJETIVOS ESPECIFICOS</a:t>
            </a:r>
            <a:endParaRPr lang="es-ES" sz="4400" b="1" dirty="0">
              <a:solidFill>
                <a:srgbClr val="168246"/>
              </a:solidFill>
              <a:latin typeface="Arial Black" panose="020B0A04020102020204" pitchFamily="34" charset="0"/>
              <a:cs typeface="Arial" pitchFamily="34" charset="0"/>
            </a:endParaRPr>
          </a:p>
        </p:txBody>
      </p:sp>
    </p:spTree>
    <p:extLst>
      <p:ext uri="{BB962C8B-B14F-4D97-AF65-F5344CB8AC3E}">
        <p14:creationId xmlns:p14="http://schemas.microsoft.com/office/powerpoint/2010/main" val="30345975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1805C2D8-DCF8-E9F6-40BA-0B6AA62F81F8}"/>
              </a:ext>
            </a:extLst>
          </p:cNvPr>
          <p:cNvSpPr txBox="1"/>
          <p:nvPr/>
        </p:nvSpPr>
        <p:spPr>
          <a:xfrm>
            <a:off x="698946" y="2130368"/>
            <a:ext cx="6324600" cy="1938992"/>
          </a:xfrm>
          <a:prstGeom prst="rect">
            <a:avLst/>
          </a:prstGeom>
          <a:noFill/>
        </p:spPr>
        <p:txBody>
          <a:bodyPr wrap="square">
            <a:spAutoFit/>
          </a:bodyPr>
          <a:lstStyle/>
          <a:p>
            <a:r>
              <a:rPr lang="es-CO" sz="3600" b="1" dirty="0">
                <a:solidFill>
                  <a:srgbClr val="339933"/>
                </a:solidFill>
                <a:effectLst/>
                <a:latin typeface="Times New Roman" panose="02020603050405020304" pitchFamily="18" charset="0"/>
                <a:ea typeface="Calibri" panose="020F0502020204030204" pitchFamily="34" charset="0"/>
                <a:cs typeface="Times New Roman" panose="02020603050405020304" pitchFamily="18" charset="0"/>
              </a:rPr>
              <a:t>3. P</a:t>
            </a:r>
            <a:r>
              <a:rPr lang="es-CO" sz="4000" b="1" dirty="0">
                <a:solidFill>
                  <a:srgbClr val="339933"/>
                </a:solidFill>
                <a:effectLst/>
                <a:latin typeface="Times New Roman" panose="02020603050405020304" pitchFamily="18" charset="0"/>
                <a:ea typeface="Calibri" panose="020F0502020204030204" pitchFamily="34" charset="0"/>
                <a:cs typeface="Times New Roman" panose="02020603050405020304" pitchFamily="18" charset="0"/>
              </a:rPr>
              <a:t>roponer una guía para el uso del </a:t>
            </a:r>
            <a:r>
              <a:rPr lang="es-CO" sz="4000" b="1" dirty="0" err="1">
                <a:solidFill>
                  <a:srgbClr val="339933"/>
                </a:solidFill>
                <a:effectLst/>
                <a:latin typeface="Times New Roman" panose="02020603050405020304" pitchFamily="18" charset="0"/>
                <a:ea typeface="Calibri" panose="020F0502020204030204" pitchFamily="34" charset="0"/>
                <a:cs typeface="Times New Roman" panose="02020603050405020304" pitchFamily="18" charset="0"/>
              </a:rPr>
              <a:t>community</a:t>
            </a:r>
            <a:r>
              <a:rPr lang="es-CO" sz="4000" b="1" dirty="0">
                <a:solidFill>
                  <a:srgbClr val="339933"/>
                </a:solidFill>
                <a:effectLst/>
                <a:latin typeface="Times New Roman" panose="02020603050405020304" pitchFamily="18" charset="0"/>
                <a:ea typeface="Calibri" panose="020F0502020204030204" pitchFamily="34" charset="0"/>
                <a:cs typeface="Times New Roman" panose="02020603050405020304" pitchFamily="18" charset="0"/>
              </a:rPr>
              <a:t> manager en las empresas</a:t>
            </a:r>
            <a:endParaRPr lang="es-CO" sz="3600" b="1" dirty="0">
              <a:solidFill>
                <a:srgbClr val="339933"/>
              </a:solidFill>
              <a:latin typeface="Times New Roman" panose="02020603050405020304" pitchFamily="18" charset="0"/>
              <a:cs typeface="Times New Roman" panose="02020603050405020304" pitchFamily="18" charset="0"/>
            </a:endParaRPr>
          </a:p>
        </p:txBody>
      </p:sp>
      <p:pic>
        <p:nvPicPr>
          <p:cNvPr id="8" name="Imagen 7">
            <a:extLst>
              <a:ext uri="{FF2B5EF4-FFF2-40B4-BE49-F238E27FC236}">
                <a16:creationId xmlns:a16="http://schemas.microsoft.com/office/drawing/2014/main" id="{E8F9AFDC-ECB4-7D1A-12C6-25016059BDE3}"/>
              </a:ext>
            </a:extLst>
          </p:cNvPr>
          <p:cNvPicPr>
            <a:picLocks noChangeAspect="1"/>
          </p:cNvPicPr>
          <p:nvPr/>
        </p:nvPicPr>
        <p:blipFill>
          <a:blip r:embed="rId2"/>
          <a:stretch>
            <a:fillRect/>
          </a:stretch>
        </p:blipFill>
        <p:spPr>
          <a:xfrm>
            <a:off x="8297779" y="1864860"/>
            <a:ext cx="8839200" cy="7972961"/>
          </a:xfrm>
          <a:prstGeom prst="rect">
            <a:avLst/>
          </a:prstGeom>
        </p:spPr>
      </p:pic>
      <p:sp>
        <p:nvSpPr>
          <p:cNvPr id="2" name="TextBox 6">
            <a:extLst>
              <a:ext uri="{FF2B5EF4-FFF2-40B4-BE49-F238E27FC236}">
                <a16:creationId xmlns:a16="http://schemas.microsoft.com/office/drawing/2014/main" id="{406C5D22-39CB-7B83-91B3-78D11FD2CF82}"/>
              </a:ext>
            </a:extLst>
          </p:cNvPr>
          <p:cNvSpPr txBox="1"/>
          <p:nvPr/>
        </p:nvSpPr>
        <p:spPr>
          <a:xfrm>
            <a:off x="3001879" y="647700"/>
            <a:ext cx="10591800" cy="1354217"/>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DESARROLLO DE LOS OBJETIVOS ESPECIFICOS</a:t>
            </a:r>
            <a:endParaRPr lang="es-ES" sz="4400" b="1" dirty="0">
              <a:solidFill>
                <a:srgbClr val="168246"/>
              </a:solidFill>
              <a:latin typeface="Arial Black" panose="020B0A04020102020204" pitchFamily="34" charset="0"/>
              <a:cs typeface="Arial" pitchFamily="34" charset="0"/>
            </a:endParaRPr>
          </a:p>
        </p:txBody>
      </p:sp>
      <p:sp>
        <p:nvSpPr>
          <p:cNvPr id="4" name="CuadroTexto 3">
            <a:extLst>
              <a:ext uri="{FF2B5EF4-FFF2-40B4-BE49-F238E27FC236}">
                <a16:creationId xmlns:a16="http://schemas.microsoft.com/office/drawing/2014/main" id="{5A36E114-880F-71E2-9A61-FA91482FB803}"/>
              </a:ext>
            </a:extLst>
          </p:cNvPr>
          <p:cNvSpPr txBox="1"/>
          <p:nvPr/>
        </p:nvSpPr>
        <p:spPr>
          <a:xfrm>
            <a:off x="698946" y="4197811"/>
            <a:ext cx="8185484" cy="1200329"/>
          </a:xfrm>
          <a:prstGeom prst="rect">
            <a:avLst/>
          </a:prstGeom>
          <a:noFill/>
        </p:spPr>
        <p:txBody>
          <a:bodyPr wrap="square">
            <a:spAutoFit/>
          </a:bodyPr>
          <a:lstStyle/>
          <a:p>
            <a:r>
              <a:rPr lang="es-CO" sz="3600" b="1" dirty="0">
                <a:effectLst/>
                <a:latin typeface="Times New Roman" panose="02020603050405020304" pitchFamily="18" charset="0"/>
                <a:ea typeface="Calibri" panose="020F0502020204030204" pitchFamily="34" charset="0"/>
                <a:cs typeface="Times New Roman" panose="02020603050405020304" pitchFamily="18" charset="0"/>
              </a:rPr>
              <a:t>Escanea el Código QR para visualizar la Guía completa.</a:t>
            </a:r>
            <a:endParaRPr lang="es-CO" sz="3600" b="1" dirty="0">
              <a:latin typeface="Times New Roman" panose="02020603050405020304" pitchFamily="18" charset="0"/>
              <a:cs typeface="Times New Roman" panose="02020603050405020304" pitchFamily="18" charset="0"/>
            </a:endParaRPr>
          </a:p>
        </p:txBody>
      </p:sp>
      <p:pic>
        <p:nvPicPr>
          <p:cNvPr id="6" name="Imagen 5">
            <a:extLst>
              <a:ext uri="{FF2B5EF4-FFF2-40B4-BE49-F238E27FC236}">
                <a16:creationId xmlns:a16="http://schemas.microsoft.com/office/drawing/2014/main" id="{765FB238-AE67-ABF7-F067-57D853F3CA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5363188"/>
            <a:ext cx="4800600" cy="4800600"/>
          </a:xfrm>
          <a:prstGeom prst="rect">
            <a:avLst/>
          </a:prstGeom>
        </p:spPr>
      </p:pic>
    </p:spTree>
    <p:extLst>
      <p:ext uri="{BB962C8B-B14F-4D97-AF65-F5344CB8AC3E}">
        <p14:creationId xmlns:p14="http://schemas.microsoft.com/office/powerpoint/2010/main" val="4164851680"/>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08</a:t>
            </a:r>
          </a:p>
        </p:txBody>
      </p:sp>
      <p:graphicFrame>
        <p:nvGraphicFramePr>
          <p:cNvPr id="4" name="Diagrama 3">
            <a:extLst>
              <a:ext uri="{FF2B5EF4-FFF2-40B4-BE49-F238E27FC236}">
                <a16:creationId xmlns:a16="http://schemas.microsoft.com/office/drawing/2014/main" id="{FECCA5D5-B0E7-45E0-7A2D-B4A574373E97}"/>
              </a:ext>
            </a:extLst>
          </p:cNvPr>
          <p:cNvGraphicFramePr/>
          <p:nvPr>
            <p:extLst>
              <p:ext uri="{D42A27DB-BD31-4B8C-83A1-F6EECF244321}">
                <p14:modId xmlns:p14="http://schemas.microsoft.com/office/powerpoint/2010/main" val="4117801157"/>
              </p:ext>
            </p:extLst>
          </p:nvPr>
        </p:nvGraphicFramePr>
        <p:xfrm>
          <a:off x="2209800" y="3390900"/>
          <a:ext cx="144780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6">
            <a:extLst>
              <a:ext uri="{FF2B5EF4-FFF2-40B4-BE49-F238E27FC236}">
                <a16:creationId xmlns:a16="http://schemas.microsoft.com/office/drawing/2014/main" id="{5D672D36-6477-5E3E-E4BA-85C0C61649C4}"/>
              </a:ext>
            </a:extLst>
          </p:cNvPr>
          <p:cNvSpPr txBox="1"/>
          <p:nvPr/>
        </p:nvSpPr>
        <p:spPr>
          <a:xfrm>
            <a:off x="4267200" y="1447800"/>
            <a:ext cx="10591800" cy="1354217"/>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CONCLUSIONES Y RECOMENDACIONES</a:t>
            </a:r>
            <a:endParaRPr lang="es-ES" sz="4400" b="1" dirty="0">
              <a:solidFill>
                <a:srgbClr val="168246"/>
              </a:solidFill>
              <a:latin typeface="Arial Black" panose="020B0A04020102020204" pitchFamily="34" charset="0"/>
              <a:cs typeface="Arial" pitchFamily="34" charset="0"/>
            </a:endParaRPr>
          </a:p>
        </p:txBody>
      </p:sp>
    </p:spTree>
    <p:extLst>
      <p:ext uri="{BB962C8B-B14F-4D97-AF65-F5344CB8AC3E}">
        <p14:creationId xmlns:p14="http://schemas.microsoft.com/office/powerpoint/2010/main" val="19695802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s-MX" sz="2800" b="1" dirty="0">
                <a:latin typeface="Arial" panose="020B0604020202020204" pitchFamily="34" charset="0"/>
                <a:cs typeface="Arial" panose="020B0604020202020204" pitchFamily="34" charset="0"/>
              </a:rPr>
              <a:t>09</a:t>
            </a:r>
            <a:endParaRPr lang="en-US" sz="2800" b="1" dirty="0">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id="{E16D76E0-E459-E0CE-2A83-B0453C32F3ED}"/>
              </a:ext>
            </a:extLst>
          </p:cNvPr>
          <p:cNvPicPr>
            <a:picLocks noChangeAspect="1"/>
          </p:cNvPicPr>
          <p:nvPr/>
        </p:nvPicPr>
        <p:blipFill>
          <a:blip r:embed="rId2"/>
          <a:stretch>
            <a:fillRect/>
          </a:stretch>
        </p:blipFill>
        <p:spPr>
          <a:xfrm>
            <a:off x="1451380" y="3560193"/>
            <a:ext cx="4828450" cy="5638800"/>
          </a:xfrm>
          <a:prstGeom prst="rect">
            <a:avLst/>
          </a:prstGeom>
        </p:spPr>
      </p:pic>
      <p:sp>
        <p:nvSpPr>
          <p:cNvPr id="7" name="CuadroTexto 6">
            <a:extLst>
              <a:ext uri="{FF2B5EF4-FFF2-40B4-BE49-F238E27FC236}">
                <a16:creationId xmlns:a16="http://schemas.microsoft.com/office/drawing/2014/main" id="{186692B6-92F0-628D-2C95-EA73CECD02E5}"/>
              </a:ext>
            </a:extLst>
          </p:cNvPr>
          <p:cNvSpPr txBox="1"/>
          <p:nvPr/>
        </p:nvSpPr>
        <p:spPr>
          <a:xfrm>
            <a:off x="-2819400" y="2999261"/>
            <a:ext cx="13370010" cy="369332"/>
          </a:xfrm>
          <a:prstGeom prst="rect">
            <a:avLst/>
          </a:prstGeom>
          <a:noFill/>
        </p:spPr>
        <p:txBody>
          <a:bodyPr wrap="square">
            <a:spAutoFit/>
          </a:bodyPr>
          <a:lstStyle/>
          <a:p>
            <a:pPr algn="ctr">
              <a:spcAft>
                <a:spcPts val="1200"/>
              </a:spcAft>
            </a:pPr>
            <a:r>
              <a:rPr lang="es-CO" sz="1800" b="1" dirty="0">
                <a:effectLst/>
                <a:latin typeface="Times New Roman" panose="02020603050405020304" pitchFamily="18" charset="0"/>
                <a:ea typeface="Calibri" panose="020F0502020204030204" pitchFamily="34" charset="0"/>
                <a:cs typeface="Times New Roman" panose="02020603050405020304" pitchFamily="18" charset="0"/>
              </a:rPr>
              <a:t>Apéndice A. Evidencias fotográficas</a:t>
            </a:r>
            <a:endParaRPr lang="es-CO" sz="11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9" name="CuadroTexto 8">
            <a:extLst>
              <a:ext uri="{FF2B5EF4-FFF2-40B4-BE49-F238E27FC236}">
                <a16:creationId xmlns:a16="http://schemas.microsoft.com/office/drawing/2014/main" id="{C9AB8B96-74C1-0F3A-A4C2-49E5A82C97B4}"/>
              </a:ext>
            </a:extLst>
          </p:cNvPr>
          <p:cNvSpPr txBox="1"/>
          <p:nvPr/>
        </p:nvSpPr>
        <p:spPr>
          <a:xfrm>
            <a:off x="8382000" y="2663031"/>
            <a:ext cx="8686800" cy="6976269"/>
          </a:xfrm>
          <a:prstGeom prst="rect">
            <a:avLst/>
          </a:prstGeom>
          <a:noFill/>
        </p:spPr>
        <p:txBody>
          <a:bodyPr wrap="square">
            <a:spAutoFit/>
          </a:bodyPr>
          <a:lstStyle/>
          <a:p>
            <a:pPr marL="342900" lvl="0" indent="-342900" algn="just">
              <a:lnSpc>
                <a:spcPct val="150000"/>
              </a:lnSpc>
              <a:buFont typeface="+mj-lt"/>
              <a:buAutoNum type="arabicPeriod"/>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¿Alguna vez comercializado sus productos y/o servicios en las redes sociales?</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¿Cómo ha sido su experiencia en la comercialización de sus productos y/o servicios a través de las redes sociales?</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200000"/>
              </a:lnSpc>
              <a:buFont typeface="+mj-lt"/>
              <a:buAutoNum type="arabicPeriod"/>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¿Qué redes sociales son las que usted más utiliza para promocionar sus productos o servicios? </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200000"/>
              </a:lnSpc>
              <a:buFont typeface="+mj-lt"/>
              <a:buAutoNum type="arabicPeriod"/>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¿En qué momento del día utiliza las redes sociales?</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200000"/>
              </a:lnSpc>
              <a:buFont typeface="+mj-lt"/>
              <a:buAutoNum type="arabicPeriod"/>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¿Cuáles son las ventajas que tiene su negocio frente a la competencia?</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A parte de la promoción de sus productos, ¿qué otro tipo de contenidos o información promueve por las redes sociales?</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2000"/>
              </a:spcAft>
              <a:buFont typeface="+mj-lt"/>
              <a:buAutoNum type="arabicPeriod"/>
            </a:pPr>
            <a:r>
              <a:rPr lang="es-MX" sz="1800" dirty="0">
                <a:effectLst/>
                <a:latin typeface="Times New Roman" panose="02020603050405020304" pitchFamily="18" charset="0"/>
                <a:ea typeface="Calibri" panose="020F0502020204030204" pitchFamily="34" charset="0"/>
                <a:cs typeface="Times New Roman" panose="02020603050405020304" pitchFamily="18" charset="0"/>
              </a:rPr>
              <a:t>¿Considera usted que su establecimiento se encuentra bien posicionado en el mercado?</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200000"/>
              </a:lnSpc>
              <a:buFont typeface="+mj-lt"/>
              <a:buAutoNum type="arabicPeriod"/>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¿Cómo interactúa con sus clientes para el posicionamiento de su marca?</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l">
              <a:lnSpc>
                <a:spcPct val="200000"/>
              </a:lnSpc>
              <a:spcAft>
                <a:spcPts val="2000"/>
              </a:spcAft>
              <a:buFont typeface="+mj-lt"/>
              <a:buAutoNum type="arabicPeriod"/>
            </a:pPr>
            <a:r>
              <a:rPr lang="es-CO" sz="1800" dirty="0">
                <a:effectLst/>
                <a:latin typeface="Times New Roman" panose="02020603050405020304" pitchFamily="18" charset="0"/>
                <a:ea typeface="Times New Roman" panose="02020603050405020304" pitchFamily="18" charset="0"/>
                <a:cs typeface="Times New Roman" panose="02020603050405020304" pitchFamily="18" charset="0"/>
              </a:rPr>
              <a:t>¿Conoce o has escuchado sobre el Community Manager?</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r>
              <a:rPr lang="es-CO" sz="1800" dirty="0">
                <a:effectLst/>
                <a:latin typeface="Times New Roman" panose="02020603050405020304" pitchFamily="18" charset="0"/>
                <a:ea typeface="Calibri" panose="020F0502020204030204" pitchFamily="34" charset="0"/>
              </a:rPr>
              <a:t>¿Estaría dispuesto a utilizar la figura community manager tanto para fortalecer su mercadeo como posicionar su marca?</a:t>
            </a:r>
            <a:endParaRPr lang="es-CO" dirty="0"/>
          </a:p>
        </p:txBody>
      </p:sp>
      <p:sp>
        <p:nvSpPr>
          <p:cNvPr id="11" name="CuadroTexto 10">
            <a:extLst>
              <a:ext uri="{FF2B5EF4-FFF2-40B4-BE49-F238E27FC236}">
                <a16:creationId xmlns:a16="http://schemas.microsoft.com/office/drawing/2014/main" id="{C2E988E8-7D3C-F498-BC2F-AA9F70E25339}"/>
              </a:ext>
            </a:extLst>
          </p:cNvPr>
          <p:cNvSpPr txBox="1"/>
          <p:nvPr/>
        </p:nvSpPr>
        <p:spPr>
          <a:xfrm>
            <a:off x="5791200" y="2114712"/>
            <a:ext cx="13370010" cy="369332"/>
          </a:xfrm>
          <a:prstGeom prst="rect">
            <a:avLst/>
          </a:prstGeom>
          <a:noFill/>
        </p:spPr>
        <p:txBody>
          <a:bodyPr wrap="square">
            <a:spAutoFit/>
          </a:bodyPr>
          <a:lstStyle/>
          <a:p>
            <a:pPr algn="ctr">
              <a:spcAft>
                <a:spcPts val="1200"/>
              </a:spcAft>
            </a:pPr>
            <a:r>
              <a:rPr lang="es-CO" sz="1800" b="1" dirty="0">
                <a:effectLst/>
                <a:latin typeface="Times New Roman" panose="02020603050405020304" pitchFamily="18" charset="0"/>
                <a:ea typeface="Calibri" panose="020F0502020204030204" pitchFamily="34" charset="0"/>
                <a:cs typeface="Times New Roman" panose="02020603050405020304" pitchFamily="18" charset="0"/>
              </a:rPr>
              <a:t>Apéndice B. Preguntas Encuesta a Empresas reconocidas del Municipio</a:t>
            </a:r>
            <a:endParaRPr lang="es-CO" sz="11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TextBox 6">
            <a:extLst>
              <a:ext uri="{FF2B5EF4-FFF2-40B4-BE49-F238E27FC236}">
                <a16:creationId xmlns:a16="http://schemas.microsoft.com/office/drawing/2014/main" id="{59C2A695-61AD-5FBA-FF5F-B8C3A08A9F4E}"/>
              </a:ext>
            </a:extLst>
          </p:cNvPr>
          <p:cNvSpPr txBox="1"/>
          <p:nvPr/>
        </p:nvSpPr>
        <p:spPr>
          <a:xfrm>
            <a:off x="2340098" y="768498"/>
            <a:ext cx="12725400" cy="830997"/>
          </a:xfrm>
          <a:prstGeom prst="rect">
            <a:avLst/>
          </a:prstGeom>
        </p:spPr>
        <p:txBody>
          <a:bodyPr wrap="square" lIns="0" tIns="0" rIns="0" bIns="0" rtlCol="0" anchor="t">
            <a:spAutoFit/>
          </a:bodyPr>
          <a:lstStyle/>
          <a:p>
            <a:pPr algn="ctr"/>
            <a:r>
              <a:rPr lang="es-MX" sz="5400" b="1" dirty="0">
                <a:solidFill>
                  <a:srgbClr val="168246"/>
                </a:solidFill>
                <a:latin typeface="Arial Black" panose="020B0A04020102020204" pitchFamily="34" charset="0"/>
                <a:cs typeface="Arial" pitchFamily="34" charset="0"/>
              </a:rPr>
              <a:t>APÉNDICES</a:t>
            </a:r>
            <a:endParaRPr lang="es-ES" sz="5400" b="1" dirty="0">
              <a:solidFill>
                <a:srgbClr val="168246"/>
              </a:solidFill>
              <a:latin typeface="Arial Black" panose="020B0A04020102020204" pitchFamily="34" charset="0"/>
              <a:cs typeface="Arial" pitchFamily="34" charset="0"/>
            </a:endParaRPr>
          </a:p>
        </p:txBody>
      </p:sp>
    </p:spTree>
    <p:extLst>
      <p:ext uri="{BB962C8B-B14F-4D97-AF65-F5344CB8AC3E}">
        <p14:creationId xmlns:p14="http://schemas.microsoft.com/office/powerpoint/2010/main" val="6985608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10</a:t>
            </a:r>
          </a:p>
        </p:txBody>
      </p:sp>
      <p:sp>
        <p:nvSpPr>
          <p:cNvPr id="6" name="CuadroTexto 5">
            <a:extLst>
              <a:ext uri="{FF2B5EF4-FFF2-40B4-BE49-F238E27FC236}">
                <a16:creationId xmlns:a16="http://schemas.microsoft.com/office/drawing/2014/main" id="{6A26DCFD-E16A-1D2E-DB9F-D5D1B038478D}"/>
              </a:ext>
            </a:extLst>
          </p:cNvPr>
          <p:cNvSpPr txBox="1"/>
          <p:nvPr/>
        </p:nvSpPr>
        <p:spPr>
          <a:xfrm>
            <a:off x="2742350" y="3319063"/>
            <a:ext cx="13868400" cy="6510565"/>
          </a:xfrm>
          <a:prstGeom prst="rect">
            <a:avLst/>
          </a:prstGeom>
          <a:noFill/>
        </p:spPr>
        <p:txBody>
          <a:bodyPr wrap="square">
            <a:spAutoFit/>
          </a:bodyPr>
          <a:lstStyle/>
          <a:p>
            <a:pPr indent="449580" algn="just">
              <a:lnSpc>
                <a:spcPct val="150000"/>
              </a:lnSpc>
              <a:spcAft>
                <a:spcPts val="2000"/>
              </a:spcAft>
            </a:pP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(Villaseca, D. (2016). Innovación y marketing en servicios en la era </a:t>
            </a:r>
            <a:r>
              <a:rPr lang="es-CO" sz="2400" i="1" dirty="0" err="1">
                <a:effectLst/>
                <a:latin typeface="Times New Roman" panose="02020603050405020304" pitchFamily="18" charset="0"/>
                <a:ea typeface="Times New Roman" panose="02020603050405020304" pitchFamily="18" charset="0"/>
                <a:cs typeface="Times New Roman" panose="02020603050405020304" pitchFamily="18" charset="0"/>
              </a:rPr>
              <a:t>digital.Madrid</a:t>
            </a: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 ESIC Business Marketing </a:t>
            </a:r>
            <a:r>
              <a:rPr lang="es-CO" sz="2400" i="1" dirty="0" err="1">
                <a:effectLst/>
                <a:latin typeface="Times New Roman" panose="02020603050405020304" pitchFamily="18" charset="0"/>
                <a:ea typeface="Times New Roman" panose="02020603050405020304" pitchFamily="18" charset="0"/>
                <a:cs typeface="Times New Roman" panose="02020603050405020304" pitchFamily="18" charset="0"/>
              </a:rPr>
              <a:t>School</a:t>
            </a: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CO" sz="2400" i="1" dirty="0">
              <a:effectLst/>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50000"/>
              </a:lnSpc>
              <a:spcAft>
                <a:spcPts val="2000"/>
              </a:spcAft>
            </a:pP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Pantoja Chicaiza, C. P., Cando </a:t>
            </a:r>
            <a:r>
              <a:rPr lang="es-CO" sz="2400" i="1" dirty="0" err="1">
                <a:effectLst/>
                <a:latin typeface="Times New Roman" panose="02020603050405020304" pitchFamily="18" charset="0"/>
                <a:ea typeface="Times New Roman" panose="02020603050405020304" pitchFamily="18" charset="0"/>
                <a:cs typeface="Times New Roman" panose="02020603050405020304" pitchFamily="18" charset="0"/>
              </a:rPr>
              <a:t>Punina</a:t>
            </a: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 C. D., &amp; Herrera </a:t>
            </a:r>
            <a:r>
              <a:rPr lang="es-CO" sz="2400" i="1" dirty="0" err="1">
                <a:effectLst/>
                <a:latin typeface="Times New Roman" panose="02020603050405020304" pitchFamily="18" charset="0"/>
                <a:ea typeface="Times New Roman" panose="02020603050405020304" pitchFamily="18" charset="0"/>
                <a:cs typeface="Times New Roman" panose="02020603050405020304" pitchFamily="18" charset="0"/>
              </a:rPr>
              <a:t>Herrera</a:t>
            </a: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 J. B. (2022). </a:t>
            </a:r>
            <a:r>
              <a:rPr lang="es-CO" sz="2400" i="1" dirty="0" err="1">
                <a:effectLst/>
                <a:latin typeface="Times New Roman" panose="02020603050405020304" pitchFamily="18" charset="0"/>
                <a:ea typeface="Times New Roman" panose="02020603050405020304" pitchFamily="18" charset="0"/>
                <a:cs typeface="Times New Roman" panose="02020603050405020304" pitchFamily="18" charset="0"/>
              </a:rPr>
              <a:t>Customer</a:t>
            </a: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s-CO" sz="2400" i="1" dirty="0" err="1">
                <a:effectLst/>
                <a:latin typeface="Times New Roman" panose="02020603050405020304" pitchFamily="18" charset="0"/>
                <a:ea typeface="Times New Roman" panose="02020603050405020304" pitchFamily="18" charset="0"/>
                <a:cs typeface="Times New Roman" panose="02020603050405020304" pitchFamily="18" charset="0"/>
              </a:rPr>
              <a:t>engagement</a:t>
            </a: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 innovación en las funciones estratégicas de posicionamiento del community manager en empresas de servicios. Ciencia Latina Revista Científica Multidisciplinar, 6(3), 2779-2799.</a:t>
            </a:r>
            <a:endParaRPr lang="es-CO" sz="2400" i="1" dirty="0">
              <a:effectLst/>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50000"/>
              </a:lnSpc>
              <a:spcAft>
                <a:spcPts val="2000"/>
              </a:spcAft>
            </a:pP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Figura del Community Manager: Historia y evolución. (2019, enero 28). Agencia de Marketing Digital. https://www.xtrared.com/community-manager-historia-evolucion/</a:t>
            </a:r>
            <a:endParaRPr lang="es-CO" sz="2400" i="1"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2000"/>
              </a:spcAft>
            </a:pP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La historia no oficial del Community Manager. (2015, junio 24). </a:t>
            </a:r>
            <a:r>
              <a:rPr lang="es-CO" sz="2400" i="1" dirty="0" err="1">
                <a:effectLst/>
                <a:latin typeface="Times New Roman" panose="02020603050405020304" pitchFamily="18" charset="0"/>
                <a:ea typeface="Times New Roman" panose="02020603050405020304" pitchFamily="18" charset="0"/>
                <a:cs typeface="Times New Roman" panose="02020603050405020304" pitchFamily="18" charset="0"/>
              </a:rPr>
              <a:t>Platzi</a:t>
            </a: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https://platzi.com/blog/historia-community-manager/</a:t>
            </a:r>
            <a:endParaRPr lang="es-CO" sz="2400" i="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2000"/>
              </a:spcAft>
            </a:pPr>
            <a:endParaRPr lang="es-CO"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extBox 6">
            <a:extLst>
              <a:ext uri="{FF2B5EF4-FFF2-40B4-BE49-F238E27FC236}">
                <a16:creationId xmlns:a16="http://schemas.microsoft.com/office/drawing/2014/main" id="{56797629-64D6-1BBF-9520-79C0D3EA910B}"/>
              </a:ext>
            </a:extLst>
          </p:cNvPr>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a:solidFill>
                  <a:srgbClr val="168246"/>
                </a:solidFill>
                <a:latin typeface="Arial Black" panose="020B0A04020102020204" pitchFamily="34" charset="0"/>
                <a:cs typeface="Arial" pitchFamily="34" charset="0"/>
              </a:rPr>
              <a:t>BIBLIOGRAFIA</a:t>
            </a:r>
            <a:endParaRPr lang="es-ES" sz="5400" b="1" dirty="0">
              <a:solidFill>
                <a:srgbClr val="168246"/>
              </a:solidFill>
              <a:latin typeface="Arial Black" panose="020B0A04020102020204" pitchFamily="34" charset="0"/>
              <a:cs typeface="Arial" pitchFamily="34" charset="0"/>
            </a:endParaRPr>
          </a:p>
        </p:txBody>
      </p:sp>
    </p:spTree>
    <p:extLst>
      <p:ext uri="{BB962C8B-B14F-4D97-AF65-F5344CB8AC3E}">
        <p14:creationId xmlns:p14="http://schemas.microsoft.com/office/powerpoint/2010/main" val="358967959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grpSp>
        <p:nvGrpSpPr>
          <p:cNvPr id="19" name="Grupo 18"/>
          <p:cNvGrpSpPr/>
          <p:nvPr/>
        </p:nvGrpSpPr>
        <p:grpSpPr>
          <a:xfrm>
            <a:off x="-2405949" y="-945846"/>
            <a:ext cx="7792008" cy="1218172"/>
            <a:chOff x="-2405949" y="-945847"/>
            <a:chExt cx="7792008" cy="1218172"/>
          </a:xfrm>
        </p:grpSpPr>
        <p:grpSp>
          <p:nvGrpSpPr>
            <p:cNvPr id="3" name="Group 3"/>
            <p:cNvGrpSpPr/>
            <p:nvPr/>
          </p:nvGrpSpPr>
          <p:grpSpPr>
            <a:xfrm>
              <a:off x="-2405949" y="-756375"/>
              <a:ext cx="4393457" cy="839228"/>
              <a:chOff x="0" y="0"/>
              <a:chExt cx="1157124" cy="221031"/>
            </a:xfrm>
          </p:grpSpPr>
          <p:sp>
            <p:nvSpPr>
              <p:cNvPr id="4"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txBody>
              <a:bodyPr/>
              <a:lstStyle/>
              <a:p>
                <a:endParaRPr lang="es-CO"/>
              </a:p>
            </p:txBody>
          </p:sp>
          <p:sp>
            <p:nvSpPr>
              <p:cNvPr id="5"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11228" y="-945847"/>
              <a:ext cx="2664422" cy="1218172"/>
              <a:chOff x="0" y="0"/>
              <a:chExt cx="483446" cy="221031"/>
            </a:xfrm>
          </p:grpSpPr>
          <p:sp>
            <p:nvSpPr>
              <p:cNvPr id="7"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txBody>
              <a:bodyPr/>
              <a:lstStyle/>
              <a:p>
                <a:endParaRPr lang="es-CO"/>
              </a:p>
            </p:txBody>
          </p:sp>
          <p:sp>
            <p:nvSpPr>
              <p:cNvPr id="8"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2721637" y="-945847"/>
              <a:ext cx="2664422" cy="1218172"/>
              <a:chOff x="0" y="0"/>
              <a:chExt cx="483446" cy="221031"/>
            </a:xfrm>
          </p:grpSpPr>
          <p:sp>
            <p:nvSpPr>
              <p:cNvPr id="10"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txBody>
              <a:bodyPr/>
              <a:lstStyle/>
              <a:p>
                <a:endParaRPr lang="es-CO"/>
              </a:p>
            </p:txBody>
          </p:sp>
          <p:sp>
            <p:nvSpPr>
              <p:cNvPr id="11"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2" name="Group 12"/>
          <p:cNvGrpSpPr/>
          <p:nvPr/>
        </p:nvGrpSpPr>
        <p:grpSpPr>
          <a:xfrm rot="-4699802">
            <a:off x="12677283" y="4893040"/>
            <a:ext cx="15009628" cy="4262784"/>
            <a:chOff x="0" y="0"/>
            <a:chExt cx="3953153" cy="1122709"/>
          </a:xfrm>
        </p:grpSpPr>
        <p:sp>
          <p:nvSpPr>
            <p:cNvPr id="13"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txBody>
            <a:bodyPr/>
            <a:lstStyle/>
            <a:p>
              <a:endParaRPr lang="es-CO"/>
            </a:p>
          </p:txBody>
        </p:sp>
        <p:sp>
          <p:nvSpPr>
            <p:cNvPr id="14"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15" name="Group 15"/>
          <p:cNvGrpSpPr/>
          <p:nvPr/>
        </p:nvGrpSpPr>
        <p:grpSpPr>
          <a:xfrm rot="-4699802">
            <a:off x="10294847" y="6513127"/>
            <a:ext cx="15009628" cy="201024"/>
            <a:chOff x="0" y="0"/>
            <a:chExt cx="3953153" cy="52945"/>
          </a:xfrm>
        </p:grpSpPr>
        <p:sp>
          <p:nvSpPr>
            <p:cNvPr id="16"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txBody>
            <a:bodyPr/>
            <a:lstStyle/>
            <a:p>
              <a:endParaRPr lang="es-CO"/>
            </a:p>
          </p:txBody>
        </p:sp>
        <p:sp>
          <p:nvSpPr>
            <p:cNvPr id="17"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33" name="Picture 20"/>
          <p:cNvPicPr>
            <a:picLocks noChangeAspect="1"/>
          </p:cNvPicPr>
          <p:nvPr/>
        </p:nvPicPr>
        <p:blipFill>
          <a:blip r:embed="rId3"/>
          <a:srcRect l="27903" t="7707" r="27626" b="7032"/>
          <a:stretch>
            <a:fillRect/>
          </a:stretch>
        </p:blipFill>
        <p:spPr>
          <a:xfrm>
            <a:off x="16054369" y="90474"/>
            <a:ext cx="1506527" cy="1624685"/>
          </a:xfrm>
          <a:prstGeom prst="rect">
            <a:avLst/>
          </a:prstGeom>
        </p:spPr>
      </p:pic>
      <p:grpSp>
        <p:nvGrpSpPr>
          <p:cNvPr id="23" name="Group 2"/>
          <p:cNvGrpSpPr/>
          <p:nvPr/>
        </p:nvGrpSpPr>
        <p:grpSpPr>
          <a:xfrm>
            <a:off x="4" y="3467100"/>
            <a:ext cx="18287997" cy="11161301"/>
            <a:chOff x="-97909" y="-2126800"/>
            <a:chExt cx="5874598" cy="2939600"/>
          </a:xfrm>
        </p:grpSpPr>
        <p:sp>
          <p:nvSpPr>
            <p:cNvPr id="24"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txBody>
            <a:bodyPr/>
            <a:lstStyle/>
            <a:p>
              <a:endParaRPr lang="es-CO"/>
            </a:p>
          </p:txBody>
        </p:sp>
        <p:sp>
          <p:nvSpPr>
            <p:cNvPr id="25"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6" name="TextBox 14"/>
          <p:cNvSpPr txBox="1"/>
          <p:nvPr/>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extLst>
      <p:ext uri="{BB962C8B-B14F-4D97-AF65-F5344CB8AC3E}">
        <p14:creationId xmlns:p14="http://schemas.microsoft.com/office/powerpoint/2010/main" val="418431346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sp>
        <p:nvSpPr>
          <p:cNvPr id="39"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graphicFrame>
        <p:nvGraphicFramePr>
          <p:cNvPr id="3" name="Diagrama 2">
            <a:extLst>
              <a:ext uri="{FF2B5EF4-FFF2-40B4-BE49-F238E27FC236}">
                <a16:creationId xmlns:a16="http://schemas.microsoft.com/office/drawing/2014/main" id="{770A7FCC-8C2F-E061-2239-6D4036FC7846}"/>
              </a:ext>
            </a:extLst>
          </p:cNvPr>
          <p:cNvGraphicFramePr/>
          <p:nvPr>
            <p:extLst>
              <p:ext uri="{D42A27DB-BD31-4B8C-83A1-F6EECF244321}">
                <p14:modId xmlns:p14="http://schemas.microsoft.com/office/powerpoint/2010/main" val="2716324566"/>
              </p:ext>
            </p:extLst>
          </p:nvPr>
        </p:nvGraphicFramePr>
        <p:xfrm>
          <a:off x="2209800" y="2322569"/>
          <a:ext cx="15011400" cy="1240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ángulo: esquinas redondeadas 6">
            <a:extLst>
              <a:ext uri="{FF2B5EF4-FFF2-40B4-BE49-F238E27FC236}">
                <a16:creationId xmlns:a16="http://schemas.microsoft.com/office/drawing/2014/main" id="{56A77791-A4EB-0240-A61B-11516AF390D2}"/>
              </a:ext>
            </a:extLst>
          </p:cNvPr>
          <p:cNvSpPr/>
          <p:nvPr/>
        </p:nvSpPr>
        <p:spPr>
          <a:xfrm>
            <a:off x="2017775" y="4229100"/>
            <a:ext cx="6709247" cy="5181600"/>
          </a:xfrm>
          <a:prstGeom prst="roundRect">
            <a:avLst/>
          </a:prstGeom>
          <a:noFill/>
          <a:ln>
            <a:solidFill>
              <a:srgbClr val="46C3C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2"/>
              </a:solidFill>
            </a:endParaRPr>
          </a:p>
        </p:txBody>
      </p:sp>
      <p:sp>
        <p:nvSpPr>
          <p:cNvPr id="8" name="Rectángulo: esquinas redondeadas 7">
            <a:extLst>
              <a:ext uri="{FF2B5EF4-FFF2-40B4-BE49-F238E27FC236}">
                <a16:creationId xmlns:a16="http://schemas.microsoft.com/office/drawing/2014/main" id="{E3DD27A9-F0E6-B70E-A3E4-22476F6BC2DA}"/>
              </a:ext>
            </a:extLst>
          </p:cNvPr>
          <p:cNvSpPr/>
          <p:nvPr/>
        </p:nvSpPr>
        <p:spPr>
          <a:xfrm>
            <a:off x="9216552" y="4229100"/>
            <a:ext cx="6709247" cy="5181600"/>
          </a:xfrm>
          <a:prstGeom prst="roundRect">
            <a:avLst/>
          </a:prstGeom>
          <a:noFill/>
          <a:ln>
            <a:solidFill>
              <a:srgbClr val="B8C5DA"/>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rgbClr val="92D050"/>
              </a:solidFill>
            </a:endParaRPr>
          </a:p>
        </p:txBody>
      </p:sp>
      <p:pic>
        <p:nvPicPr>
          <p:cNvPr id="1026" name="Picture 2" descr="Razones por las que tu negocio necesita un community manager – Soluciones  Inába">
            <a:extLst>
              <a:ext uri="{FF2B5EF4-FFF2-40B4-BE49-F238E27FC236}">
                <a16:creationId xmlns:a16="http://schemas.microsoft.com/office/drawing/2014/main" id="{DD5218EF-57D0-4F5F-D360-C276F4DC246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87601" y="4457700"/>
            <a:ext cx="5939355" cy="464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1028" name="Picture 4" descr="Community Managers: la evolución del rol del CM - Brandformance">
            <a:extLst>
              <a:ext uri="{FF2B5EF4-FFF2-40B4-BE49-F238E27FC236}">
                <a16:creationId xmlns:a16="http://schemas.microsoft.com/office/drawing/2014/main" id="{1AD4D4CB-B26B-A3CD-E3B5-17B9B61E0C16}"/>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7500" r="17917"/>
          <a:stretch/>
        </p:blipFill>
        <p:spPr bwMode="auto">
          <a:xfrm>
            <a:off x="9546199" y="4457700"/>
            <a:ext cx="6019800" cy="464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
        <p:nvSpPr>
          <p:cNvPr id="11" name="TextBox 6">
            <a:extLst>
              <a:ext uri="{FF2B5EF4-FFF2-40B4-BE49-F238E27FC236}">
                <a16:creationId xmlns:a16="http://schemas.microsoft.com/office/drawing/2014/main" id="{3A6D4688-5805-57D4-779C-55E05ED925C3}"/>
              </a:ext>
            </a:extLst>
          </p:cNvPr>
          <p:cNvSpPr txBox="1"/>
          <p:nvPr/>
        </p:nvSpPr>
        <p:spPr>
          <a:xfrm>
            <a:off x="4969900" y="394872"/>
            <a:ext cx="9491199" cy="1240404"/>
          </a:xfrm>
          <a:prstGeom prst="rect">
            <a:avLst/>
          </a:prstGeom>
        </p:spPr>
        <p:txBody>
          <a:bodyPr wrap="square" lIns="0" tIns="0" rIns="0" bIns="0" rtlCol="0" anchor="t">
            <a:spAutoFit/>
          </a:bodyPr>
          <a:lstStyle/>
          <a:p>
            <a:pPr algn="ctr">
              <a:lnSpc>
                <a:spcPts val="11000"/>
              </a:lnSpc>
            </a:pPr>
            <a:r>
              <a:rPr lang="es-MX" sz="4400" dirty="0">
                <a:solidFill>
                  <a:srgbClr val="168246"/>
                </a:solidFill>
                <a:latin typeface="Arial Black" panose="020B0A04020102020204" pitchFamily="34" charset="0"/>
              </a:rPr>
              <a:t>INTRODUCCIÓN</a:t>
            </a:r>
            <a:endParaRPr lang="en-US" sz="4400" dirty="0">
              <a:solidFill>
                <a:srgbClr val="168246"/>
              </a:solidFill>
              <a:latin typeface="Arial Black" panose="020B0A04020102020204" pitchFamily="34" charset="0"/>
            </a:endParaRPr>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graphicFrame>
        <p:nvGraphicFramePr>
          <p:cNvPr id="4" name="Diagrama 3">
            <a:extLst>
              <a:ext uri="{FF2B5EF4-FFF2-40B4-BE49-F238E27FC236}">
                <a16:creationId xmlns:a16="http://schemas.microsoft.com/office/drawing/2014/main" id="{6C536CAA-BED6-2725-31DE-52608355300D}"/>
              </a:ext>
            </a:extLst>
          </p:cNvPr>
          <p:cNvGraphicFramePr/>
          <p:nvPr>
            <p:extLst>
              <p:ext uri="{D42A27DB-BD31-4B8C-83A1-F6EECF244321}">
                <p14:modId xmlns:p14="http://schemas.microsoft.com/office/powerpoint/2010/main" val="2670242725"/>
              </p:ext>
            </p:extLst>
          </p:nvPr>
        </p:nvGraphicFramePr>
        <p:xfrm>
          <a:off x="-978509" y="2885629"/>
          <a:ext cx="11693809" cy="64826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upo 4">
            <a:extLst>
              <a:ext uri="{FF2B5EF4-FFF2-40B4-BE49-F238E27FC236}">
                <a16:creationId xmlns:a16="http://schemas.microsoft.com/office/drawing/2014/main" id="{94A34B2A-A84F-CAEF-7EFD-A1C7C25729C1}"/>
              </a:ext>
            </a:extLst>
          </p:cNvPr>
          <p:cNvGrpSpPr/>
          <p:nvPr/>
        </p:nvGrpSpPr>
        <p:grpSpPr>
          <a:xfrm>
            <a:off x="2362200" y="2187244"/>
            <a:ext cx="14401800" cy="6832300"/>
            <a:chOff x="2632810" y="2303318"/>
            <a:chExt cx="13584195" cy="6754900"/>
          </a:xfrm>
        </p:grpSpPr>
        <p:grpSp>
          <p:nvGrpSpPr>
            <p:cNvPr id="6" name="Group 2">
              <a:extLst>
                <a:ext uri="{FF2B5EF4-FFF2-40B4-BE49-F238E27FC236}">
                  <a16:creationId xmlns:a16="http://schemas.microsoft.com/office/drawing/2014/main" id="{F3B92FFC-8EC4-75BE-42ED-EC7CE3BC5837}"/>
                </a:ext>
              </a:extLst>
            </p:cNvPr>
            <p:cNvGrpSpPr/>
            <p:nvPr/>
          </p:nvGrpSpPr>
          <p:grpSpPr>
            <a:xfrm>
              <a:off x="2632810" y="2303318"/>
              <a:ext cx="13584195" cy="6754900"/>
              <a:chOff x="0" y="81391"/>
              <a:chExt cx="18112260" cy="9006532"/>
            </a:xfrm>
          </p:grpSpPr>
          <p:sp>
            <p:nvSpPr>
              <p:cNvPr id="10" name="Freeform 3">
                <a:extLst>
                  <a:ext uri="{FF2B5EF4-FFF2-40B4-BE49-F238E27FC236}">
                    <a16:creationId xmlns:a16="http://schemas.microsoft.com/office/drawing/2014/main" id="{63232D69-D025-6BC0-CAFC-0D00035F4F58}"/>
                  </a:ext>
                </a:extLst>
              </p:cNvPr>
              <p:cNvSpPr/>
              <p:nvPr/>
            </p:nvSpPr>
            <p:spPr>
              <a:xfrm>
                <a:off x="7875890" y="685390"/>
                <a:ext cx="2773558" cy="359253"/>
              </a:xfrm>
              <a:custGeom>
                <a:avLst/>
                <a:gdLst/>
                <a:ahLst/>
                <a:cxnLst/>
                <a:rect l="l" t="t" r="r" b="b"/>
                <a:pathLst>
                  <a:path w="2773559" h="359254">
                    <a:moveTo>
                      <a:pt x="0" y="0"/>
                    </a:moveTo>
                    <a:lnTo>
                      <a:pt x="2773559" y="0"/>
                    </a:lnTo>
                    <a:lnTo>
                      <a:pt x="2773559" y="359253"/>
                    </a:lnTo>
                    <a:lnTo>
                      <a:pt x="0" y="359253"/>
                    </a:lnTo>
                    <a:lnTo>
                      <a:pt x="0" y="0"/>
                    </a:lnTo>
                    <a:close/>
                  </a:path>
                </a:pathLst>
              </a:custGeom>
              <a:blipFill>
                <a:blip r:embed="rId7">
                  <a:extLst>
                    <a:ext uri="{96DAC541-7B7A-43D3-8B79-37D633B846F1}">
                      <asvg:svgBlip xmlns:asvg="http://schemas.microsoft.com/office/drawing/2016/SVG/main" r:embed="rId8"/>
                    </a:ext>
                  </a:extLst>
                </a:blip>
                <a:stretch>
                  <a:fillRect l="-36345"/>
                </a:stretch>
              </a:blipFill>
            </p:spPr>
          </p:sp>
          <p:sp>
            <p:nvSpPr>
              <p:cNvPr id="39" name="TextBox 7">
                <a:extLst>
                  <a:ext uri="{FF2B5EF4-FFF2-40B4-BE49-F238E27FC236}">
                    <a16:creationId xmlns:a16="http://schemas.microsoft.com/office/drawing/2014/main" id="{32C23FF6-6194-5A97-8828-24E1136C31D5}"/>
                  </a:ext>
                </a:extLst>
              </p:cNvPr>
              <p:cNvSpPr txBox="1"/>
              <p:nvPr/>
            </p:nvSpPr>
            <p:spPr>
              <a:xfrm rot="10800000">
                <a:off x="6321516" y="3366652"/>
                <a:ext cx="4720141" cy="5595954"/>
              </a:xfrm>
              <a:prstGeom prst="rect">
                <a:avLst/>
              </a:prstGeom>
            </p:spPr>
            <p:txBody>
              <a:bodyPr lIns="50800" tIns="50800" rIns="50800" bIns="50800" rtlCol="0" anchor="ctr"/>
              <a:lstStyle/>
              <a:p>
                <a:pPr algn="ctr">
                  <a:lnSpc>
                    <a:spcPts val="2399"/>
                  </a:lnSpc>
                </a:pPr>
                <a:endParaRPr/>
              </a:p>
            </p:txBody>
          </p:sp>
          <p:sp>
            <p:nvSpPr>
              <p:cNvPr id="37" name="TextBox 10">
                <a:extLst>
                  <a:ext uri="{FF2B5EF4-FFF2-40B4-BE49-F238E27FC236}">
                    <a16:creationId xmlns:a16="http://schemas.microsoft.com/office/drawing/2014/main" id="{6A2214A8-8540-7352-458F-025A21CA1A24}"/>
                  </a:ext>
                </a:extLst>
              </p:cNvPr>
              <p:cNvSpPr txBox="1"/>
              <p:nvPr/>
            </p:nvSpPr>
            <p:spPr>
              <a:xfrm>
                <a:off x="6713723" y="3376437"/>
                <a:ext cx="3935726" cy="1819933"/>
              </a:xfrm>
              <a:prstGeom prst="rect">
                <a:avLst/>
              </a:prstGeom>
            </p:spPr>
            <p:txBody>
              <a:bodyPr lIns="50800" tIns="50800" rIns="50800" bIns="50800" rtlCol="0" anchor="ctr"/>
              <a:lstStyle/>
              <a:p>
                <a:pPr algn="ctr">
                  <a:lnSpc>
                    <a:spcPts val="2399"/>
                  </a:lnSpc>
                </a:pPr>
                <a:endParaRPr/>
              </a:p>
            </p:txBody>
          </p:sp>
          <p:sp>
            <p:nvSpPr>
              <p:cNvPr id="35" name="TextBox 13">
                <a:extLst>
                  <a:ext uri="{FF2B5EF4-FFF2-40B4-BE49-F238E27FC236}">
                    <a16:creationId xmlns:a16="http://schemas.microsoft.com/office/drawing/2014/main" id="{CDC0410F-86B3-4FDF-D8B1-50D5ADBAB722}"/>
                  </a:ext>
                </a:extLst>
              </p:cNvPr>
              <p:cNvSpPr txBox="1"/>
              <p:nvPr/>
            </p:nvSpPr>
            <p:spPr>
              <a:xfrm>
                <a:off x="7742596" y="81392"/>
                <a:ext cx="1881038" cy="2016690"/>
              </a:xfrm>
              <a:prstGeom prst="rect">
                <a:avLst/>
              </a:prstGeom>
            </p:spPr>
            <p:txBody>
              <a:bodyPr lIns="50800" tIns="50800" rIns="50800" bIns="50800" rtlCol="0" anchor="ctr"/>
              <a:lstStyle/>
              <a:p>
                <a:pPr algn="ctr">
                  <a:lnSpc>
                    <a:spcPts val="2399"/>
                  </a:lnSpc>
                </a:pPr>
                <a:endParaRPr/>
              </a:p>
            </p:txBody>
          </p:sp>
          <p:sp>
            <p:nvSpPr>
              <p:cNvPr id="33" name="TextBox 16">
                <a:extLst>
                  <a:ext uri="{FF2B5EF4-FFF2-40B4-BE49-F238E27FC236}">
                    <a16:creationId xmlns:a16="http://schemas.microsoft.com/office/drawing/2014/main" id="{9AB51281-47FC-462B-194F-87251FA9D8BA}"/>
                  </a:ext>
                </a:extLst>
              </p:cNvPr>
              <p:cNvSpPr txBox="1"/>
              <p:nvPr/>
            </p:nvSpPr>
            <p:spPr>
              <a:xfrm rot="10800000">
                <a:off x="0" y="3366652"/>
                <a:ext cx="4720141" cy="5595954"/>
              </a:xfrm>
              <a:prstGeom prst="rect">
                <a:avLst/>
              </a:prstGeom>
            </p:spPr>
            <p:txBody>
              <a:bodyPr lIns="50800" tIns="50800" rIns="50800" bIns="50800" rtlCol="0" anchor="ctr"/>
              <a:lstStyle/>
              <a:p>
                <a:pPr algn="ctr">
                  <a:lnSpc>
                    <a:spcPts val="2399"/>
                  </a:lnSpc>
                </a:pPr>
                <a:endParaRPr/>
              </a:p>
            </p:txBody>
          </p:sp>
          <p:sp>
            <p:nvSpPr>
              <p:cNvPr id="31" name="TextBox 19">
                <a:extLst>
                  <a:ext uri="{FF2B5EF4-FFF2-40B4-BE49-F238E27FC236}">
                    <a16:creationId xmlns:a16="http://schemas.microsoft.com/office/drawing/2014/main" id="{FE81254A-5936-144D-9BA0-062336436F90}"/>
                  </a:ext>
                </a:extLst>
              </p:cNvPr>
              <p:cNvSpPr txBox="1"/>
              <p:nvPr/>
            </p:nvSpPr>
            <p:spPr>
              <a:xfrm>
                <a:off x="392207" y="3376437"/>
                <a:ext cx="3935726" cy="1819933"/>
              </a:xfrm>
              <a:prstGeom prst="rect">
                <a:avLst/>
              </a:prstGeom>
            </p:spPr>
            <p:txBody>
              <a:bodyPr lIns="50800" tIns="50800" rIns="50800" bIns="50800" rtlCol="0" anchor="ctr"/>
              <a:lstStyle/>
              <a:p>
                <a:pPr algn="ctr">
                  <a:lnSpc>
                    <a:spcPts val="2399"/>
                  </a:lnSpc>
                </a:pPr>
                <a:endParaRPr/>
              </a:p>
            </p:txBody>
          </p:sp>
          <p:sp>
            <p:nvSpPr>
              <p:cNvPr id="29" name="TextBox 22">
                <a:extLst>
                  <a:ext uri="{FF2B5EF4-FFF2-40B4-BE49-F238E27FC236}">
                    <a16:creationId xmlns:a16="http://schemas.microsoft.com/office/drawing/2014/main" id="{D66D810B-DC82-E0C0-06C0-C6B6F1F6A2E1}"/>
                  </a:ext>
                </a:extLst>
              </p:cNvPr>
              <p:cNvSpPr txBox="1"/>
              <p:nvPr/>
            </p:nvSpPr>
            <p:spPr>
              <a:xfrm>
                <a:off x="1419551" y="81392"/>
                <a:ext cx="1881038" cy="2016690"/>
              </a:xfrm>
              <a:prstGeom prst="rect">
                <a:avLst/>
              </a:prstGeom>
            </p:spPr>
            <p:txBody>
              <a:bodyPr lIns="50800" tIns="50800" rIns="50800" bIns="50800" rtlCol="0" anchor="ctr"/>
              <a:lstStyle/>
              <a:p>
                <a:pPr algn="ctr">
                  <a:lnSpc>
                    <a:spcPts val="2399"/>
                  </a:lnSpc>
                </a:pPr>
                <a:endParaRPr/>
              </a:p>
            </p:txBody>
          </p:sp>
          <p:grpSp>
            <p:nvGrpSpPr>
              <p:cNvPr id="19" name="Group 23">
                <a:extLst>
                  <a:ext uri="{FF2B5EF4-FFF2-40B4-BE49-F238E27FC236}">
                    <a16:creationId xmlns:a16="http://schemas.microsoft.com/office/drawing/2014/main" id="{0D548ED3-0C96-51F2-7B0D-6308FE491A88}"/>
                  </a:ext>
                </a:extLst>
              </p:cNvPr>
              <p:cNvGrpSpPr/>
              <p:nvPr/>
            </p:nvGrpSpPr>
            <p:grpSpPr>
              <a:xfrm rot="-10800000">
                <a:off x="12144467" y="1461701"/>
                <a:ext cx="5967793" cy="7626222"/>
                <a:chOff x="-119586" y="-67631"/>
                <a:chExt cx="952712" cy="1217468"/>
              </a:xfrm>
            </p:grpSpPr>
            <p:sp>
              <p:nvSpPr>
                <p:cNvPr id="26" name="Freeform 24">
                  <a:extLst>
                    <a:ext uri="{FF2B5EF4-FFF2-40B4-BE49-F238E27FC236}">
                      <a16:creationId xmlns:a16="http://schemas.microsoft.com/office/drawing/2014/main" id="{4D65E982-6041-6EFC-66C9-F476A78065C6}"/>
                    </a:ext>
                  </a:extLst>
                </p:cNvPr>
                <p:cNvSpPr/>
                <p:nvPr/>
              </p:nvSpPr>
              <p:spPr>
                <a:xfrm>
                  <a:off x="-119586" y="-67631"/>
                  <a:ext cx="952712" cy="1217468"/>
                </a:xfrm>
                <a:custGeom>
                  <a:avLst/>
                  <a:gdLst/>
                  <a:ahLst/>
                  <a:cxnLst/>
                  <a:rect l="l" t="t" r="r" b="b"/>
                  <a:pathLst>
                    <a:path w="753534" h="956919">
                      <a:moveTo>
                        <a:pt x="753534" y="30754"/>
                      </a:moveTo>
                      <a:lnTo>
                        <a:pt x="753534" y="814972"/>
                      </a:lnTo>
                      <a:cubicBezTo>
                        <a:pt x="753534" y="833237"/>
                        <a:pt x="741583" y="849351"/>
                        <a:pt x="724105" y="854654"/>
                      </a:cubicBezTo>
                      <a:lnTo>
                        <a:pt x="406196" y="951098"/>
                      </a:lnTo>
                      <a:cubicBezTo>
                        <a:pt x="387008" y="956919"/>
                        <a:pt x="366526" y="956919"/>
                        <a:pt x="347338" y="951098"/>
                      </a:cubicBezTo>
                      <a:lnTo>
                        <a:pt x="29429" y="854654"/>
                      </a:lnTo>
                      <a:cubicBezTo>
                        <a:pt x="11951" y="849351"/>
                        <a:pt x="0" y="833237"/>
                        <a:pt x="0" y="814972"/>
                      </a:cubicBezTo>
                      <a:lnTo>
                        <a:pt x="0" y="30754"/>
                      </a:lnTo>
                      <a:cubicBezTo>
                        <a:pt x="0" y="13769"/>
                        <a:pt x="13769" y="0"/>
                        <a:pt x="30754" y="0"/>
                      </a:cubicBezTo>
                      <a:lnTo>
                        <a:pt x="722780" y="0"/>
                      </a:lnTo>
                      <a:cubicBezTo>
                        <a:pt x="739765" y="0"/>
                        <a:pt x="753534" y="13769"/>
                        <a:pt x="753534" y="30754"/>
                      </a:cubicBezTo>
                      <a:close/>
                    </a:path>
                  </a:pathLst>
                </a:custGeom>
                <a:solidFill>
                  <a:srgbClr val="000000">
                    <a:alpha val="0"/>
                  </a:srgbClr>
                </a:solidFill>
                <a:ln w="76200" cap="sq">
                  <a:solidFill>
                    <a:schemeClr val="bg2">
                      <a:lumMod val="90000"/>
                    </a:schemeClr>
                  </a:solidFill>
                  <a:prstDash val="solid"/>
                  <a:miter/>
                </a:ln>
              </p:spPr>
              <p:txBody>
                <a:bodyPr/>
                <a:lstStyle/>
                <a:p>
                  <a:endParaRPr lang="es-CO" dirty="0"/>
                </a:p>
              </p:txBody>
            </p:sp>
            <p:sp>
              <p:nvSpPr>
                <p:cNvPr id="27" name="TextBox 25">
                  <a:extLst>
                    <a:ext uri="{FF2B5EF4-FFF2-40B4-BE49-F238E27FC236}">
                      <a16:creationId xmlns:a16="http://schemas.microsoft.com/office/drawing/2014/main" id="{FA3E7A85-B7D3-7189-7BED-703E554D2EEF}"/>
                    </a:ext>
                  </a:extLst>
                </p:cNvPr>
                <p:cNvSpPr txBox="1"/>
                <p:nvPr/>
              </p:nvSpPr>
              <p:spPr>
                <a:xfrm>
                  <a:off x="0" y="-47625"/>
                  <a:ext cx="753534" cy="893351"/>
                </a:xfrm>
                <a:prstGeom prst="rect">
                  <a:avLst/>
                </a:prstGeom>
              </p:spPr>
              <p:txBody>
                <a:bodyPr lIns="50800" tIns="50800" rIns="50800" bIns="50800" rtlCol="0" anchor="ctr"/>
                <a:lstStyle/>
                <a:p>
                  <a:pPr algn="ctr">
                    <a:lnSpc>
                      <a:spcPts val="2399"/>
                    </a:lnSpc>
                  </a:pPr>
                  <a:endParaRPr/>
                </a:p>
              </p:txBody>
            </p:sp>
          </p:grpSp>
          <p:sp>
            <p:nvSpPr>
              <p:cNvPr id="25" name="TextBox 28">
                <a:extLst>
                  <a:ext uri="{FF2B5EF4-FFF2-40B4-BE49-F238E27FC236}">
                    <a16:creationId xmlns:a16="http://schemas.microsoft.com/office/drawing/2014/main" id="{FAAB542B-5372-1D2E-30D9-C663B092BBEC}"/>
                  </a:ext>
                </a:extLst>
              </p:cNvPr>
              <p:cNvSpPr txBox="1"/>
              <p:nvPr/>
            </p:nvSpPr>
            <p:spPr>
              <a:xfrm>
                <a:off x="13035240" y="3376438"/>
                <a:ext cx="3935726" cy="1819932"/>
              </a:xfrm>
              <a:prstGeom prst="rect">
                <a:avLst/>
              </a:prstGeom>
            </p:spPr>
            <p:txBody>
              <a:bodyPr lIns="50800" tIns="50800" rIns="50800" bIns="50800" rtlCol="0" anchor="ctr"/>
              <a:lstStyle/>
              <a:p>
                <a:pPr algn="ctr">
                  <a:lnSpc>
                    <a:spcPts val="2399"/>
                  </a:lnSpc>
                </a:pPr>
                <a:endParaRPr/>
              </a:p>
            </p:txBody>
          </p:sp>
          <p:grpSp>
            <p:nvGrpSpPr>
              <p:cNvPr id="21" name="Group 29">
                <a:extLst>
                  <a:ext uri="{FF2B5EF4-FFF2-40B4-BE49-F238E27FC236}">
                    <a16:creationId xmlns:a16="http://schemas.microsoft.com/office/drawing/2014/main" id="{5E6FEF66-CA54-D58D-17E5-3656D49CE138}"/>
                  </a:ext>
                </a:extLst>
              </p:cNvPr>
              <p:cNvGrpSpPr/>
              <p:nvPr/>
            </p:nvGrpSpPr>
            <p:grpSpPr>
              <a:xfrm>
                <a:off x="13899329" y="81391"/>
                <a:ext cx="2315124" cy="2326555"/>
                <a:chOff x="17811" y="28575"/>
                <a:chExt cx="812800" cy="816813"/>
              </a:xfrm>
            </p:grpSpPr>
            <p:sp>
              <p:nvSpPr>
                <p:cNvPr id="22" name="Freeform 30">
                  <a:extLst>
                    <a:ext uri="{FF2B5EF4-FFF2-40B4-BE49-F238E27FC236}">
                      <a16:creationId xmlns:a16="http://schemas.microsoft.com/office/drawing/2014/main" id="{45E94606-C330-3019-FBD0-5590F8AD28A9}"/>
                    </a:ext>
                  </a:extLst>
                </p:cNvPr>
                <p:cNvSpPr/>
                <p:nvPr/>
              </p:nvSpPr>
              <p:spPr>
                <a:xfrm>
                  <a:off x="17811" y="32588"/>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3C725"/>
                </a:solidFill>
              </p:spPr>
              <p:txBody>
                <a:bodyPr/>
                <a:lstStyle/>
                <a:p>
                  <a:endParaRPr lang="es-CO" dirty="0"/>
                </a:p>
              </p:txBody>
            </p:sp>
            <p:sp>
              <p:nvSpPr>
                <p:cNvPr id="23" name="TextBox 31">
                  <a:extLst>
                    <a:ext uri="{FF2B5EF4-FFF2-40B4-BE49-F238E27FC236}">
                      <a16:creationId xmlns:a16="http://schemas.microsoft.com/office/drawing/2014/main" id="{403CB5B4-F27B-D73C-E4F4-6266546ADF65}"/>
                    </a:ext>
                  </a:extLst>
                </p:cNvPr>
                <p:cNvSpPr txBox="1"/>
                <p:nvPr/>
              </p:nvSpPr>
              <p:spPr>
                <a:xfrm>
                  <a:off x="76200" y="28575"/>
                  <a:ext cx="660400" cy="708025"/>
                </a:xfrm>
                <a:prstGeom prst="rect">
                  <a:avLst/>
                </a:prstGeom>
              </p:spPr>
              <p:txBody>
                <a:bodyPr lIns="50800" tIns="50800" rIns="50800" bIns="50800" rtlCol="0" anchor="ctr"/>
                <a:lstStyle/>
                <a:p>
                  <a:pPr algn="ctr">
                    <a:lnSpc>
                      <a:spcPts val="2399"/>
                    </a:lnSpc>
                  </a:pPr>
                  <a:endParaRPr dirty="0"/>
                </a:p>
              </p:txBody>
            </p:sp>
          </p:grpSp>
        </p:grpSp>
        <p:sp>
          <p:nvSpPr>
            <p:cNvPr id="7" name="Freeform 32">
              <a:extLst>
                <a:ext uri="{FF2B5EF4-FFF2-40B4-BE49-F238E27FC236}">
                  <a16:creationId xmlns:a16="http://schemas.microsoft.com/office/drawing/2014/main" id="{2BDD06E9-9828-58F4-7791-3D3A2220ADD7}"/>
                </a:ext>
              </a:extLst>
            </p:cNvPr>
            <p:cNvSpPr/>
            <p:nvPr/>
          </p:nvSpPr>
          <p:spPr>
            <a:xfrm>
              <a:off x="13404635" y="2670363"/>
              <a:ext cx="961001" cy="997148"/>
            </a:xfrm>
            <a:custGeom>
              <a:avLst/>
              <a:gdLst/>
              <a:ahLst/>
              <a:cxnLst/>
              <a:rect l="l" t="t" r="r" b="b"/>
              <a:pathLst>
                <a:path w="961001" h="997148">
                  <a:moveTo>
                    <a:pt x="0" y="0"/>
                  </a:moveTo>
                  <a:lnTo>
                    <a:pt x="961002" y="0"/>
                  </a:lnTo>
                  <a:lnTo>
                    <a:pt x="961002" y="997148"/>
                  </a:lnTo>
                  <a:lnTo>
                    <a:pt x="0" y="99714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s-CO" dirty="0"/>
            </a:p>
          </p:txBody>
        </p:sp>
      </p:grpSp>
      <p:sp>
        <p:nvSpPr>
          <p:cNvPr id="41" name="CuadroTexto 40">
            <a:extLst>
              <a:ext uri="{FF2B5EF4-FFF2-40B4-BE49-F238E27FC236}">
                <a16:creationId xmlns:a16="http://schemas.microsoft.com/office/drawing/2014/main" id="{5DCB4EDC-258C-71E5-BDD5-90656A3EB94D}"/>
              </a:ext>
            </a:extLst>
          </p:cNvPr>
          <p:cNvSpPr txBox="1"/>
          <p:nvPr/>
        </p:nvSpPr>
        <p:spPr>
          <a:xfrm>
            <a:off x="11954725" y="3941231"/>
            <a:ext cx="4873312" cy="5078313"/>
          </a:xfrm>
          <a:prstGeom prst="rect">
            <a:avLst/>
          </a:prstGeom>
          <a:noFill/>
        </p:spPr>
        <p:txBody>
          <a:bodyPr wrap="square">
            <a:spAutoFit/>
          </a:bodyPr>
          <a:lstStyle/>
          <a:p>
            <a:pPr lvl="0" algn="ctr"/>
            <a:r>
              <a:rPr lang="es-MX" sz="2700" dirty="0">
                <a:latin typeface="Times New Roman" panose="02020603050405020304" pitchFamily="18" charset="0"/>
                <a:cs typeface="Times New Roman" panose="02020603050405020304" pitchFamily="18" charset="0"/>
              </a:rPr>
              <a:t>Son muy pocos los negocios y/o empresas que conocen sobre esta figura del ámbito digital comercial en la zona de Aguachica. Con el paso del tiempo el mercadeo de bienes y servicios requiere de personas especializadas que puedan comunicarse de manera adecuada directa e indirectamente con los diferentes usuarios y clientes de la empresa. </a:t>
            </a:r>
            <a:endParaRPr lang="es-CO" sz="2700" dirty="0">
              <a:latin typeface="Times New Roman" panose="02020603050405020304" pitchFamily="18" charset="0"/>
              <a:cs typeface="Times New Roman" panose="02020603050405020304" pitchFamily="18" charset="0"/>
            </a:endParaRPr>
          </a:p>
        </p:txBody>
      </p:sp>
      <p:sp>
        <p:nvSpPr>
          <p:cNvPr id="43" name="TextBox 6">
            <a:extLst>
              <a:ext uri="{FF2B5EF4-FFF2-40B4-BE49-F238E27FC236}">
                <a16:creationId xmlns:a16="http://schemas.microsoft.com/office/drawing/2014/main" id="{64F225E9-8CC9-FAE8-066F-9B9D6DEB2F57}"/>
              </a:ext>
            </a:extLst>
          </p:cNvPr>
          <p:cNvSpPr txBox="1"/>
          <p:nvPr/>
        </p:nvSpPr>
        <p:spPr>
          <a:xfrm>
            <a:off x="2123889" y="1104900"/>
            <a:ext cx="12581950" cy="677108"/>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DESCRIPCIÓN DEL PROBLEMA</a:t>
            </a:r>
            <a:endParaRPr lang="es-ES" sz="4400" b="1" dirty="0">
              <a:solidFill>
                <a:srgbClr val="168246"/>
              </a:solidFill>
              <a:latin typeface="Arial Black" panose="020B0A04020102020204" pitchFamily="34" charset="0"/>
              <a:cs typeface="Arial" pitchFamily="34" charset="0"/>
            </a:endParaRPr>
          </a:p>
        </p:txBody>
      </p:sp>
    </p:spTree>
    <p:extLst>
      <p:ext uri="{BB962C8B-B14F-4D97-AF65-F5344CB8AC3E}">
        <p14:creationId xmlns:p14="http://schemas.microsoft.com/office/powerpoint/2010/main" val="3263819923"/>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n 25"/>
          <p:cNvPicPr>
            <a:picLocks noChangeAspect="1"/>
          </p:cNvPicPr>
          <p:nvPr/>
        </p:nvPicPr>
        <p:blipFill>
          <a:blip r:embed="rId2"/>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sp>
        <p:nvSpPr>
          <p:cNvPr id="4" name="CuadroTexto 3">
            <a:extLst>
              <a:ext uri="{FF2B5EF4-FFF2-40B4-BE49-F238E27FC236}">
                <a16:creationId xmlns:a16="http://schemas.microsoft.com/office/drawing/2014/main" id="{9F3EB413-EDA2-55FD-63E8-09F0B8805DEE}"/>
              </a:ext>
            </a:extLst>
          </p:cNvPr>
          <p:cNvSpPr txBox="1"/>
          <p:nvPr/>
        </p:nvSpPr>
        <p:spPr>
          <a:xfrm>
            <a:off x="1998133" y="1964707"/>
            <a:ext cx="15108766" cy="2062103"/>
          </a:xfrm>
          <a:prstGeom prst="rect">
            <a:avLst/>
          </a:prstGeom>
          <a:noFill/>
        </p:spPr>
        <p:txBody>
          <a:bodyPr wrap="square">
            <a:spAutoFit/>
          </a:bodyPr>
          <a:lstStyle/>
          <a:p>
            <a:pPr lvl="0" algn="just"/>
            <a:r>
              <a:rPr lang="es-MX" sz="3200" dirty="0">
                <a:latin typeface="Times New Roman" panose="02020603050405020304" pitchFamily="18" charset="0"/>
                <a:cs typeface="Times New Roman" panose="02020603050405020304" pitchFamily="18" charset="0"/>
              </a:rPr>
              <a:t>Los </a:t>
            </a:r>
            <a:r>
              <a:rPr lang="es-MX" sz="3200" dirty="0" err="1">
                <a:latin typeface="Times New Roman" panose="02020603050405020304" pitchFamily="18" charset="0"/>
                <a:cs typeface="Times New Roman" panose="02020603050405020304" pitchFamily="18" charset="0"/>
              </a:rPr>
              <a:t>Community</a:t>
            </a:r>
            <a:r>
              <a:rPr lang="es-MX" sz="3200" dirty="0">
                <a:latin typeface="Times New Roman" panose="02020603050405020304" pitchFamily="18" charset="0"/>
                <a:cs typeface="Times New Roman" panose="02020603050405020304" pitchFamily="18" charset="0"/>
              </a:rPr>
              <a:t> Managers son una pieza fundamental para gestionar las actividades digitales desarrolladas por las empresas de servicios, su objetivo es alcanzar un mayor impacto en los internautas, además busca identificar el nivel de satisfacción con las actividades desarrolladas en medios digitales.</a:t>
            </a:r>
            <a:endParaRPr lang="es-CO" sz="3200" dirty="0">
              <a:latin typeface="Times New Roman" panose="02020603050405020304" pitchFamily="18" charset="0"/>
              <a:cs typeface="Times New Roman" panose="02020603050405020304" pitchFamily="18" charset="0"/>
            </a:endParaRPr>
          </a:p>
        </p:txBody>
      </p:sp>
      <p:pic>
        <p:nvPicPr>
          <p:cNvPr id="42" name="Imagen 41">
            <a:extLst>
              <a:ext uri="{FF2B5EF4-FFF2-40B4-BE49-F238E27FC236}">
                <a16:creationId xmlns:a16="http://schemas.microsoft.com/office/drawing/2014/main" id="{F655C34A-FDB8-8E5E-61DB-1F3D0E8F650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180166" y="4047977"/>
            <a:ext cx="13927667" cy="6362495"/>
          </a:xfrm>
          <a:prstGeom prst="rect">
            <a:avLst/>
          </a:prstGeom>
        </p:spPr>
      </p:pic>
      <p:sp>
        <p:nvSpPr>
          <p:cNvPr id="43" name="TextBox 6">
            <a:extLst>
              <a:ext uri="{FF2B5EF4-FFF2-40B4-BE49-F238E27FC236}">
                <a16:creationId xmlns:a16="http://schemas.microsoft.com/office/drawing/2014/main" id="{56F96DB1-6183-8BF5-ADE1-DCDDF9E9985C}"/>
              </a:ext>
            </a:extLst>
          </p:cNvPr>
          <p:cNvSpPr txBox="1"/>
          <p:nvPr/>
        </p:nvSpPr>
        <p:spPr>
          <a:xfrm>
            <a:off x="6400800" y="819393"/>
            <a:ext cx="6887148" cy="677108"/>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JUSTIFICACIÓN</a:t>
            </a:r>
            <a:endParaRPr lang="es-ES" sz="4400" b="1" dirty="0">
              <a:solidFill>
                <a:srgbClr val="168246"/>
              </a:solidFill>
              <a:latin typeface="Arial Black" panose="020B0A04020102020204" pitchFamily="34" charset="0"/>
              <a:cs typeface="Arial" pitchFamily="34" charset="0"/>
            </a:endParaRPr>
          </a:p>
        </p:txBody>
      </p:sp>
    </p:spTree>
    <p:extLst>
      <p:ext uri="{BB962C8B-B14F-4D97-AF65-F5344CB8AC3E}">
        <p14:creationId xmlns:p14="http://schemas.microsoft.com/office/powerpoint/2010/main" val="8289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2"/>
          <a:srcRect/>
          <a:stretch>
            <a:fillRect/>
          </a:stretch>
        </p:blipFill>
        <p:spPr>
          <a:xfrm>
            <a:off x="14058905" y="400959"/>
            <a:ext cx="3944651" cy="1255484"/>
          </a:xfrm>
          <a:prstGeom prst="rect">
            <a:avLst/>
          </a:prstGeom>
        </p:spPr>
      </p:pic>
      <p:pic>
        <p:nvPicPr>
          <p:cNvPr id="26" name="Imagen 25"/>
          <p:cNvPicPr>
            <a:picLocks noChangeAspect="1"/>
          </p:cNvPicPr>
          <p:nvPr/>
        </p:nvPicPr>
        <p:blipFill>
          <a:blip r:embed="rId3"/>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sp>
        <p:nvSpPr>
          <p:cNvPr id="3" name="CuadroTexto 2">
            <a:extLst>
              <a:ext uri="{FF2B5EF4-FFF2-40B4-BE49-F238E27FC236}">
                <a16:creationId xmlns:a16="http://schemas.microsoft.com/office/drawing/2014/main" id="{AAA76B05-9444-9932-27C6-E3311E7D0978}"/>
              </a:ext>
            </a:extLst>
          </p:cNvPr>
          <p:cNvSpPr txBox="1"/>
          <p:nvPr/>
        </p:nvSpPr>
        <p:spPr>
          <a:xfrm>
            <a:off x="1503684" y="3295778"/>
            <a:ext cx="16314458" cy="1200329"/>
          </a:xfrm>
          <a:prstGeom prst="rect">
            <a:avLst/>
          </a:prstGeom>
          <a:noFill/>
        </p:spPr>
        <p:txBody>
          <a:bodyPr wrap="square">
            <a:spAutoFit/>
          </a:bodyPr>
          <a:lstStyle/>
          <a:p>
            <a:pPr algn="just"/>
            <a:r>
              <a:rPr lang="es-ES" sz="3600" dirty="0">
                <a:latin typeface="Times New Roman" panose="02020603050405020304" pitchFamily="18" charset="0"/>
                <a:cs typeface="Times New Roman" panose="02020603050405020304" pitchFamily="18" charset="0"/>
              </a:rPr>
              <a:t>Analizar como el </a:t>
            </a:r>
            <a:r>
              <a:rPr lang="es-ES" sz="3600" dirty="0" err="1">
                <a:latin typeface="Times New Roman" panose="02020603050405020304" pitchFamily="18" charset="0"/>
                <a:cs typeface="Times New Roman" panose="02020603050405020304" pitchFamily="18" charset="0"/>
              </a:rPr>
              <a:t>community</a:t>
            </a:r>
            <a:r>
              <a:rPr lang="es-ES" sz="3600" dirty="0">
                <a:latin typeface="Times New Roman" panose="02020603050405020304" pitchFamily="18" charset="0"/>
                <a:cs typeface="Times New Roman" panose="02020603050405020304" pitchFamily="18" charset="0"/>
              </a:rPr>
              <a:t> manager incide en el posicionamiento de las empresas del sector comercio en Aguachica</a:t>
            </a:r>
            <a:endParaRPr lang="es-CO" sz="3600" dirty="0">
              <a:latin typeface="Times New Roman" panose="02020603050405020304" pitchFamily="18" charset="0"/>
              <a:cs typeface="Times New Roman" panose="02020603050405020304" pitchFamily="18" charset="0"/>
            </a:endParaRPr>
          </a:p>
        </p:txBody>
      </p:sp>
      <p:sp>
        <p:nvSpPr>
          <p:cNvPr id="6" name="CuadroTexto 5">
            <a:extLst>
              <a:ext uri="{FF2B5EF4-FFF2-40B4-BE49-F238E27FC236}">
                <a16:creationId xmlns:a16="http://schemas.microsoft.com/office/drawing/2014/main" id="{A0B14EAA-0200-844F-E66B-CA5A582F34E0}"/>
              </a:ext>
            </a:extLst>
          </p:cNvPr>
          <p:cNvSpPr txBox="1"/>
          <p:nvPr/>
        </p:nvSpPr>
        <p:spPr>
          <a:xfrm>
            <a:off x="1503684" y="5908227"/>
            <a:ext cx="16499872" cy="3170099"/>
          </a:xfrm>
          <a:prstGeom prst="rect">
            <a:avLst/>
          </a:prstGeom>
          <a:noFill/>
        </p:spPr>
        <p:txBody>
          <a:bodyPr wrap="square">
            <a:spAutoFit/>
          </a:bodyPr>
          <a:lstStyle/>
          <a:p>
            <a:pPr lvl="0" algn="just">
              <a:spcBef>
                <a:spcPts val="1200"/>
              </a:spcBef>
            </a:pPr>
            <a:r>
              <a:rPr lang="es-CO" sz="3600" dirty="0">
                <a:effectLst/>
                <a:latin typeface="Times New Roman" panose="02020603050405020304" pitchFamily="18" charset="0"/>
                <a:ea typeface="Calibri" panose="020F0502020204030204" pitchFamily="34" charset="0"/>
                <a:cs typeface="Times New Roman" panose="02020603050405020304" pitchFamily="18" charset="0"/>
              </a:rPr>
              <a:t>1. </a:t>
            </a:r>
            <a:r>
              <a:rPr lang="es-ES" sz="3600" dirty="0">
                <a:effectLst/>
                <a:latin typeface="Times New Roman" panose="02020603050405020304" pitchFamily="18" charset="0"/>
                <a:ea typeface="Calibri" panose="020F0502020204030204" pitchFamily="34" charset="0"/>
                <a:cs typeface="Times New Roman" panose="02020603050405020304" pitchFamily="18" charset="0"/>
              </a:rPr>
              <a:t>Diagnosticar el estado actual del uso del </a:t>
            </a:r>
            <a:r>
              <a:rPr lang="es-ES" sz="3600" dirty="0" err="1">
                <a:effectLst/>
                <a:latin typeface="Times New Roman" panose="02020603050405020304" pitchFamily="18" charset="0"/>
                <a:ea typeface="Calibri" panose="020F0502020204030204" pitchFamily="34" charset="0"/>
                <a:cs typeface="Times New Roman" panose="02020603050405020304" pitchFamily="18" charset="0"/>
              </a:rPr>
              <a:t>comunnity</a:t>
            </a:r>
            <a:r>
              <a:rPr lang="es-ES" sz="3600" dirty="0">
                <a:effectLst/>
                <a:latin typeface="Times New Roman" panose="02020603050405020304" pitchFamily="18" charset="0"/>
                <a:ea typeface="Calibri" panose="020F0502020204030204" pitchFamily="34" charset="0"/>
                <a:cs typeface="Times New Roman" panose="02020603050405020304" pitchFamily="18" charset="0"/>
              </a:rPr>
              <a:t> manager en las empresas del sector comercio del Municipio de Aguachica.</a:t>
            </a:r>
          </a:p>
          <a:p>
            <a:pPr lvl="0" algn="just">
              <a:spcBef>
                <a:spcPts val="1200"/>
              </a:spcBef>
            </a:pPr>
            <a:r>
              <a:rPr lang="es-ES" sz="3600" dirty="0">
                <a:latin typeface="Times New Roman" panose="02020603050405020304" pitchFamily="18" charset="0"/>
                <a:ea typeface="Calibri" panose="020F0502020204030204" pitchFamily="34" charset="0"/>
                <a:cs typeface="Times New Roman" panose="02020603050405020304" pitchFamily="18" charset="0"/>
              </a:rPr>
              <a:t>2. </a:t>
            </a:r>
            <a:r>
              <a:rPr lang="es-ES" sz="3600" dirty="0">
                <a:effectLst/>
                <a:latin typeface="Times New Roman" panose="02020603050405020304" pitchFamily="18" charset="0"/>
                <a:ea typeface="Calibri" panose="020F0502020204030204" pitchFamily="34" charset="0"/>
                <a:cs typeface="Times New Roman" panose="02020603050405020304" pitchFamily="18" charset="0"/>
              </a:rPr>
              <a:t>Fundamentar de forma teórica los factores que el </a:t>
            </a:r>
            <a:r>
              <a:rPr lang="es-ES" sz="3600" dirty="0" err="1">
                <a:effectLst/>
                <a:latin typeface="Times New Roman" panose="02020603050405020304" pitchFamily="18" charset="0"/>
                <a:ea typeface="Calibri" panose="020F0502020204030204" pitchFamily="34" charset="0"/>
                <a:cs typeface="Times New Roman" panose="02020603050405020304" pitchFamily="18" charset="0"/>
              </a:rPr>
              <a:t>community</a:t>
            </a:r>
            <a:r>
              <a:rPr lang="es-ES" sz="3600" dirty="0">
                <a:effectLst/>
                <a:latin typeface="Times New Roman" panose="02020603050405020304" pitchFamily="18" charset="0"/>
                <a:ea typeface="Calibri" panose="020F0502020204030204" pitchFamily="34" charset="0"/>
                <a:cs typeface="Times New Roman" panose="02020603050405020304" pitchFamily="18" charset="0"/>
              </a:rPr>
              <a:t> manager debe utilizar las para que las empresas se posicionen en el mercado.</a:t>
            </a:r>
          </a:p>
          <a:p>
            <a:pPr lvl="0" algn="just">
              <a:spcBef>
                <a:spcPts val="1200"/>
              </a:spcBef>
            </a:pPr>
            <a:r>
              <a:rPr lang="es-ES" sz="3600" dirty="0">
                <a:latin typeface="Times New Roman" panose="02020603050405020304" pitchFamily="18" charset="0"/>
                <a:ea typeface="Calibri" panose="020F0502020204030204" pitchFamily="34" charset="0"/>
                <a:cs typeface="Times New Roman" panose="02020603050405020304" pitchFamily="18" charset="0"/>
              </a:rPr>
              <a:t>3. Proponer una guía para el uso del </a:t>
            </a:r>
            <a:r>
              <a:rPr lang="es-ES" sz="3600" dirty="0" err="1">
                <a:latin typeface="Times New Roman" panose="02020603050405020304" pitchFamily="18" charset="0"/>
                <a:ea typeface="Calibri" panose="020F0502020204030204" pitchFamily="34" charset="0"/>
                <a:cs typeface="Times New Roman" panose="02020603050405020304" pitchFamily="18" charset="0"/>
              </a:rPr>
              <a:t>community</a:t>
            </a:r>
            <a:r>
              <a:rPr lang="es-ES" sz="3600" dirty="0">
                <a:latin typeface="Times New Roman" panose="02020603050405020304" pitchFamily="18" charset="0"/>
                <a:ea typeface="Calibri" panose="020F0502020204030204" pitchFamily="34" charset="0"/>
                <a:cs typeface="Times New Roman" panose="02020603050405020304" pitchFamily="18" charset="0"/>
              </a:rPr>
              <a:t> manager en las empresas.</a:t>
            </a:r>
            <a:endParaRPr lang="es-CO" sz="3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TextBox 6">
            <a:extLst>
              <a:ext uri="{FF2B5EF4-FFF2-40B4-BE49-F238E27FC236}">
                <a16:creationId xmlns:a16="http://schemas.microsoft.com/office/drawing/2014/main" id="{0E84B852-BC7C-2020-1EA0-9AACCD7872B5}"/>
              </a:ext>
            </a:extLst>
          </p:cNvPr>
          <p:cNvSpPr txBox="1"/>
          <p:nvPr/>
        </p:nvSpPr>
        <p:spPr>
          <a:xfrm>
            <a:off x="6420654" y="551580"/>
            <a:ext cx="5078042" cy="1240404"/>
          </a:xfrm>
          <a:prstGeom prst="rect">
            <a:avLst/>
          </a:prstGeom>
        </p:spPr>
        <p:txBody>
          <a:bodyPr wrap="square" lIns="0" tIns="0" rIns="0" bIns="0" rtlCol="0" anchor="t">
            <a:spAutoFit/>
          </a:bodyPr>
          <a:lstStyle/>
          <a:p>
            <a:pPr algn="ctr">
              <a:lnSpc>
                <a:spcPts val="11000"/>
              </a:lnSpc>
            </a:pPr>
            <a:r>
              <a:rPr lang="es-MX" sz="4800" dirty="0">
                <a:solidFill>
                  <a:srgbClr val="168246"/>
                </a:solidFill>
                <a:latin typeface="Arial Black" panose="020B0A04020102020204" pitchFamily="34" charset="0"/>
              </a:rPr>
              <a:t>OBJETIVOS</a:t>
            </a:r>
            <a:endParaRPr lang="en-US" sz="4800" dirty="0">
              <a:solidFill>
                <a:srgbClr val="168246"/>
              </a:solidFill>
              <a:latin typeface="Arial Black" panose="020B0A04020102020204" pitchFamily="34" charset="0"/>
            </a:endParaRPr>
          </a:p>
        </p:txBody>
      </p:sp>
      <p:sp>
        <p:nvSpPr>
          <p:cNvPr id="4" name="Rectángulo 12">
            <a:extLst>
              <a:ext uri="{FF2B5EF4-FFF2-40B4-BE49-F238E27FC236}">
                <a16:creationId xmlns:a16="http://schemas.microsoft.com/office/drawing/2014/main" id="{D0B680A4-D865-822F-DF22-5733B90BA9D2}"/>
              </a:ext>
            </a:extLst>
          </p:cNvPr>
          <p:cNvSpPr>
            <a:spLocks noChangeArrowheads="1"/>
          </p:cNvSpPr>
          <p:nvPr/>
        </p:nvSpPr>
        <p:spPr bwMode="auto">
          <a:xfrm>
            <a:off x="830542" y="2507609"/>
            <a:ext cx="71183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indent="-342900" algn="just">
              <a:spcBef>
                <a:spcPct val="0"/>
              </a:spcBef>
            </a:pPr>
            <a:r>
              <a:rPr lang="es-ES" altLang="en-US" sz="3600" b="1" dirty="0">
                <a:solidFill>
                  <a:srgbClr val="168246"/>
                </a:solidFill>
                <a:latin typeface="Arial Black" panose="020B0A04020102020204" pitchFamily="34" charset="0"/>
              </a:rPr>
              <a:t> OBJETIVO GENERAL</a:t>
            </a:r>
          </a:p>
        </p:txBody>
      </p:sp>
      <p:sp>
        <p:nvSpPr>
          <p:cNvPr id="7" name="Rectángulo 12">
            <a:extLst>
              <a:ext uri="{FF2B5EF4-FFF2-40B4-BE49-F238E27FC236}">
                <a16:creationId xmlns:a16="http://schemas.microsoft.com/office/drawing/2014/main" id="{804F8CDF-00BF-F8EB-D8E0-674C4050D607}"/>
              </a:ext>
            </a:extLst>
          </p:cNvPr>
          <p:cNvSpPr>
            <a:spLocks noChangeArrowheads="1"/>
          </p:cNvSpPr>
          <p:nvPr/>
        </p:nvSpPr>
        <p:spPr bwMode="auto">
          <a:xfrm>
            <a:off x="830542" y="5129043"/>
            <a:ext cx="71183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indent="-342900" algn="just">
              <a:spcBef>
                <a:spcPct val="0"/>
              </a:spcBef>
            </a:pPr>
            <a:r>
              <a:rPr lang="es-ES" altLang="en-US" sz="3600" b="1" dirty="0">
                <a:solidFill>
                  <a:srgbClr val="168246"/>
                </a:solidFill>
                <a:latin typeface="Arial Black" panose="020B0A04020102020204" pitchFamily="34" charset="0"/>
              </a:rPr>
              <a:t>OBJETIVO ESPECIFICOS</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sp>
        <p:nvSpPr>
          <p:cNvPr id="2" name="TextBox 6">
            <a:extLst>
              <a:ext uri="{FF2B5EF4-FFF2-40B4-BE49-F238E27FC236}">
                <a16:creationId xmlns:a16="http://schemas.microsoft.com/office/drawing/2014/main" id="{09983B4B-52E6-0335-5019-E2B5B98F45B2}"/>
              </a:ext>
            </a:extLst>
          </p:cNvPr>
          <p:cNvSpPr txBox="1"/>
          <p:nvPr/>
        </p:nvSpPr>
        <p:spPr>
          <a:xfrm>
            <a:off x="5486400" y="723900"/>
            <a:ext cx="9168421" cy="1354217"/>
          </a:xfrm>
          <a:prstGeom prst="rect">
            <a:avLst/>
          </a:prstGeom>
        </p:spPr>
        <p:txBody>
          <a:bodyPr wrap="square" lIns="0" tIns="0" rIns="0" bIns="0" rtlCol="0" anchor="t">
            <a:spAutoFit/>
          </a:bodyPr>
          <a:lstStyle/>
          <a:p>
            <a:pPr algn="ctr"/>
            <a:r>
              <a:rPr lang="es-MX" sz="4400" dirty="0">
                <a:solidFill>
                  <a:srgbClr val="168246"/>
                </a:solidFill>
                <a:latin typeface="Arial Black" panose="020B0A04020102020204" pitchFamily="34" charset="0"/>
              </a:rPr>
              <a:t>TIPO DE INVESTIGACIÓN, POBLACIÓN Y MUESTRA </a:t>
            </a:r>
            <a:endParaRPr lang="en-US" sz="4400" dirty="0">
              <a:solidFill>
                <a:srgbClr val="168246"/>
              </a:solidFill>
              <a:latin typeface="Arial Black" panose="020B0A04020102020204" pitchFamily="34" charset="0"/>
            </a:endParaRPr>
          </a:p>
        </p:txBody>
      </p:sp>
      <p:pic>
        <p:nvPicPr>
          <p:cNvPr id="7" name="Imagen 6">
            <a:extLst>
              <a:ext uri="{FF2B5EF4-FFF2-40B4-BE49-F238E27FC236}">
                <a16:creationId xmlns:a16="http://schemas.microsoft.com/office/drawing/2014/main" id="{2E44959C-800F-C7B6-FD66-E5F42CFB05C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819400" y="2310339"/>
            <a:ext cx="13716000" cy="7785817"/>
          </a:xfrm>
          <a:prstGeom prst="rect">
            <a:avLst/>
          </a:prstGeom>
        </p:spPr>
      </p:pic>
    </p:spTree>
    <p:extLst>
      <p:ext uri="{BB962C8B-B14F-4D97-AF65-F5344CB8AC3E}">
        <p14:creationId xmlns:p14="http://schemas.microsoft.com/office/powerpoint/2010/main" val="11113232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a:extLst>
              <a:ext uri="{FF2B5EF4-FFF2-40B4-BE49-F238E27FC236}">
                <a16:creationId xmlns:a16="http://schemas.microsoft.com/office/drawing/2014/main" id="{39B94FEA-0385-2A9F-1A77-268939D045EC}"/>
              </a:ext>
            </a:extLst>
          </p:cNvPr>
          <p:cNvGraphicFramePr/>
          <p:nvPr>
            <p:extLst>
              <p:ext uri="{D42A27DB-BD31-4B8C-83A1-F6EECF244321}">
                <p14:modId xmlns:p14="http://schemas.microsoft.com/office/powerpoint/2010/main" val="357128388"/>
              </p:ext>
            </p:extLst>
          </p:nvPr>
        </p:nvGraphicFramePr>
        <p:xfrm>
          <a:off x="2133600" y="5156200"/>
          <a:ext cx="13792200" cy="3654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a:extLst>
              <a:ext uri="{FF2B5EF4-FFF2-40B4-BE49-F238E27FC236}">
                <a16:creationId xmlns:a16="http://schemas.microsoft.com/office/drawing/2014/main" id="{07BC2145-D98E-E096-97D4-2160E35CA164}"/>
              </a:ext>
            </a:extLst>
          </p:cNvPr>
          <p:cNvGraphicFramePr/>
          <p:nvPr>
            <p:extLst>
              <p:ext uri="{D42A27DB-BD31-4B8C-83A1-F6EECF244321}">
                <p14:modId xmlns:p14="http://schemas.microsoft.com/office/powerpoint/2010/main" val="4274099594"/>
              </p:ext>
            </p:extLst>
          </p:nvPr>
        </p:nvGraphicFramePr>
        <p:xfrm>
          <a:off x="1295400" y="2375253"/>
          <a:ext cx="14425864" cy="20513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TextBox 6">
            <a:extLst>
              <a:ext uri="{FF2B5EF4-FFF2-40B4-BE49-F238E27FC236}">
                <a16:creationId xmlns:a16="http://schemas.microsoft.com/office/drawing/2014/main" id="{33772A10-32C9-A883-89CB-AAD6D567276F}"/>
              </a:ext>
            </a:extLst>
          </p:cNvPr>
          <p:cNvSpPr txBox="1"/>
          <p:nvPr/>
        </p:nvSpPr>
        <p:spPr>
          <a:xfrm>
            <a:off x="6172200" y="342900"/>
            <a:ext cx="5078042" cy="1240404"/>
          </a:xfrm>
          <a:prstGeom prst="rect">
            <a:avLst/>
          </a:prstGeom>
        </p:spPr>
        <p:txBody>
          <a:bodyPr wrap="square" lIns="0" tIns="0" rIns="0" bIns="0" rtlCol="0" anchor="t">
            <a:spAutoFit/>
          </a:bodyPr>
          <a:lstStyle/>
          <a:p>
            <a:pPr algn="ctr">
              <a:lnSpc>
                <a:spcPts val="11000"/>
              </a:lnSpc>
            </a:pPr>
            <a:r>
              <a:rPr lang="es-MX" sz="4800" dirty="0">
                <a:solidFill>
                  <a:srgbClr val="168246"/>
                </a:solidFill>
                <a:latin typeface="Arial Black" panose="020B0A04020102020204" pitchFamily="34" charset="0"/>
              </a:rPr>
              <a:t>POBLACIÓN</a:t>
            </a:r>
            <a:endParaRPr lang="en-US" sz="4800" dirty="0">
              <a:solidFill>
                <a:srgbClr val="168246"/>
              </a:solidFill>
              <a:latin typeface="Arial Black" panose="020B0A04020102020204" pitchFamily="34" charset="0"/>
            </a:endParaRPr>
          </a:p>
        </p:txBody>
      </p:sp>
    </p:spTree>
    <p:extLst>
      <p:ext uri="{BB962C8B-B14F-4D97-AF65-F5344CB8AC3E}">
        <p14:creationId xmlns:p14="http://schemas.microsoft.com/office/powerpoint/2010/main" val="44787844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a:extLst>
              <a:ext uri="{FF2B5EF4-FFF2-40B4-BE49-F238E27FC236}">
                <a16:creationId xmlns:a16="http://schemas.microsoft.com/office/drawing/2014/main" id="{3FDDE05B-0C08-B4AE-664A-DFA292831B12}"/>
              </a:ext>
            </a:extLst>
          </p:cNvPr>
          <p:cNvGraphicFramePr/>
          <p:nvPr>
            <p:extLst>
              <p:ext uri="{D42A27DB-BD31-4B8C-83A1-F6EECF244321}">
                <p14:modId xmlns:p14="http://schemas.microsoft.com/office/powerpoint/2010/main" val="3859705031"/>
              </p:ext>
            </p:extLst>
          </p:nvPr>
        </p:nvGraphicFramePr>
        <p:xfrm>
          <a:off x="1752600" y="1714500"/>
          <a:ext cx="15468600" cy="739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6">
            <a:extLst>
              <a:ext uri="{FF2B5EF4-FFF2-40B4-BE49-F238E27FC236}">
                <a16:creationId xmlns:a16="http://schemas.microsoft.com/office/drawing/2014/main" id="{11EBC1AD-5C9B-8D51-3FBC-071ECAC6D909}"/>
              </a:ext>
            </a:extLst>
          </p:cNvPr>
          <p:cNvSpPr txBox="1"/>
          <p:nvPr/>
        </p:nvSpPr>
        <p:spPr>
          <a:xfrm>
            <a:off x="7162800" y="114300"/>
            <a:ext cx="5078042" cy="1240404"/>
          </a:xfrm>
          <a:prstGeom prst="rect">
            <a:avLst/>
          </a:prstGeom>
        </p:spPr>
        <p:txBody>
          <a:bodyPr wrap="square" lIns="0" tIns="0" rIns="0" bIns="0" rtlCol="0" anchor="t">
            <a:spAutoFit/>
          </a:bodyPr>
          <a:lstStyle/>
          <a:p>
            <a:pPr algn="ctr">
              <a:lnSpc>
                <a:spcPts val="11000"/>
              </a:lnSpc>
            </a:pPr>
            <a:r>
              <a:rPr lang="es-MX" sz="4800" dirty="0">
                <a:solidFill>
                  <a:srgbClr val="168246"/>
                </a:solidFill>
                <a:latin typeface="Arial Black" panose="020B0A04020102020204" pitchFamily="34" charset="0"/>
              </a:rPr>
              <a:t>MUESTRA</a:t>
            </a:r>
            <a:endParaRPr lang="en-US" sz="4800" dirty="0">
              <a:solidFill>
                <a:srgbClr val="168246"/>
              </a:solidFill>
              <a:latin typeface="Arial Black" panose="020B0A04020102020204" pitchFamily="34" charset="0"/>
            </a:endParaRPr>
          </a:p>
        </p:txBody>
      </p:sp>
    </p:spTree>
    <p:extLst>
      <p:ext uri="{BB962C8B-B14F-4D97-AF65-F5344CB8AC3E}">
        <p14:creationId xmlns:p14="http://schemas.microsoft.com/office/powerpoint/2010/main" val="42421872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6" name="CuadroTexto 5">
            <a:extLst>
              <a:ext uri="{FF2B5EF4-FFF2-40B4-BE49-F238E27FC236}">
                <a16:creationId xmlns:a16="http://schemas.microsoft.com/office/drawing/2014/main" id="{578FC6EF-9B2A-D2E4-6F24-17D4AF8E22D1}"/>
              </a:ext>
            </a:extLst>
          </p:cNvPr>
          <p:cNvSpPr txBox="1"/>
          <p:nvPr/>
        </p:nvSpPr>
        <p:spPr>
          <a:xfrm>
            <a:off x="533400" y="3543300"/>
            <a:ext cx="7620000" cy="2589042"/>
          </a:xfrm>
          <a:prstGeom prst="rect">
            <a:avLst/>
          </a:prstGeom>
          <a:noFill/>
        </p:spPr>
        <p:txBody>
          <a:bodyPr wrap="square">
            <a:spAutoFit/>
          </a:bodyPr>
          <a:lstStyle/>
          <a:p>
            <a:pPr lvl="1" algn="just">
              <a:lnSpc>
                <a:spcPct val="115000"/>
              </a:lnSpc>
              <a:spcBef>
                <a:spcPts val="1000"/>
              </a:spcBef>
              <a:buSzPts val="1200"/>
            </a:pPr>
            <a:r>
              <a:rPr lang="es-CO" sz="3600" b="1" dirty="0">
                <a:solidFill>
                  <a:srgbClr val="339933"/>
                </a:solidFill>
                <a:latin typeface="Times New Roman" panose="02020603050405020304" pitchFamily="18" charset="0"/>
                <a:ea typeface="Times New Roman" panose="02020603050405020304" pitchFamily="18" charset="0"/>
                <a:cs typeface="Times New Roman" panose="02020603050405020304" pitchFamily="18" charset="0"/>
              </a:rPr>
              <a:t>1. D</a:t>
            </a:r>
            <a:r>
              <a:rPr lang="es-CO" sz="3600" b="1" dirty="0">
                <a:solidFill>
                  <a:srgbClr val="339933"/>
                </a:solidFill>
                <a:effectLst/>
                <a:latin typeface="Times New Roman" panose="02020603050405020304" pitchFamily="18" charset="0"/>
                <a:ea typeface="Times New Roman" panose="02020603050405020304" pitchFamily="18" charset="0"/>
                <a:cs typeface="Times New Roman" panose="02020603050405020304" pitchFamily="18" charset="0"/>
              </a:rPr>
              <a:t>iagnosticar el estado actual del uso del </a:t>
            </a:r>
            <a:r>
              <a:rPr lang="es-CO" sz="3600" b="1" dirty="0" err="1">
                <a:solidFill>
                  <a:srgbClr val="339933"/>
                </a:solidFill>
                <a:effectLst/>
                <a:latin typeface="Times New Roman" panose="02020603050405020304" pitchFamily="18" charset="0"/>
                <a:ea typeface="Times New Roman" panose="02020603050405020304" pitchFamily="18" charset="0"/>
                <a:cs typeface="Times New Roman" panose="02020603050405020304" pitchFamily="18" charset="0"/>
              </a:rPr>
              <a:t>community</a:t>
            </a:r>
            <a:r>
              <a:rPr lang="es-CO" sz="3600" b="1" dirty="0">
                <a:solidFill>
                  <a:srgbClr val="339933"/>
                </a:solidFill>
                <a:effectLst/>
                <a:latin typeface="Times New Roman" panose="02020603050405020304" pitchFamily="18" charset="0"/>
                <a:ea typeface="Times New Roman" panose="02020603050405020304" pitchFamily="18" charset="0"/>
                <a:cs typeface="Times New Roman" panose="02020603050405020304" pitchFamily="18" charset="0"/>
              </a:rPr>
              <a:t> manager en las empresas del municipio de </a:t>
            </a:r>
            <a:r>
              <a:rPr lang="es-CO" sz="3600" b="1" dirty="0">
                <a:solidFill>
                  <a:srgbClr val="339933"/>
                </a:solidFill>
                <a:latin typeface="Times New Roman" panose="02020603050405020304" pitchFamily="18" charset="0"/>
                <a:ea typeface="Times New Roman" panose="02020603050405020304" pitchFamily="18" charset="0"/>
                <a:cs typeface="Times New Roman" panose="02020603050405020304" pitchFamily="18" charset="0"/>
              </a:rPr>
              <a:t>A</a:t>
            </a:r>
            <a:r>
              <a:rPr lang="es-CO" sz="3600" b="1" dirty="0">
                <a:solidFill>
                  <a:srgbClr val="339933"/>
                </a:solidFill>
                <a:effectLst/>
                <a:latin typeface="Times New Roman" panose="02020603050405020304" pitchFamily="18" charset="0"/>
                <a:ea typeface="Times New Roman" panose="02020603050405020304" pitchFamily="18" charset="0"/>
                <a:cs typeface="Times New Roman" panose="02020603050405020304" pitchFamily="18" charset="0"/>
              </a:rPr>
              <a:t>guachica.</a:t>
            </a:r>
            <a:endParaRPr lang="es-CO" sz="3600" b="1" dirty="0">
              <a:solidFill>
                <a:srgbClr val="339933"/>
              </a:solidFill>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4" name="Imagen 3">
            <a:extLst>
              <a:ext uri="{FF2B5EF4-FFF2-40B4-BE49-F238E27FC236}">
                <a16:creationId xmlns:a16="http://schemas.microsoft.com/office/drawing/2014/main" id="{4354E553-691A-A0D7-66F5-79F112DB8C9C}"/>
              </a:ext>
            </a:extLst>
          </p:cNvPr>
          <p:cNvPicPr>
            <a:picLocks noChangeAspect="1"/>
          </p:cNvPicPr>
          <p:nvPr/>
        </p:nvPicPr>
        <p:blipFill>
          <a:blip r:embed="rId2"/>
          <a:stretch>
            <a:fillRect/>
          </a:stretch>
        </p:blipFill>
        <p:spPr>
          <a:xfrm>
            <a:off x="6172200" y="2018924"/>
            <a:ext cx="12573000" cy="7433361"/>
          </a:xfrm>
          <a:prstGeom prst="rect">
            <a:avLst/>
          </a:prstGeom>
        </p:spPr>
      </p:pic>
      <p:sp>
        <p:nvSpPr>
          <p:cNvPr id="5" name="TextBox 6">
            <a:extLst>
              <a:ext uri="{FF2B5EF4-FFF2-40B4-BE49-F238E27FC236}">
                <a16:creationId xmlns:a16="http://schemas.microsoft.com/office/drawing/2014/main" id="{208BBB7C-83E5-B1ED-A137-266D076319E4}"/>
              </a:ext>
            </a:extLst>
          </p:cNvPr>
          <p:cNvSpPr txBox="1"/>
          <p:nvPr/>
        </p:nvSpPr>
        <p:spPr>
          <a:xfrm>
            <a:off x="2895600" y="664707"/>
            <a:ext cx="10591800" cy="1354217"/>
          </a:xfrm>
          <a:prstGeom prst="rect">
            <a:avLst/>
          </a:prstGeom>
        </p:spPr>
        <p:txBody>
          <a:bodyPr wrap="square" lIns="0" tIns="0" rIns="0" bIns="0" rtlCol="0" anchor="t">
            <a:spAutoFit/>
          </a:bodyPr>
          <a:lstStyle/>
          <a:p>
            <a:pPr algn="ctr"/>
            <a:r>
              <a:rPr lang="es-MX" sz="4400" b="1" dirty="0">
                <a:solidFill>
                  <a:srgbClr val="168246"/>
                </a:solidFill>
                <a:latin typeface="Arial Black" panose="020B0A04020102020204" pitchFamily="34" charset="0"/>
                <a:cs typeface="Arial" pitchFamily="34" charset="0"/>
              </a:rPr>
              <a:t>DESARROLLO DE LOS OBJETIVOS ESPECIFICOS</a:t>
            </a:r>
            <a:endParaRPr lang="es-ES" sz="4400" b="1" dirty="0">
              <a:solidFill>
                <a:srgbClr val="168246"/>
              </a:solidFill>
              <a:latin typeface="Arial Black" panose="020B0A04020102020204" pitchFamily="34" charset="0"/>
              <a:cs typeface="Arial" pitchFamily="34" charset="0"/>
            </a:endParaRPr>
          </a:p>
        </p:txBody>
      </p:sp>
    </p:spTree>
    <p:extLst>
      <p:ext uri="{BB962C8B-B14F-4D97-AF65-F5344CB8AC3E}">
        <p14:creationId xmlns:p14="http://schemas.microsoft.com/office/powerpoint/2010/main" val="10827204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458</TotalTime>
  <Words>860</Words>
  <Application>Microsoft Office PowerPoint</Application>
  <PresentationFormat>Personalizado</PresentationFormat>
  <Paragraphs>95</Paragraphs>
  <Slides>15</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15</vt:i4>
      </vt:variant>
    </vt:vector>
  </HeadingPairs>
  <TitlesOfParts>
    <vt:vector size="21" baseType="lpstr">
      <vt:lpstr>Agrandir Bold</vt:lpstr>
      <vt:lpstr>Times New Roman</vt:lpstr>
      <vt:lpstr>Arial Black</vt:lpstr>
      <vt:lpstr>Arial</vt:lpstr>
      <vt:lpstr>Calibri</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dc:title>
  <dc:creator>Yazmin</dc:creator>
  <cp:lastModifiedBy>Camila Badillo</cp:lastModifiedBy>
  <cp:revision>20</cp:revision>
  <dcterms:created xsi:type="dcterms:W3CDTF">2006-08-16T00:00:00Z</dcterms:created>
  <dcterms:modified xsi:type="dcterms:W3CDTF">2024-07-25T00:31:16Z</dcterms:modified>
  <dc:identifier>DAFTPQDkLDU</dc:identifier>
</cp:coreProperties>
</file>