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2" r:id="rId2"/>
    <p:sldId id="270" r:id="rId3"/>
    <p:sldId id="257" r:id="rId4"/>
    <p:sldId id="263" r:id="rId5"/>
    <p:sldId id="264" r:id="rId6"/>
    <p:sldId id="258" r:id="rId7"/>
    <p:sldId id="288" r:id="rId8"/>
    <p:sldId id="265" r:id="rId9"/>
    <p:sldId id="266" r:id="rId10"/>
    <p:sldId id="287" r:id="rId11"/>
    <p:sldId id="274" r:id="rId12"/>
    <p:sldId id="277" r:id="rId13"/>
    <p:sldId id="279" r:id="rId14"/>
    <p:sldId id="273" r:id="rId15"/>
    <p:sldId id="276" r:id="rId16"/>
    <p:sldId id="281" r:id="rId17"/>
    <p:sldId id="282" r:id="rId18"/>
    <p:sldId id="283" r:id="rId19"/>
    <p:sldId id="284" r:id="rId20"/>
    <p:sldId id="286" r:id="rId21"/>
    <p:sldId id="285" r:id="rId22"/>
    <p:sldId id="267" r:id="rId23"/>
    <p:sldId id="268" r:id="rId24"/>
    <p:sldId id="289" r:id="rId25"/>
    <p:sldId id="269" r:id="rId26"/>
    <p:sldId id="261" r:id="rId27"/>
  </p:sldIdLst>
  <p:sldSz cx="18288000" cy="10287000"/>
  <p:notesSz cx="6858000" cy="9144000"/>
  <p:embeddedFontLst>
    <p:embeddedFont>
      <p:font typeface="Agrandir Bold" panose="020B0604020202020204" pitchFamily="34" charset="0"/>
      <p:regular r:id="rId30"/>
    </p:embeddedFont>
    <p:embeddedFont>
      <p:font typeface="Arial Black" panose="020B0604020202020204" pitchFamily="34" charset="0"/>
      <p:bold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4" autoAdjust="0"/>
    <p:restoredTop sz="94609" autoAdjust="0"/>
  </p:normalViewPr>
  <p:slideViewPr>
    <p:cSldViewPr>
      <p:cViewPr>
        <p:scale>
          <a:sx n="58" d="100"/>
          <a:sy n="58" d="100"/>
        </p:scale>
        <p:origin x="-592" y="6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CBFF79-BB17-EA46-A0AD-E46E5C7E567B}" type="doc">
      <dgm:prSet loTypeId="urn:microsoft.com/office/officeart/2005/8/layout/hList1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EF58AF33-2462-4C4B-A641-DE4D8787DE68}">
      <dgm:prSet/>
      <dgm:spPr/>
      <dgm:t>
        <a:bodyPr/>
        <a:lstStyle/>
        <a:p>
          <a:endParaRPr lang="es-MX" dirty="0"/>
        </a:p>
      </dgm:t>
    </dgm:pt>
    <dgm:pt modelId="{47A45EF6-0E67-8043-B6A1-B4D8B47FAD48}" type="parTrans" cxnId="{EE48E9D9-F3A2-9245-B992-5CE3B6D683F3}">
      <dgm:prSet/>
      <dgm:spPr/>
      <dgm:t>
        <a:bodyPr/>
        <a:lstStyle/>
        <a:p>
          <a:endParaRPr lang="es-MX"/>
        </a:p>
      </dgm:t>
    </dgm:pt>
    <dgm:pt modelId="{DBA67E57-5A88-8240-B015-625E7562C05B}" type="sibTrans" cxnId="{EE48E9D9-F3A2-9245-B992-5CE3B6D683F3}">
      <dgm:prSet/>
      <dgm:spPr/>
      <dgm:t>
        <a:bodyPr/>
        <a:lstStyle/>
        <a:p>
          <a:endParaRPr lang="es-MX"/>
        </a:p>
      </dgm:t>
    </dgm:pt>
    <dgm:pt modelId="{FB569993-A136-8C40-82E1-0DC72D63A2AE}">
      <dgm:prSet/>
      <dgm:spPr/>
      <dgm:t>
        <a:bodyPr/>
        <a:lstStyle/>
        <a:p>
          <a:endParaRPr lang="es-MX" dirty="0"/>
        </a:p>
      </dgm:t>
    </dgm:pt>
    <dgm:pt modelId="{641AD961-AC6E-1545-BAB5-ED6A33662C69}" type="parTrans" cxnId="{C9016627-59FD-4E46-831F-5B6D5C00371C}">
      <dgm:prSet/>
      <dgm:spPr/>
      <dgm:t>
        <a:bodyPr/>
        <a:lstStyle/>
        <a:p>
          <a:endParaRPr lang="es-MX"/>
        </a:p>
      </dgm:t>
    </dgm:pt>
    <dgm:pt modelId="{D0175015-A870-1049-8D4C-38754F6D2895}" type="sibTrans" cxnId="{C9016627-59FD-4E46-831F-5B6D5C00371C}">
      <dgm:prSet/>
      <dgm:spPr/>
      <dgm:t>
        <a:bodyPr/>
        <a:lstStyle/>
        <a:p>
          <a:endParaRPr lang="es-MX"/>
        </a:p>
      </dgm:t>
    </dgm:pt>
    <dgm:pt modelId="{0EC36055-B7E8-9041-A287-C1068920042E}">
      <dgm:prSet/>
      <dgm:spPr/>
      <dgm:t>
        <a:bodyPr/>
        <a:lstStyle/>
        <a:p>
          <a:r>
            <a:rPr lang="es-ES_tradnl" b="1" dirty="0">
              <a:latin typeface="Arial   "/>
            </a:rPr>
            <a:t>la demanda por calidad, servicio e innovación es alta. </a:t>
          </a:r>
          <a:endParaRPr lang="es-MX" b="1" dirty="0"/>
        </a:p>
      </dgm:t>
    </dgm:pt>
    <dgm:pt modelId="{80DB353A-BFA5-9447-97A7-061F2074A276}" type="parTrans" cxnId="{386A8720-7853-1B46-B3E0-97DEAF721BB2}">
      <dgm:prSet/>
      <dgm:spPr/>
      <dgm:t>
        <a:bodyPr/>
        <a:lstStyle/>
        <a:p>
          <a:endParaRPr lang="es-MX"/>
        </a:p>
      </dgm:t>
    </dgm:pt>
    <dgm:pt modelId="{AFD375ED-EB1F-0841-972D-2A6C0124FED2}" type="sibTrans" cxnId="{386A8720-7853-1B46-B3E0-97DEAF721BB2}">
      <dgm:prSet/>
      <dgm:spPr/>
      <dgm:t>
        <a:bodyPr/>
        <a:lstStyle/>
        <a:p>
          <a:endParaRPr lang="es-MX"/>
        </a:p>
      </dgm:t>
    </dgm:pt>
    <dgm:pt modelId="{2FBDADA3-0DBC-0043-A996-BBCE6ABE12BF}">
      <dgm:prSet/>
      <dgm:spPr/>
      <dgm:t>
        <a:bodyPr/>
        <a:lstStyle/>
        <a:p>
          <a:r>
            <a:rPr lang="es-ES_tradnl" b="1">
              <a:latin typeface="Arial   "/>
            </a:rPr>
            <a:t>Los restaurantes deben ofrecer experiencias agradables y memorables.</a:t>
          </a:r>
          <a:endParaRPr lang="es-MX" b="1" dirty="0"/>
        </a:p>
      </dgm:t>
    </dgm:pt>
    <dgm:pt modelId="{0569E5B0-0447-FD4C-BF8E-9970A8D6DC6C}" type="parTrans" cxnId="{87274A3E-4479-A54D-BBA4-B00F21014DAF}">
      <dgm:prSet/>
      <dgm:spPr/>
      <dgm:t>
        <a:bodyPr/>
        <a:lstStyle/>
        <a:p>
          <a:endParaRPr lang="es-MX"/>
        </a:p>
      </dgm:t>
    </dgm:pt>
    <dgm:pt modelId="{7F7E63B2-4200-B748-A718-062B09555F77}" type="sibTrans" cxnId="{87274A3E-4479-A54D-BBA4-B00F21014DAF}">
      <dgm:prSet/>
      <dgm:spPr/>
      <dgm:t>
        <a:bodyPr/>
        <a:lstStyle/>
        <a:p>
          <a:endParaRPr lang="es-MX"/>
        </a:p>
      </dgm:t>
    </dgm:pt>
    <dgm:pt modelId="{3C075898-99C5-744F-A3A9-A35344A78DDA}">
      <dgm:prSet/>
      <dgm:spPr/>
      <dgm:t>
        <a:bodyPr/>
        <a:lstStyle/>
        <a:p>
          <a:r>
            <a:rPr kumimoji="0" lang="es-ES_tradnl" b="1" i="0" u="none" strike="noStrike" cap="none" spc="0" normalizeH="0" baseline="0" noProof="0">
              <a:ln/>
              <a:effectLst/>
              <a:uLnTx/>
              <a:uFillTx/>
              <a:latin typeface="Arial   "/>
              <a:ea typeface="+mn-ea"/>
              <a:cs typeface="+mn-cs"/>
            </a:rPr>
            <a:t>M&amp;M, conocido por su calidad y excelente servicio, enfrenta actualmente un alto flujo de comensales que supera su capacidad</a:t>
          </a:r>
          <a:endParaRPr lang="es-MX" b="1" dirty="0"/>
        </a:p>
      </dgm:t>
    </dgm:pt>
    <dgm:pt modelId="{92B6633C-16C4-CD4F-847A-28D907722CC1}" type="parTrans" cxnId="{91067142-1D8D-D249-BD6A-AAB3FB3B57A2}">
      <dgm:prSet/>
      <dgm:spPr/>
      <dgm:t>
        <a:bodyPr/>
        <a:lstStyle/>
        <a:p>
          <a:endParaRPr lang="es-MX"/>
        </a:p>
      </dgm:t>
    </dgm:pt>
    <dgm:pt modelId="{CCE601A0-D335-6749-86E9-699C4B7C6B1F}" type="sibTrans" cxnId="{91067142-1D8D-D249-BD6A-AAB3FB3B57A2}">
      <dgm:prSet/>
      <dgm:spPr/>
      <dgm:t>
        <a:bodyPr/>
        <a:lstStyle/>
        <a:p>
          <a:endParaRPr lang="es-MX"/>
        </a:p>
      </dgm:t>
    </dgm:pt>
    <dgm:pt modelId="{64CBC1AD-9413-DD48-A99F-1AD98D3B70E5}">
      <dgm:prSet/>
      <dgm:spPr/>
      <dgm:t>
        <a:bodyPr/>
        <a:lstStyle/>
        <a:p>
          <a:endParaRPr lang="es-MX" dirty="0"/>
        </a:p>
      </dgm:t>
    </dgm:pt>
    <dgm:pt modelId="{DCC8EA7B-ADB0-F74E-8B5B-7218A1D8CAF9}" type="parTrans" cxnId="{A6F9A977-E7A1-A640-9BAF-17131176673D}">
      <dgm:prSet/>
      <dgm:spPr/>
      <dgm:t>
        <a:bodyPr/>
        <a:lstStyle/>
        <a:p>
          <a:endParaRPr lang="es-MX"/>
        </a:p>
      </dgm:t>
    </dgm:pt>
    <dgm:pt modelId="{09B6B24E-CE15-F744-B8C9-F1F2C36B9FCF}" type="sibTrans" cxnId="{A6F9A977-E7A1-A640-9BAF-17131176673D}">
      <dgm:prSet/>
      <dgm:spPr/>
      <dgm:t>
        <a:bodyPr/>
        <a:lstStyle/>
        <a:p>
          <a:endParaRPr lang="es-MX"/>
        </a:p>
      </dgm:t>
    </dgm:pt>
    <dgm:pt modelId="{A2BE08DE-32A7-614E-8F07-1A12B690DD40}">
      <dgm:prSet/>
      <dgm:spPr/>
      <dgm:t>
        <a:bodyPr/>
        <a:lstStyle/>
        <a:p>
          <a:r>
            <a:rPr lang="es-ES_tradnl" b="1" i="0"/>
            <a:t>¿Es viable administrativa, técnica, operativamente la apertura de una sucursal para el restaurante M&amp;M en Aguachica cesar? </a:t>
          </a:r>
          <a:endParaRPr lang="es-MX"/>
        </a:p>
      </dgm:t>
    </dgm:pt>
    <dgm:pt modelId="{E3280086-438D-2D4D-9C6E-EF4E0C7CA133}" type="parTrans" cxnId="{48D60969-A5C2-1A47-8F94-F451AD15E343}">
      <dgm:prSet/>
      <dgm:spPr/>
      <dgm:t>
        <a:bodyPr/>
        <a:lstStyle/>
        <a:p>
          <a:endParaRPr lang="es-MX"/>
        </a:p>
      </dgm:t>
    </dgm:pt>
    <dgm:pt modelId="{33C7A26D-181A-B146-869C-D8110C765774}" type="sibTrans" cxnId="{48D60969-A5C2-1A47-8F94-F451AD15E343}">
      <dgm:prSet/>
      <dgm:spPr/>
      <dgm:t>
        <a:bodyPr/>
        <a:lstStyle/>
        <a:p>
          <a:endParaRPr lang="es-MX"/>
        </a:p>
      </dgm:t>
    </dgm:pt>
    <dgm:pt modelId="{634AE963-A3CC-484C-BE05-4BF414D0B284}">
      <dgm:prSet/>
      <dgm:spPr/>
      <dgm:t>
        <a:bodyPr/>
        <a:lstStyle/>
        <a:p>
          <a:endParaRPr lang="es-MX" dirty="0"/>
        </a:p>
      </dgm:t>
    </dgm:pt>
    <dgm:pt modelId="{56E972CD-4A43-084A-A1BE-345CC0FF571D}" type="sibTrans" cxnId="{5F2B355D-C8E7-274F-A04A-67D7953A4743}">
      <dgm:prSet/>
      <dgm:spPr/>
      <dgm:t>
        <a:bodyPr/>
        <a:lstStyle/>
        <a:p>
          <a:endParaRPr lang="es-MX"/>
        </a:p>
      </dgm:t>
    </dgm:pt>
    <dgm:pt modelId="{DB4E1014-B2ED-B342-B464-399BCFD191D4}" type="parTrans" cxnId="{5F2B355D-C8E7-274F-A04A-67D7953A4743}">
      <dgm:prSet/>
      <dgm:spPr/>
      <dgm:t>
        <a:bodyPr/>
        <a:lstStyle/>
        <a:p>
          <a:endParaRPr lang="es-MX"/>
        </a:p>
      </dgm:t>
    </dgm:pt>
    <dgm:pt modelId="{9059BA09-1181-F543-BCE9-B08B784F5549}">
      <dgm:prSet/>
      <dgm:spPr/>
      <dgm:t>
        <a:bodyPr/>
        <a:lstStyle/>
        <a:p>
          <a:r>
            <a:rPr lang="es-CO" baseline="0" dirty="0"/>
            <a:t> </a:t>
          </a:r>
          <a:endParaRPr lang="es-CO" dirty="0"/>
        </a:p>
      </dgm:t>
    </dgm:pt>
    <dgm:pt modelId="{9F804C8E-8AD0-364D-944C-85977B91C7D0}" type="sibTrans" cxnId="{295A5042-DBA4-A441-A548-8E43FF4FF6D9}">
      <dgm:prSet/>
      <dgm:spPr/>
      <dgm:t>
        <a:bodyPr/>
        <a:lstStyle/>
        <a:p>
          <a:endParaRPr lang="es-MX"/>
        </a:p>
      </dgm:t>
    </dgm:pt>
    <dgm:pt modelId="{21886877-3510-7F40-9146-FF5BC3F8C674}" type="parTrans" cxnId="{295A5042-DBA4-A441-A548-8E43FF4FF6D9}">
      <dgm:prSet/>
      <dgm:spPr/>
      <dgm:t>
        <a:bodyPr/>
        <a:lstStyle/>
        <a:p>
          <a:endParaRPr lang="es-MX"/>
        </a:p>
      </dgm:t>
    </dgm:pt>
    <dgm:pt modelId="{0B0B38D9-CA6B-A04C-9C78-3DF4A37AA9E9}" type="pres">
      <dgm:prSet presAssocID="{C0CBFF79-BB17-EA46-A0AD-E46E5C7E567B}" presName="Name0" presStyleCnt="0">
        <dgm:presLayoutVars>
          <dgm:dir/>
          <dgm:animLvl val="lvl"/>
          <dgm:resizeHandles val="exact"/>
        </dgm:presLayoutVars>
      </dgm:prSet>
      <dgm:spPr/>
    </dgm:pt>
    <dgm:pt modelId="{FB4E10D6-D6E3-334A-B7BF-CE16BA2E596B}" type="pres">
      <dgm:prSet presAssocID="{64CBC1AD-9413-DD48-A99F-1AD98D3B70E5}" presName="composite" presStyleCnt="0"/>
      <dgm:spPr/>
    </dgm:pt>
    <dgm:pt modelId="{728FB49C-374B-E641-ACDC-508F962BF114}" type="pres">
      <dgm:prSet presAssocID="{64CBC1AD-9413-DD48-A99F-1AD98D3B70E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8FA8BFA0-62A5-664B-B577-9B8AA881F417}" type="pres">
      <dgm:prSet presAssocID="{64CBC1AD-9413-DD48-A99F-1AD98D3B70E5}" presName="desTx" presStyleLbl="alignAccFollowNode1" presStyleIdx="0" presStyleCnt="4">
        <dgm:presLayoutVars>
          <dgm:bulletEnabled val="1"/>
        </dgm:presLayoutVars>
      </dgm:prSet>
      <dgm:spPr/>
    </dgm:pt>
    <dgm:pt modelId="{020D9AE9-F794-C747-869A-AB7AA168FB7C}" type="pres">
      <dgm:prSet presAssocID="{09B6B24E-CE15-F744-B8C9-F1F2C36B9FCF}" presName="space" presStyleCnt="0"/>
      <dgm:spPr/>
    </dgm:pt>
    <dgm:pt modelId="{0DC1DC7E-6947-9F48-818E-77EC475181F1}" type="pres">
      <dgm:prSet presAssocID="{9059BA09-1181-F543-BCE9-B08B784F5549}" presName="composite" presStyleCnt="0"/>
      <dgm:spPr/>
    </dgm:pt>
    <dgm:pt modelId="{CC20DED2-E265-A941-A4CC-A3A33DA28245}" type="pres">
      <dgm:prSet presAssocID="{9059BA09-1181-F543-BCE9-B08B784F5549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370B9374-B32B-E342-9ABE-3CF1BA7C6E86}" type="pres">
      <dgm:prSet presAssocID="{9059BA09-1181-F543-BCE9-B08B784F5549}" presName="desTx" presStyleLbl="alignAccFollowNode1" presStyleIdx="1" presStyleCnt="4">
        <dgm:presLayoutVars>
          <dgm:bulletEnabled val="1"/>
        </dgm:presLayoutVars>
      </dgm:prSet>
      <dgm:spPr/>
    </dgm:pt>
    <dgm:pt modelId="{FCA1A9ED-6F58-FF4A-AC73-65410DBCB158}" type="pres">
      <dgm:prSet presAssocID="{9F804C8E-8AD0-364D-944C-85977B91C7D0}" presName="space" presStyleCnt="0"/>
      <dgm:spPr/>
    </dgm:pt>
    <dgm:pt modelId="{C473F970-DADC-DD46-BAA6-D88B196414FE}" type="pres">
      <dgm:prSet presAssocID="{EF58AF33-2462-4C4B-A641-DE4D8787DE68}" presName="composite" presStyleCnt="0"/>
      <dgm:spPr/>
    </dgm:pt>
    <dgm:pt modelId="{F7AA75CD-B3B1-EC4A-B4DA-2ECEE2C4E590}" type="pres">
      <dgm:prSet presAssocID="{EF58AF33-2462-4C4B-A641-DE4D8787DE68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1DC3E0E7-B297-044C-89C6-98DAEAC7A7F0}" type="pres">
      <dgm:prSet presAssocID="{EF58AF33-2462-4C4B-A641-DE4D8787DE68}" presName="desTx" presStyleLbl="alignAccFollowNode1" presStyleIdx="2" presStyleCnt="4">
        <dgm:presLayoutVars>
          <dgm:bulletEnabled val="1"/>
        </dgm:presLayoutVars>
      </dgm:prSet>
      <dgm:spPr/>
    </dgm:pt>
    <dgm:pt modelId="{3973FF90-7F8C-A64C-B436-F502E72D799A}" type="pres">
      <dgm:prSet presAssocID="{DBA67E57-5A88-8240-B015-625E7562C05B}" presName="space" presStyleCnt="0"/>
      <dgm:spPr/>
    </dgm:pt>
    <dgm:pt modelId="{A8092FAE-E896-314C-BF22-1BFB1935B299}" type="pres">
      <dgm:prSet presAssocID="{FB569993-A136-8C40-82E1-0DC72D63A2AE}" presName="composite" presStyleCnt="0"/>
      <dgm:spPr/>
    </dgm:pt>
    <dgm:pt modelId="{A0E3C6C7-5BDC-354E-8F95-98CBE8F91F78}" type="pres">
      <dgm:prSet presAssocID="{FB569993-A136-8C40-82E1-0DC72D63A2AE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49E517FA-A3F3-3849-9A5A-9097741BD198}" type="pres">
      <dgm:prSet presAssocID="{FB569993-A136-8C40-82E1-0DC72D63A2AE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386A8720-7853-1B46-B3E0-97DEAF721BB2}" srcId="{9059BA09-1181-F543-BCE9-B08B784F5549}" destId="{0EC36055-B7E8-9041-A287-C1068920042E}" srcOrd="0" destOrd="0" parTransId="{80DB353A-BFA5-9447-97A7-061F2074A276}" sibTransId="{AFD375ED-EB1F-0841-972D-2A6C0124FED2}"/>
    <dgm:cxn modelId="{C9016627-59FD-4E46-831F-5B6D5C00371C}" srcId="{C0CBFF79-BB17-EA46-A0AD-E46E5C7E567B}" destId="{FB569993-A136-8C40-82E1-0DC72D63A2AE}" srcOrd="3" destOrd="0" parTransId="{641AD961-AC6E-1545-BAB5-ED6A33662C69}" sibTransId="{D0175015-A870-1049-8D4C-38754F6D2895}"/>
    <dgm:cxn modelId="{C515682A-4E23-544B-958B-A7E647CE98A4}" type="presOf" srcId="{64CBC1AD-9413-DD48-A99F-1AD98D3B70E5}" destId="{728FB49C-374B-E641-ACDC-508F962BF114}" srcOrd="0" destOrd="0" presId="urn:microsoft.com/office/officeart/2005/8/layout/hList1"/>
    <dgm:cxn modelId="{2A25FC2A-04F2-CF4B-860C-7DFBA6A46321}" type="presOf" srcId="{C0CBFF79-BB17-EA46-A0AD-E46E5C7E567B}" destId="{0B0B38D9-CA6B-A04C-9C78-3DF4A37AA9E9}" srcOrd="0" destOrd="0" presId="urn:microsoft.com/office/officeart/2005/8/layout/hList1"/>
    <dgm:cxn modelId="{BF809937-FC7D-0C45-819A-AB1CCB9395E4}" type="presOf" srcId="{634AE963-A3CC-484C-BE05-4BF414D0B284}" destId="{370B9374-B32B-E342-9ABE-3CF1BA7C6E86}" srcOrd="0" destOrd="1" presId="urn:microsoft.com/office/officeart/2005/8/layout/hList1"/>
    <dgm:cxn modelId="{87274A3E-4479-A54D-BBA4-B00F21014DAF}" srcId="{EF58AF33-2462-4C4B-A641-DE4D8787DE68}" destId="{2FBDADA3-0DBC-0043-A996-BBCE6ABE12BF}" srcOrd="0" destOrd="0" parTransId="{0569E5B0-0447-FD4C-BF8E-9970A8D6DC6C}" sibTransId="{7F7E63B2-4200-B748-A718-062B09555F77}"/>
    <dgm:cxn modelId="{A9EA1B41-C508-7A45-BCF8-D5BA2FB4926B}" type="presOf" srcId="{FB569993-A136-8C40-82E1-0DC72D63A2AE}" destId="{A0E3C6C7-5BDC-354E-8F95-98CBE8F91F78}" srcOrd="0" destOrd="0" presId="urn:microsoft.com/office/officeart/2005/8/layout/hList1"/>
    <dgm:cxn modelId="{295A5042-DBA4-A441-A548-8E43FF4FF6D9}" srcId="{C0CBFF79-BB17-EA46-A0AD-E46E5C7E567B}" destId="{9059BA09-1181-F543-BCE9-B08B784F5549}" srcOrd="1" destOrd="0" parTransId="{21886877-3510-7F40-9146-FF5BC3F8C674}" sibTransId="{9F804C8E-8AD0-364D-944C-85977B91C7D0}"/>
    <dgm:cxn modelId="{91067142-1D8D-D249-BD6A-AAB3FB3B57A2}" srcId="{FB569993-A136-8C40-82E1-0DC72D63A2AE}" destId="{3C075898-99C5-744F-A3A9-A35344A78DDA}" srcOrd="0" destOrd="0" parTransId="{92B6633C-16C4-CD4F-847A-28D907722CC1}" sibTransId="{CCE601A0-D335-6749-86E9-699C4B7C6B1F}"/>
    <dgm:cxn modelId="{5A2F2C47-7FFE-A944-B4DD-4A4417C43EA7}" type="presOf" srcId="{0EC36055-B7E8-9041-A287-C1068920042E}" destId="{370B9374-B32B-E342-9ABE-3CF1BA7C6E86}" srcOrd="0" destOrd="0" presId="urn:microsoft.com/office/officeart/2005/8/layout/hList1"/>
    <dgm:cxn modelId="{63277A58-8D9B-F74D-A545-85C469B98ECF}" type="presOf" srcId="{3C075898-99C5-744F-A3A9-A35344A78DDA}" destId="{49E517FA-A3F3-3849-9A5A-9097741BD198}" srcOrd="0" destOrd="0" presId="urn:microsoft.com/office/officeart/2005/8/layout/hList1"/>
    <dgm:cxn modelId="{73DAA759-E1B5-7640-ADF7-276C8D027220}" type="presOf" srcId="{A2BE08DE-32A7-614E-8F07-1A12B690DD40}" destId="{8FA8BFA0-62A5-664B-B577-9B8AA881F417}" srcOrd="0" destOrd="0" presId="urn:microsoft.com/office/officeart/2005/8/layout/hList1"/>
    <dgm:cxn modelId="{5F2B355D-C8E7-274F-A04A-67D7953A4743}" srcId="{9059BA09-1181-F543-BCE9-B08B784F5549}" destId="{634AE963-A3CC-484C-BE05-4BF414D0B284}" srcOrd="1" destOrd="0" parTransId="{DB4E1014-B2ED-B342-B464-399BCFD191D4}" sibTransId="{56E972CD-4A43-084A-A1BE-345CC0FF571D}"/>
    <dgm:cxn modelId="{48D60969-A5C2-1A47-8F94-F451AD15E343}" srcId="{64CBC1AD-9413-DD48-A99F-1AD98D3B70E5}" destId="{A2BE08DE-32A7-614E-8F07-1A12B690DD40}" srcOrd="0" destOrd="0" parTransId="{E3280086-438D-2D4D-9C6E-EF4E0C7CA133}" sibTransId="{33C7A26D-181A-B146-869C-D8110C765774}"/>
    <dgm:cxn modelId="{A6F9A977-E7A1-A640-9BAF-17131176673D}" srcId="{C0CBFF79-BB17-EA46-A0AD-E46E5C7E567B}" destId="{64CBC1AD-9413-DD48-A99F-1AD98D3B70E5}" srcOrd="0" destOrd="0" parTransId="{DCC8EA7B-ADB0-F74E-8B5B-7218A1D8CAF9}" sibTransId="{09B6B24E-CE15-F744-B8C9-F1F2C36B9FCF}"/>
    <dgm:cxn modelId="{17489A8B-37FF-E941-8280-AAC735EEBBA8}" type="presOf" srcId="{2FBDADA3-0DBC-0043-A996-BBCE6ABE12BF}" destId="{1DC3E0E7-B297-044C-89C6-98DAEAC7A7F0}" srcOrd="0" destOrd="0" presId="urn:microsoft.com/office/officeart/2005/8/layout/hList1"/>
    <dgm:cxn modelId="{3E384F8F-C47B-7E43-9817-10315369E0AA}" type="presOf" srcId="{EF58AF33-2462-4C4B-A641-DE4D8787DE68}" destId="{F7AA75CD-B3B1-EC4A-B4DA-2ECEE2C4E590}" srcOrd="0" destOrd="0" presId="urn:microsoft.com/office/officeart/2005/8/layout/hList1"/>
    <dgm:cxn modelId="{728B46A9-D617-AE4F-91EF-AEB64902F7E2}" type="presOf" srcId="{9059BA09-1181-F543-BCE9-B08B784F5549}" destId="{CC20DED2-E265-A941-A4CC-A3A33DA28245}" srcOrd="0" destOrd="0" presId="urn:microsoft.com/office/officeart/2005/8/layout/hList1"/>
    <dgm:cxn modelId="{EE48E9D9-F3A2-9245-B992-5CE3B6D683F3}" srcId="{C0CBFF79-BB17-EA46-A0AD-E46E5C7E567B}" destId="{EF58AF33-2462-4C4B-A641-DE4D8787DE68}" srcOrd="2" destOrd="0" parTransId="{47A45EF6-0E67-8043-B6A1-B4D8B47FAD48}" sibTransId="{DBA67E57-5A88-8240-B015-625E7562C05B}"/>
    <dgm:cxn modelId="{65062D14-73CE-D348-8E33-1F24E8454A3D}" type="presParOf" srcId="{0B0B38D9-CA6B-A04C-9C78-3DF4A37AA9E9}" destId="{FB4E10D6-D6E3-334A-B7BF-CE16BA2E596B}" srcOrd="0" destOrd="0" presId="urn:microsoft.com/office/officeart/2005/8/layout/hList1"/>
    <dgm:cxn modelId="{984E34FB-4689-8F4F-8C26-EA2E63612C58}" type="presParOf" srcId="{FB4E10D6-D6E3-334A-B7BF-CE16BA2E596B}" destId="{728FB49C-374B-E641-ACDC-508F962BF114}" srcOrd="0" destOrd="0" presId="urn:microsoft.com/office/officeart/2005/8/layout/hList1"/>
    <dgm:cxn modelId="{B780ADE0-18E0-1244-8814-127871F46741}" type="presParOf" srcId="{FB4E10D6-D6E3-334A-B7BF-CE16BA2E596B}" destId="{8FA8BFA0-62A5-664B-B577-9B8AA881F417}" srcOrd="1" destOrd="0" presId="urn:microsoft.com/office/officeart/2005/8/layout/hList1"/>
    <dgm:cxn modelId="{2D4D7F1E-EC28-664A-9454-8439F19C7C08}" type="presParOf" srcId="{0B0B38D9-CA6B-A04C-9C78-3DF4A37AA9E9}" destId="{020D9AE9-F794-C747-869A-AB7AA168FB7C}" srcOrd="1" destOrd="0" presId="urn:microsoft.com/office/officeart/2005/8/layout/hList1"/>
    <dgm:cxn modelId="{E29DB1F4-2913-124D-963D-39DFF95CB32B}" type="presParOf" srcId="{0B0B38D9-CA6B-A04C-9C78-3DF4A37AA9E9}" destId="{0DC1DC7E-6947-9F48-818E-77EC475181F1}" srcOrd="2" destOrd="0" presId="urn:microsoft.com/office/officeart/2005/8/layout/hList1"/>
    <dgm:cxn modelId="{1F51CDBC-2B2E-0F43-8494-F6D826118DDE}" type="presParOf" srcId="{0DC1DC7E-6947-9F48-818E-77EC475181F1}" destId="{CC20DED2-E265-A941-A4CC-A3A33DA28245}" srcOrd="0" destOrd="0" presId="urn:microsoft.com/office/officeart/2005/8/layout/hList1"/>
    <dgm:cxn modelId="{C38BA290-5130-5F4C-9B5A-E3A69BE63464}" type="presParOf" srcId="{0DC1DC7E-6947-9F48-818E-77EC475181F1}" destId="{370B9374-B32B-E342-9ABE-3CF1BA7C6E86}" srcOrd="1" destOrd="0" presId="urn:microsoft.com/office/officeart/2005/8/layout/hList1"/>
    <dgm:cxn modelId="{C8B858B5-346E-054D-BEE0-C657E7444721}" type="presParOf" srcId="{0B0B38D9-CA6B-A04C-9C78-3DF4A37AA9E9}" destId="{FCA1A9ED-6F58-FF4A-AC73-65410DBCB158}" srcOrd="3" destOrd="0" presId="urn:microsoft.com/office/officeart/2005/8/layout/hList1"/>
    <dgm:cxn modelId="{9D90C11F-1174-0548-A24E-2CCD815F6E84}" type="presParOf" srcId="{0B0B38D9-CA6B-A04C-9C78-3DF4A37AA9E9}" destId="{C473F970-DADC-DD46-BAA6-D88B196414FE}" srcOrd="4" destOrd="0" presId="urn:microsoft.com/office/officeart/2005/8/layout/hList1"/>
    <dgm:cxn modelId="{7347CA33-3B9E-2A47-A66B-15D5DE3985E9}" type="presParOf" srcId="{C473F970-DADC-DD46-BAA6-D88B196414FE}" destId="{F7AA75CD-B3B1-EC4A-B4DA-2ECEE2C4E590}" srcOrd="0" destOrd="0" presId="urn:microsoft.com/office/officeart/2005/8/layout/hList1"/>
    <dgm:cxn modelId="{7F63379D-EDAC-2C4A-9F47-0AC1DA83F167}" type="presParOf" srcId="{C473F970-DADC-DD46-BAA6-D88B196414FE}" destId="{1DC3E0E7-B297-044C-89C6-98DAEAC7A7F0}" srcOrd="1" destOrd="0" presId="urn:microsoft.com/office/officeart/2005/8/layout/hList1"/>
    <dgm:cxn modelId="{CAC326D9-279D-3E4B-BA96-0A50C501C575}" type="presParOf" srcId="{0B0B38D9-CA6B-A04C-9C78-3DF4A37AA9E9}" destId="{3973FF90-7F8C-A64C-B436-F502E72D799A}" srcOrd="5" destOrd="0" presId="urn:microsoft.com/office/officeart/2005/8/layout/hList1"/>
    <dgm:cxn modelId="{9BAF6048-6B18-CB43-88A2-9F8231F38CBD}" type="presParOf" srcId="{0B0B38D9-CA6B-A04C-9C78-3DF4A37AA9E9}" destId="{A8092FAE-E896-314C-BF22-1BFB1935B299}" srcOrd="6" destOrd="0" presId="urn:microsoft.com/office/officeart/2005/8/layout/hList1"/>
    <dgm:cxn modelId="{6A19A8F2-3475-6D46-B592-9D063F207A38}" type="presParOf" srcId="{A8092FAE-E896-314C-BF22-1BFB1935B299}" destId="{A0E3C6C7-5BDC-354E-8F95-98CBE8F91F78}" srcOrd="0" destOrd="0" presId="urn:microsoft.com/office/officeart/2005/8/layout/hList1"/>
    <dgm:cxn modelId="{9167384F-7004-5549-BE77-FC359B7781EF}" type="presParOf" srcId="{A8092FAE-E896-314C-BF22-1BFB1935B299}" destId="{49E517FA-A3F3-3849-9A5A-9097741BD19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4E2FED-C6AF-DC4F-949B-C2C00E34CFF4}" type="doc">
      <dgm:prSet loTypeId="urn:microsoft.com/office/officeart/2005/8/layout/cycle2" loCatId="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E04FA5FB-1ACF-0A43-AA41-65026DF32163}">
      <dgm:prSet phldrT="[Texto]" custT="1"/>
      <dgm:spPr/>
      <dgm:t>
        <a:bodyPr/>
        <a:lstStyle/>
        <a:p>
          <a:r>
            <a:rPr lang="es-ES_tradnl" sz="2400" dirty="0">
              <a:latin typeface="Arial   "/>
            </a:rPr>
            <a:t>M&amp;M enfrenta limitaciones</a:t>
          </a:r>
          <a:endParaRPr lang="es-MX" sz="2400" dirty="0"/>
        </a:p>
      </dgm:t>
    </dgm:pt>
    <dgm:pt modelId="{2B1772EB-164D-8246-9B78-6C30EB1160CF}" type="parTrans" cxnId="{CCA681D5-7BBD-5244-99F0-7A6C456BC9D8}">
      <dgm:prSet/>
      <dgm:spPr/>
      <dgm:t>
        <a:bodyPr/>
        <a:lstStyle/>
        <a:p>
          <a:endParaRPr lang="es-MX"/>
        </a:p>
      </dgm:t>
    </dgm:pt>
    <dgm:pt modelId="{1168BEE8-6449-CA4D-B950-147CCA270DD9}" type="sibTrans" cxnId="{CCA681D5-7BBD-5244-99F0-7A6C456BC9D8}">
      <dgm:prSet/>
      <dgm:spPr/>
      <dgm:t>
        <a:bodyPr/>
        <a:lstStyle/>
        <a:p>
          <a:endParaRPr lang="es-MX"/>
        </a:p>
      </dgm:t>
    </dgm:pt>
    <dgm:pt modelId="{66E998E4-804F-204B-A673-832D1BD65AC0}">
      <dgm:prSet phldrT="[Texto]" custT="1"/>
      <dgm:spPr/>
      <dgm:t>
        <a:bodyPr/>
        <a:lstStyle/>
        <a:p>
          <a:r>
            <a:rPr lang="es-ES_tradnl" sz="2400" dirty="0">
              <a:latin typeface="Arial   "/>
            </a:rPr>
            <a:t>horarios de alta </a:t>
          </a:r>
        </a:p>
        <a:p>
          <a:r>
            <a:rPr lang="es-ES_tradnl" sz="2400" dirty="0">
              <a:latin typeface="Arial   "/>
            </a:rPr>
            <a:t>demanda</a:t>
          </a:r>
          <a:endParaRPr lang="es-MX" sz="2400" dirty="0"/>
        </a:p>
      </dgm:t>
    </dgm:pt>
    <dgm:pt modelId="{8B72E0AA-614F-494C-8D76-C885A8E0CBFF}" type="parTrans" cxnId="{4124CE18-A924-AC4E-9E2E-8DB856DDFA14}">
      <dgm:prSet/>
      <dgm:spPr/>
      <dgm:t>
        <a:bodyPr/>
        <a:lstStyle/>
        <a:p>
          <a:endParaRPr lang="es-MX"/>
        </a:p>
      </dgm:t>
    </dgm:pt>
    <dgm:pt modelId="{BFF724FB-F523-E54E-BE1B-BA88336DFE2B}" type="sibTrans" cxnId="{4124CE18-A924-AC4E-9E2E-8DB856DDFA14}">
      <dgm:prSet/>
      <dgm:spPr/>
      <dgm:t>
        <a:bodyPr/>
        <a:lstStyle/>
        <a:p>
          <a:endParaRPr lang="es-MX"/>
        </a:p>
      </dgm:t>
    </dgm:pt>
    <dgm:pt modelId="{5F2788BE-17C6-5C48-B628-6B5AB406C45F}">
      <dgm:prSet phldrT="[Texto]" custT="1"/>
      <dgm:spPr/>
      <dgm:t>
        <a:bodyPr/>
        <a:lstStyle/>
        <a:p>
          <a:r>
            <a:rPr lang="es-ES_tradnl" sz="2400">
              <a:latin typeface="Arial   "/>
            </a:rPr>
            <a:t>pérdidas </a:t>
          </a:r>
        </a:p>
        <a:p>
          <a:r>
            <a:rPr lang="es-ES_tradnl" sz="2400">
              <a:latin typeface="Arial   "/>
            </a:rPr>
            <a:t>de comensales</a:t>
          </a:r>
          <a:endParaRPr lang="es-MX" sz="2400" dirty="0"/>
        </a:p>
      </dgm:t>
    </dgm:pt>
    <dgm:pt modelId="{34360774-38A0-704C-9328-40741C3A6F55}" type="parTrans" cxnId="{14072885-AF2E-064D-88AF-AB6F6882C884}">
      <dgm:prSet/>
      <dgm:spPr/>
      <dgm:t>
        <a:bodyPr/>
        <a:lstStyle/>
        <a:p>
          <a:endParaRPr lang="es-MX"/>
        </a:p>
      </dgm:t>
    </dgm:pt>
    <dgm:pt modelId="{7EDCE669-77B5-AE49-935D-2F682039C5A0}" type="sibTrans" cxnId="{14072885-AF2E-064D-88AF-AB6F6882C884}">
      <dgm:prSet/>
      <dgm:spPr/>
      <dgm:t>
        <a:bodyPr/>
        <a:lstStyle/>
        <a:p>
          <a:endParaRPr lang="es-MX"/>
        </a:p>
      </dgm:t>
    </dgm:pt>
    <dgm:pt modelId="{94589DCF-282E-E84D-83CE-BFDAD4A4E491}">
      <dgm:prSet phldrT="[Texto]" custT="1"/>
      <dgm:spPr/>
      <dgm:t>
        <a:bodyPr/>
        <a:lstStyle/>
        <a:p>
          <a:r>
            <a:rPr lang="es-ES_tradnl" sz="2000" dirty="0">
              <a:latin typeface="Arial   "/>
            </a:rPr>
            <a:t>plan estratégico que permita la expansión del restaurante</a:t>
          </a:r>
          <a:endParaRPr lang="es-MX" sz="2000" dirty="0"/>
        </a:p>
      </dgm:t>
    </dgm:pt>
    <dgm:pt modelId="{6A91C2A9-FF00-4B4C-8BF0-0FA6DEC4C306}" type="parTrans" cxnId="{1EDA106E-BFCD-BF49-AA01-8A6708381722}">
      <dgm:prSet/>
      <dgm:spPr/>
      <dgm:t>
        <a:bodyPr/>
        <a:lstStyle/>
        <a:p>
          <a:endParaRPr lang="es-MX"/>
        </a:p>
      </dgm:t>
    </dgm:pt>
    <dgm:pt modelId="{8F799EF2-9F4A-584C-BABB-D9E2C5559EC9}" type="sibTrans" cxnId="{1EDA106E-BFCD-BF49-AA01-8A6708381722}">
      <dgm:prSet/>
      <dgm:spPr/>
      <dgm:t>
        <a:bodyPr/>
        <a:lstStyle/>
        <a:p>
          <a:endParaRPr lang="es-MX"/>
        </a:p>
      </dgm:t>
    </dgm:pt>
    <dgm:pt modelId="{CC6DA315-724F-6E45-97B9-9363E805CB86}">
      <dgm:prSet phldrT="[Texto]" custT="1"/>
      <dgm:spPr/>
      <dgm:t>
        <a:bodyPr/>
        <a:lstStyle/>
        <a:p>
          <a:r>
            <a:rPr lang="es-ES_tradnl" sz="2400">
              <a:latin typeface="Arial   "/>
            </a:rPr>
            <a:t>captar un mayor número de clientes.</a:t>
          </a:r>
          <a:endParaRPr lang="es-MX" sz="2400" dirty="0"/>
        </a:p>
      </dgm:t>
    </dgm:pt>
    <dgm:pt modelId="{E07FE954-C0AE-3B40-BB5E-9F82D8556C00}" type="parTrans" cxnId="{E94571BA-F4D5-B944-85A8-C94D02197288}">
      <dgm:prSet/>
      <dgm:spPr/>
      <dgm:t>
        <a:bodyPr/>
        <a:lstStyle/>
        <a:p>
          <a:endParaRPr lang="es-MX"/>
        </a:p>
      </dgm:t>
    </dgm:pt>
    <dgm:pt modelId="{65CCA53E-89B7-6242-B0DB-3893F53AF20A}" type="sibTrans" cxnId="{E94571BA-F4D5-B944-85A8-C94D02197288}">
      <dgm:prSet/>
      <dgm:spPr/>
      <dgm:t>
        <a:bodyPr/>
        <a:lstStyle/>
        <a:p>
          <a:endParaRPr lang="es-MX"/>
        </a:p>
      </dgm:t>
    </dgm:pt>
    <dgm:pt modelId="{19B29790-98D4-494D-B99A-11506357905A}" type="pres">
      <dgm:prSet presAssocID="{574E2FED-C6AF-DC4F-949B-C2C00E34CFF4}" presName="cycle" presStyleCnt="0">
        <dgm:presLayoutVars>
          <dgm:dir/>
          <dgm:resizeHandles val="exact"/>
        </dgm:presLayoutVars>
      </dgm:prSet>
      <dgm:spPr/>
    </dgm:pt>
    <dgm:pt modelId="{27CAD369-0766-4742-96C7-F05FA1F1ADEE}" type="pres">
      <dgm:prSet presAssocID="{E04FA5FB-1ACF-0A43-AA41-65026DF32163}" presName="node" presStyleLbl="node1" presStyleIdx="0" presStyleCnt="5" custScaleX="120069" custScaleY="120069">
        <dgm:presLayoutVars>
          <dgm:bulletEnabled val="1"/>
        </dgm:presLayoutVars>
      </dgm:prSet>
      <dgm:spPr/>
    </dgm:pt>
    <dgm:pt modelId="{57604280-5F36-394C-8A3A-F7429BDEA93F}" type="pres">
      <dgm:prSet presAssocID="{1168BEE8-6449-CA4D-B950-147CCA270DD9}" presName="sibTrans" presStyleLbl="sibTrans2D1" presStyleIdx="0" presStyleCnt="5" custScaleY="54926"/>
      <dgm:spPr/>
    </dgm:pt>
    <dgm:pt modelId="{F5F88D2C-2970-8148-872E-BF81B69202E8}" type="pres">
      <dgm:prSet presAssocID="{1168BEE8-6449-CA4D-B950-147CCA270DD9}" presName="connectorText" presStyleLbl="sibTrans2D1" presStyleIdx="0" presStyleCnt="5"/>
      <dgm:spPr/>
    </dgm:pt>
    <dgm:pt modelId="{54DD1D72-6C89-F647-BBBD-8797C9DED58B}" type="pres">
      <dgm:prSet presAssocID="{66E998E4-804F-204B-A673-832D1BD65AC0}" presName="node" presStyleLbl="node1" presStyleIdx="1" presStyleCnt="5" custScaleX="120069" custScaleY="120069">
        <dgm:presLayoutVars>
          <dgm:bulletEnabled val="1"/>
        </dgm:presLayoutVars>
      </dgm:prSet>
      <dgm:spPr/>
    </dgm:pt>
    <dgm:pt modelId="{8B794321-0FCA-F34E-B0EE-09C4E13E93EB}" type="pres">
      <dgm:prSet presAssocID="{BFF724FB-F523-E54E-BE1B-BA88336DFE2B}" presName="sibTrans" presStyleLbl="sibTrans2D1" presStyleIdx="1" presStyleCnt="5" custScaleY="54926"/>
      <dgm:spPr/>
    </dgm:pt>
    <dgm:pt modelId="{0252BE91-6D66-5746-BDC6-01CE6A15AD2A}" type="pres">
      <dgm:prSet presAssocID="{BFF724FB-F523-E54E-BE1B-BA88336DFE2B}" presName="connectorText" presStyleLbl="sibTrans2D1" presStyleIdx="1" presStyleCnt="5"/>
      <dgm:spPr/>
    </dgm:pt>
    <dgm:pt modelId="{40A818F3-9BEF-3145-8CEF-DAE6534EEBEE}" type="pres">
      <dgm:prSet presAssocID="{5F2788BE-17C6-5C48-B628-6B5AB406C45F}" presName="node" presStyleLbl="node1" presStyleIdx="2" presStyleCnt="5" custScaleX="120069" custScaleY="120069">
        <dgm:presLayoutVars>
          <dgm:bulletEnabled val="1"/>
        </dgm:presLayoutVars>
      </dgm:prSet>
      <dgm:spPr/>
    </dgm:pt>
    <dgm:pt modelId="{4A568363-01F2-5E41-B223-4A5570871617}" type="pres">
      <dgm:prSet presAssocID="{7EDCE669-77B5-AE49-935D-2F682039C5A0}" presName="sibTrans" presStyleLbl="sibTrans2D1" presStyleIdx="2" presStyleCnt="5" custScaleY="54926"/>
      <dgm:spPr/>
    </dgm:pt>
    <dgm:pt modelId="{58171E86-EA8E-B64B-8EDE-DD0E5B48251C}" type="pres">
      <dgm:prSet presAssocID="{7EDCE669-77B5-AE49-935D-2F682039C5A0}" presName="connectorText" presStyleLbl="sibTrans2D1" presStyleIdx="2" presStyleCnt="5"/>
      <dgm:spPr/>
    </dgm:pt>
    <dgm:pt modelId="{D8EADE3E-6995-EC49-B9A7-3AFAD03F8EAC}" type="pres">
      <dgm:prSet presAssocID="{94589DCF-282E-E84D-83CE-BFDAD4A4E491}" presName="node" presStyleLbl="node1" presStyleIdx="3" presStyleCnt="5" custScaleX="120069" custScaleY="120069">
        <dgm:presLayoutVars>
          <dgm:bulletEnabled val="1"/>
        </dgm:presLayoutVars>
      </dgm:prSet>
      <dgm:spPr/>
    </dgm:pt>
    <dgm:pt modelId="{72E8264B-B494-4A41-BF2B-D2507017F53A}" type="pres">
      <dgm:prSet presAssocID="{8F799EF2-9F4A-584C-BABB-D9E2C5559EC9}" presName="sibTrans" presStyleLbl="sibTrans2D1" presStyleIdx="3" presStyleCnt="5" custScaleY="54926"/>
      <dgm:spPr/>
    </dgm:pt>
    <dgm:pt modelId="{1A7E8F5E-9DD0-EA42-A236-258F846598E0}" type="pres">
      <dgm:prSet presAssocID="{8F799EF2-9F4A-584C-BABB-D9E2C5559EC9}" presName="connectorText" presStyleLbl="sibTrans2D1" presStyleIdx="3" presStyleCnt="5"/>
      <dgm:spPr/>
    </dgm:pt>
    <dgm:pt modelId="{15685997-B754-464C-9291-A8B96E91E6C9}" type="pres">
      <dgm:prSet presAssocID="{CC6DA315-724F-6E45-97B9-9363E805CB86}" presName="node" presStyleLbl="node1" presStyleIdx="4" presStyleCnt="5" custScaleX="120069" custScaleY="120069">
        <dgm:presLayoutVars>
          <dgm:bulletEnabled val="1"/>
        </dgm:presLayoutVars>
      </dgm:prSet>
      <dgm:spPr/>
    </dgm:pt>
    <dgm:pt modelId="{87AC29CE-53AD-D34C-B2F5-FFD4419B65A4}" type="pres">
      <dgm:prSet presAssocID="{65CCA53E-89B7-6242-B0DB-3893F53AF20A}" presName="sibTrans" presStyleLbl="sibTrans2D1" presStyleIdx="4" presStyleCnt="5" custScaleY="54926"/>
      <dgm:spPr/>
    </dgm:pt>
    <dgm:pt modelId="{89FB466A-7D1F-5143-AA21-CB7B94ABD3C5}" type="pres">
      <dgm:prSet presAssocID="{65CCA53E-89B7-6242-B0DB-3893F53AF20A}" presName="connectorText" presStyleLbl="sibTrans2D1" presStyleIdx="4" presStyleCnt="5"/>
      <dgm:spPr/>
    </dgm:pt>
  </dgm:ptLst>
  <dgm:cxnLst>
    <dgm:cxn modelId="{73C7D30E-413F-F140-BF98-A5FBB8D9613D}" type="presOf" srcId="{E04FA5FB-1ACF-0A43-AA41-65026DF32163}" destId="{27CAD369-0766-4742-96C7-F05FA1F1ADEE}" srcOrd="0" destOrd="0" presId="urn:microsoft.com/office/officeart/2005/8/layout/cycle2"/>
    <dgm:cxn modelId="{F7E5C511-A992-C947-A1AB-08E8FB6DEF7D}" type="presOf" srcId="{7EDCE669-77B5-AE49-935D-2F682039C5A0}" destId="{4A568363-01F2-5E41-B223-4A5570871617}" srcOrd="0" destOrd="0" presId="urn:microsoft.com/office/officeart/2005/8/layout/cycle2"/>
    <dgm:cxn modelId="{4124CE18-A924-AC4E-9E2E-8DB856DDFA14}" srcId="{574E2FED-C6AF-DC4F-949B-C2C00E34CFF4}" destId="{66E998E4-804F-204B-A673-832D1BD65AC0}" srcOrd="1" destOrd="0" parTransId="{8B72E0AA-614F-494C-8D76-C885A8E0CBFF}" sibTransId="{BFF724FB-F523-E54E-BE1B-BA88336DFE2B}"/>
    <dgm:cxn modelId="{D870E719-2651-B548-AE90-8C9EB4D19CDC}" type="presOf" srcId="{65CCA53E-89B7-6242-B0DB-3893F53AF20A}" destId="{87AC29CE-53AD-D34C-B2F5-FFD4419B65A4}" srcOrd="0" destOrd="0" presId="urn:microsoft.com/office/officeart/2005/8/layout/cycle2"/>
    <dgm:cxn modelId="{ED6ACE1E-7B88-6B42-B6D3-79FF6559FAD7}" type="presOf" srcId="{1168BEE8-6449-CA4D-B950-147CCA270DD9}" destId="{57604280-5F36-394C-8A3A-F7429BDEA93F}" srcOrd="0" destOrd="0" presId="urn:microsoft.com/office/officeart/2005/8/layout/cycle2"/>
    <dgm:cxn modelId="{14EFDC30-9B45-8F47-9A9D-F4F302F75146}" type="presOf" srcId="{BFF724FB-F523-E54E-BE1B-BA88336DFE2B}" destId="{0252BE91-6D66-5746-BDC6-01CE6A15AD2A}" srcOrd="1" destOrd="0" presId="urn:microsoft.com/office/officeart/2005/8/layout/cycle2"/>
    <dgm:cxn modelId="{07A6BC54-CE32-0646-9F24-E4D702B88C30}" type="presOf" srcId="{8F799EF2-9F4A-584C-BABB-D9E2C5559EC9}" destId="{1A7E8F5E-9DD0-EA42-A236-258F846598E0}" srcOrd="1" destOrd="0" presId="urn:microsoft.com/office/officeart/2005/8/layout/cycle2"/>
    <dgm:cxn modelId="{3C543E61-241F-E84F-A963-564278E92B22}" type="presOf" srcId="{65CCA53E-89B7-6242-B0DB-3893F53AF20A}" destId="{89FB466A-7D1F-5143-AA21-CB7B94ABD3C5}" srcOrd="1" destOrd="0" presId="urn:microsoft.com/office/officeart/2005/8/layout/cycle2"/>
    <dgm:cxn modelId="{1EDA106E-BFCD-BF49-AA01-8A6708381722}" srcId="{574E2FED-C6AF-DC4F-949B-C2C00E34CFF4}" destId="{94589DCF-282E-E84D-83CE-BFDAD4A4E491}" srcOrd="3" destOrd="0" parTransId="{6A91C2A9-FF00-4B4C-8BF0-0FA6DEC4C306}" sibTransId="{8F799EF2-9F4A-584C-BABB-D9E2C5559EC9}"/>
    <dgm:cxn modelId="{F58FF370-6155-9043-ABF7-5E7F24F733A6}" type="presOf" srcId="{7EDCE669-77B5-AE49-935D-2F682039C5A0}" destId="{58171E86-EA8E-B64B-8EDE-DD0E5B48251C}" srcOrd="1" destOrd="0" presId="urn:microsoft.com/office/officeart/2005/8/layout/cycle2"/>
    <dgm:cxn modelId="{14072885-AF2E-064D-88AF-AB6F6882C884}" srcId="{574E2FED-C6AF-DC4F-949B-C2C00E34CFF4}" destId="{5F2788BE-17C6-5C48-B628-6B5AB406C45F}" srcOrd="2" destOrd="0" parTransId="{34360774-38A0-704C-9328-40741C3A6F55}" sibTransId="{7EDCE669-77B5-AE49-935D-2F682039C5A0}"/>
    <dgm:cxn modelId="{A918CB88-808B-3046-B5F3-7CD501FED512}" type="presOf" srcId="{5F2788BE-17C6-5C48-B628-6B5AB406C45F}" destId="{40A818F3-9BEF-3145-8CEF-DAE6534EEBEE}" srcOrd="0" destOrd="0" presId="urn:microsoft.com/office/officeart/2005/8/layout/cycle2"/>
    <dgm:cxn modelId="{688D6796-66DD-C541-B79B-35C4E6CB15B8}" type="presOf" srcId="{BFF724FB-F523-E54E-BE1B-BA88336DFE2B}" destId="{8B794321-0FCA-F34E-B0EE-09C4E13E93EB}" srcOrd="0" destOrd="0" presId="urn:microsoft.com/office/officeart/2005/8/layout/cycle2"/>
    <dgm:cxn modelId="{9AD2BA9B-3BB8-5845-9123-0A394B69837E}" type="presOf" srcId="{CC6DA315-724F-6E45-97B9-9363E805CB86}" destId="{15685997-B754-464C-9291-A8B96E91E6C9}" srcOrd="0" destOrd="0" presId="urn:microsoft.com/office/officeart/2005/8/layout/cycle2"/>
    <dgm:cxn modelId="{22C709A2-8266-AB42-96A9-91850F85FBB2}" type="presOf" srcId="{66E998E4-804F-204B-A673-832D1BD65AC0}" destId="{54DD1D72-6C89-F647-BBBD-8797C9DED58B}" srcOrd="0" destOrd="0" presId="urn:microsoft.com/office/officeart/2005/8/layout/cycle2"/>
    <dgm:cxn modelId="{0EFF09A5-D838-4049-A8C2-416C077653F6}" type="presOf" srcId="{574E2FED-C6AF-DC4F-949B-C2C00E34CFF4}" destId="{19B29790-98D4-494D-B99A-11506357905A}" srcOrd="0" destOrd="0" presId="urn:microsoft.com/office/officeart/2005/8/layout/cycle2"/>
    <dgm:cxn modelId="{E94571BA-F4D5-B944-85A8-C94D02197288}" srcId="{574E2FED-C6AF-DC4F-949B-C2C00E34CFF4}" destId="{CC6DA315-724F-6E45-97B9-9363E805CB86}" srcOrd="4" destOrd="0" parTransId="{E07FE954-C0AE-3B40-BB5E-9F82D8556C00}" sibTransId="{65CCA53E-89B7-6242-B0DB-3893F53AF20A}"/>
    <dgm:cxn modelId="{CCA681D5-7BBD-5244-99F0-7A6C456BC9D8}" srcId="{574E2FED-C6AF-DC4F-949B-C2C00E34CFF4}" destId="{E04FA5FB-1ACF-0A43-AA41-65026DF32163}" srcOrd="0" destOrd="0" parTransId="{2B1772EB-164D-8246-9B78-6C30EB1160CF}" sibTransId="{1168BEE8-6449-CA4D-B950-147CCA270DD9}"/>
    <dgm:cxn modelId="{961AE4E8-3C5B-CF4A-88B7-C437B783D73E}" type="presOf" srcId="{8F799EF2-9F4A-584C-BABB-D9E2C5559EC9}" destId="{72E8264B-B494-4A41-BF2B-D2507017F53A}" srcOrd="0" destOrd="0" presId="urn:microsoft.com/office/officeart/2005/8/layout/cycle2"/>
    <dgm:cxn modelId="{9EC617EA-F462-E947-9CA6-EA7CCC02A935}" type="presOf" srcId="{94589DCF-282E-E84D-83CE-BFDAD4A4E491}" destId="{D8EADE3E-6995-EC49-B9A7-3AFAD03F8EAC}" srcOrd="0" destOrd="0" presId="urn:microsoft.com/office/officeart/2005/8/layout/cycle2"/>
    <dgm:cxn modelId="{92F31BFD-9DEA-1C48-BE23-4F209DF5F223}" type="presOf" srcId="{1168BEE8-6449-CA4D-B950-147CCA270DD9}" destId="{F5F88D2C-2970-8148-872E-BF81B69202E8}" srcOrd="1" destOrd="0" presId="urn:microsoft.com/office/officeart/2005/8/layout/cycle2"/>
    <dgm:cxn modelId="{C663E4CF-C045-6843-A679-DE0C84B4C1D8}" type="presParOf" srcId="{19B29790-98D4-494D-B99A-11506357905A}" destId="{27CAD369-0766-4742-96C7-F05FA1F1ADEE}" srcOrd="0" destOrd="0" presId="urn:microsoft.com/office/officeart/2005/8/layout/cycle2"/>
    <dgm:cxn modelId="{F1A3F831-948D-344C-9BF7-393AF9B0DE56}" type="presParOf" srcId="{19B29790-98D4-494D-B99A-11506357905A}" destId="{57604280-5F36-394C-8A3A-F7429BDEA93F}" srcOrd="1" destOrd="0" presId="urn:microsoft.com/office/officeart/2005/8/layout/cycle2"/>
    <dgm:cxn modelId="{D01BA234-4342-E24A-95E6-142E5BB8F9DD}" type="presParOf" srcId="{57604280-5F36-394C-8A3A-F7429BDEA93F}" destId="{F5F88D2C-2970-8148-872E-BF81B69202E8}" srcOrd="0" destOrd="0" presId="urn:microsoft.com/office/officeart/2005/8/layout/cycle2"/>
    <dgm:cxn modelId="{CFF23242-726C-A84C-A4AA-4FD9CE45D979}" type="presParOf" srcId="{19B29790-98D4-494D-B99A-11506357905A}" destId="{54DD1D72-6C89-F647-BBBD-8797C9DED58B}" srcOrd="2" destOrd="0" presId="urn:microsoft.com/office/officeart/2005/8/layout/cycle2"/>
    <dgm:cxn modelId="{E46EBAE3-B973-EA4E-9892-1642CE96CCF7}" type="presParOf" srcId="{19B29790-98D4-494D-B99A-11506357905A}" destId="{8B794321-0FCA-F34E-B0EE-09C4E13E93EB}" srcOrd="3" destOrd="0" presId="urn:microsoft.com/office/officeart/2005/8/layout/cycle2"/>
    <dgm:cxn modelId="{A0476E7A-BBF4-B34D-8AD5-8FC7FAC67838}" type="presParOf" srcId="{8B794321-0FCA-F34E-B0EE-09C4E13E93EB}" destId="{0252BE91-6D66-5746-BDC6-01CE6A15AD2A}" srcOrd="0" destOrd="0" presId="urn:microsoft.com/office/officeart/2005/8/layout/cycle2"/>
    <dgm:cxn modelId="{1D77295C-5346-7A4C-8F90-265B1BF836F4}" type="presParOf" srcId="{19B29790-98D4-494D-B99A-11506357905A}" destId="{40A818F3-9BEF-3145-8CEF-DAE6534EEBEE}" srcOrd="4" destOrd="0" presId="urn:microsoft.com/office/officeart/2005/8/layout/cycle2"/>
    <dgm:cxn modelId="{2CC14CA9-5EB7-B445-8493-A251073967AF}" type="presParOf" srcId="{19B29790-98D4-494D-B99A-11506357905A}" destId="{4A568363-01F2-5E41-B223-4A5570871617}" srcOrd="5" destOrd="0" presId="urn:microsoft.com/office/officeart/2005/8/layout/cycle2"/>
    <dgm:cxn modelId="{8DE0100E-A584-F243-8EA2-BA39CD72BC83}" type="presParOf" srcId="{4A568363-01F2-5E41-B223-4A5570871617}" destId="{58171E86-EA8E-B64B-8EDE-DD0E5B48251C}" srcOrd="0" destOrd="0" presId="urn:microsoft.com/office/officeart/2005/8/layout/cycle2"/>
    <dgm:cxn modelId="{EE01C361-C5C6-6640-885F-8D8FCE5E340E}" type="presParOf" srcId="{19B29790-98D4-494D-B99A-11506357905A}" destId="{D8EADE3E-6995-EC49-B9A7-3AFAD03F8EAC}" srcOrd="6" destOrd="0" presId="urn:microsoft.com/office/officeart/2005/8/layout/cycle2"/>
    <dgm:cxn modelId="{0769C04D-95DC-804C-A551-30308030D43A}" type="presParOf" srcId="{19B29790-98D4-494D-B99A-11506357905A}" destId="{72E8264B-B494-4A41-BF2B-D2507017F53A}" srcOrd="7" destOrd="0" presId="urn:microsoft.com/office/officeart/2005/8/layout/cycle2"/>
    <dgm:cxn modelId="{3DDF0CB2-192E-6D47-A93D-DCDEDC31F3FE}" type="presParOf" srcId="{72E8264B-B494-4A41-BF2B-D2507017F53A}" destId="{1A7E8F5E-9DD0-EA42-A236-258F846598E0}" srcOrd="0" destOrd="0" presId="urn:microsoft.com/office/officeart/2005/8/layout/cycle2"/>
    <dgm:cxn modelId="{E97D719C-3CA3-7E4B-BDAE-239CF6B972F5}" type="presParOf" srcId="{19B29790-98D4-494D-B99A-11506357905A}" destId="{15685997-B754-464C-9291-A8B96E91E6C9}" srcOrd="8" destOrd="0" presId="urn:microsoft.com/office/officeart/2005/8/layout/cycle2"/>
    <dgm:cxn modelId="{CC21433B-9B11-F24D-9E79-8BC666F8735D}" type="presParOf" srcId="{19B29790-98D4-494D-B99A-11506357905A}" destId="{87AC29CE-53AD-D34C-B2F5-FFD4419B65A4}" srcOrd="9" destOrd="0" presId="urn:microsoft.com/office/officeart/2005/8/layout/cycle2"/>
    <dgm:cxn modelId="{F6700CA2-B71D-564C-AFC1-8625D52E91B0}" type="presParOf" srcId="{87AC29CE-53AD-D34C-B2F5-FFD4419B65A4}" destId="{89FB466A-7D1F-5143-AA21-CB7B94ABD3C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AA6A71-55B4-8641-9404-D52F822BCA06}" type="doc">
      <dgm:prSet loTypeId="urn:microsoft.com/office/officeart/2005/8/layout/hierarchy4" loCatId="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32F5B9F4-2179-6D4F-B0F6-779B3619FFD7}">
      <dgm:prSet phldrT="[Texto]"/>
      <dgm:spPr/>
      <dgm:t>
        <a:bodyPr/>
        <a:lstStyle/>
        <a:p>
          <a:r>
            <a:rPr lang="es-ES_tradnl" dirty="0">
              <a:latin typeface="Arial   "/>
            </a:rPr>
            <a:t>Realizar un estudio para la apertura de una sucursal del restaurante M&amp;M en Aguachica – Cesar, que permita demostrar la viabilidad del negocio, el potencial de éxito y la rentabilidad de expansión de la marca en Aguachica, Cesar. </a:t>
          </a:r>
          <a:endParaRPr lang="es-MX" dirty="0"/>
        </a:p>
      </dgm:t>
    </dgm:pt>
    <dgm:pt modelId="{8E3CEF32-51E0-754E-856C-7EF5663072CD}" type="parTrans" cxnId="{DF794AB6-B557-444E-8033-B926AC4DDD00}">
      <dgm:prSet/>
      <dgm:spPr/>
      <dgm:t>
        <a:bodyPr/>
        <a:lstStyle/>
        <a:p>
          <a:endParaRPr lang="es-MX"/>
        </a:p>
      </dgm:t>
    </dgm:pt>
    <dgm:pt modelId="{8DD96C8F-25C6-F94D-9E37-B6D449837040}" type="sibTrans" cxnId="{DF794AB6-B557-444E-8033-B926AC4DDD00}">
      <dgm:prSet/>
      <dgm:spPr/>
      <dgm:t>
        <a:bodyPr/>
        <a:lstStyle/>
        <a:p>
          <a:endParaRPr lang="es-MX"/>
        </a:p>
      </dgm:t>
    </dgm:pt>
    <dgm:pt modelId="{A8A3CEB0-40FA-2746-A899-98B99AC44F95}">
      <dgm:prSet phldrT="[Texto]"/>
      <dgm:spPr/>
      <dgm:t>
        <a:bodyPr/>
        <a:lstStyle/>
        <a:p>
          <a:r>
            <a:rPr lang="es-ES_tradnl">
              <a:latin typeface="Arial   "/>
            </a:rPr>
            <a:t>● Identificar la demanda potencial para la apertura de una sucursal del restaurante M&amp;M en Aguachica Cesar. </a:t>
          </a:r>
          <a:endParaRPr lang="es-MX" dirty="0"/>
        </a:p>
      </dgm:t>
    </dgm:pt>
    <dgm:pt modelId="{D9FE2A0F-8EE0-2F4B-8D85-81FDE3DF4540}" type="parTrans" cxnId="{D742710F-1162-6741-B890-03515874E937}">
      <dgm:prSet/>
      <dgm:spPr/>
      <dgm:t>
        <a:bodyPr/>
        <a:lstStyle/>
        <a:p>
          <a:endParaRPr lang="es-MX"/>
        </a:p>
      </dgm:t>
    </dgm:pt>
    <dgm:pt modelId="{FDB74CFA-8AC8-BD47-9E85-649F20756C14}" type="sibTrans" cxnId="{D742710F-1162-6741-B890-03515874E937}">
      <dgm:prSet/>
      <dgm:spPr/>
      <dgm:t>
        <a:bodyPr/>
        <a:lstStyle/>
        <a:p>
          <a:endParaRPr lang="es-MX"/>
        </a:p>
      </dgm:t>
    </dgm:pt>
    <dgm:pt modelId="{905E69B1-DB1C-FF44-88B7-6792304FB0C1}">
      <dgm:prSet phldrT="[Texto]"/>
      <dgm:spPr/>
      <dgm:t>
        <a:bodyPr/>
        <a:lstStyle/>
        <a:p>
          <a:r>
            <a:rPr lang="es-ES_tradnl" dirty="0">
              <a:latin typeface="Arial   "/>
            </a:rPr>
            <a:t>●  determinar los aspectos administrativos y operativos necesarios para el plan de negocios. </a:t>
          </a:r>
          <a:endParaRPr lang="es-MX" dirty="0"/>
        </a:p>
      </dgm:t>
    </dgm:pt>
    <dgm:pt modelId="{88380872-79A5-3247-B671-6B98E9D2A72F}" type="parTrans" cxnId="{45BDF259-EF8A-2241-A412-3F3BA8767F24}">
      <dgm:prSet/>
      <dgm:spPr/>
      <dgm:t>
        <a:bodyPr/>
        <a:lstStyle/>
        <a:p>
          <a:endParaRPr lang="es-MX"/>
        </a:p>
      </dgm:t>
    </dgm:pt>
    <dgm:pt modelId="{335AB0E9-D924-F84C-B17E-B86D9487E350}" type="sibTrans" cxnId="{45BDF259-EF8A-2241-A412-3F3BA8767F24}">
      <dgm:prSet/>
      <dgm:spPr/>
      <dgm:t>
        <a:bodyPr/>
        <a:lstStyle/>
        <a:p>
          <a:endParaRPr lang="es-MX"/>
        </a:p>
      </dgm:t>
    </dgm:pt>
    <dgm:pt modelId="{A4EB60E1-37AB-D641-8537-0D3B8EA47832}">
      <dgm:prSet phldrT="[Texto]"/>
      <dgm:spPr/>
      <dgm:t>
        <a:bodyPr/>
        <a:lstStyle/>
        <a:p>
          <a:r>
            <a:rPr lang="es-ES_tradnl">
              <a:latin typeface="Arial   "/>
            </a:rPr>
            <a:t>●  Evaluar una proyección de ventas para la nueva sucursal del restaurante M&amp;M en Aguachica, Cesar. </a:t>
          </a:r>
          <a:endParaRPr lang="es-MX" dirty="0"/>
        </a:p>
      </dgm:t>
    </dgm:pt>
    <dgm:pt modelId="{66E07DFB-0E1C-DF4F-B471-823191A90669}" type="parTrans" cxnId="{3AD2269B-F743-3D46-9B31-DC8197804190}">
      <dgm:prSet/>
      <dgm:spPr/>
      <dgm:t>
        <a:bodyPr/>
        <a:lstStyle/>
        <a:p>
          <a:endParaRPr lang="es-MX"/>
        </a:p>
      </dgm:t>
    </dgm:pt>
    <dgm:pt modelId="{2992DDEF-EF73-A04D-B3AB-E2D43EF69A39}" type="sibTrans" cxnId="{3AD2269B-F743-3D46-9B31-DC8197804190}">
      <dgm:prSet/>
      <dgm:spPr/>
      <dgm:t>
        <a:bodyPr/>
        <a:lstStyle/>
        <a:p>
          <a:endParaRPr lang="es-MX"/>
        </a:p>
      </dgm:t>
    </dgm:pt>
    <dgm:pt modelId="{5DF7AE22-03AC-3941-989F-AEE017F6CFD4}">
      <dgm:prSet/>
      <dgm:spPr/>
      <dgm:t>
        <a:bodyPr/>
        <a:lstStyle/>
        <a:p>
          <a:r>
            <a:rPr lang="es-ES" altLang="en-US" b="1" dirty="0">
              <a:latin typeface="Arial Black" panose="020B0A04020102020204" pitchFamily="34" charset="0"/>
            </a:rPr>
            <a:t>OBJETIVO GENERAL</a:t>
          </a:r>
        </a:p>
      </dgm:t>
    </dgm:pt>
    <dgm:pt modelId="{CA8C99C0-B47B-E047-AE01-630FF5A06D48}" type="parTrans" cxnId="{D5F8E34A-3828-E549-B3E1-CDB581FEEBD8}">
      <dgm:prSet/>
      <dgm:spPr/>
      <dgm:t>
        <a:bodyPr/>
        <a:lstStyle/>
        <a:p>
          <a:endParaRPr lang="es-MX"/>
        </a:p>
      </dgm:t>
    </dgm:pt>
    <dgm:pt modelId="{0356FB0D-2DC8-3445-AD7D-4A53AE17E782}" type="sibTrans" cxnId="{D5F8E34A-3828-E549-B3E1-CDB581FEEBD8}">
      <dgm:prSet/>
      <dgm:spPr/>
      <dgm:t>
        <a:bodyPr/>
        <a:lstStyle/>
        <a:p>
          <a:endParaRPr lang="es-MX"/>
        </a:p>
      </dgm:t>
    </dgm:pt>
    <dgm:pt modelId="{DCBFB897-7C87-4C41-837F-669DA565840D}">
      <dgm:prSet/>
      <dgm:spPr/>
      <dgm:t>
        <a:bodyPr/>
        <a:lstStyle/>
        <a:p>
          <a:r>
            <a:rPr lang="es-ES" altLang="en-US" b="1">
              <a:latin typeface="Arial Black" panose="020B0A04020102020204" pitchFamily="34" charset="0"/>
            </a:rPr>
            <a:t>OBJETIVO ESPECIFICOS</a:t>
          </a:r>
          <a:endParaRPr lang="es-ES" altLang="en-US" b="1" dirty="0">
            <a:latin typeface="Arial Black" panose="020B0A04020102020204" pitchFamily="34" charset="0"/>
          </a:endParaRPr>
        </a:p>
      </dgm:t>
    </dgm:pt>
    <dgm:pt modelId="{CB4812AE-2FEE-9446-B417-73161CEE43FB}" type="parTrans" cxnId="{B00E566B-4928-E943-A644-05C19B334E10}">
      <dgm:prSet/>
      <dgm:spPr/>
      <dgm:t>
        <a:bodyPr/>
        <a:lstStyle/>
        <a:p>
          <a:endParaRPr lang="es-MX"/>
        </a:p>
      </dgm:t>
    </dgm:pt>
    <dgm:pt modelId="{6C0DF92B-EEF1-1F4D-AC5A-ED84434B7734}" type="sibTrans" cxnId="{B00E566B-4928-E943-A644-05C19B334E10}">
      <dgm:prSet/>
      <dgm:spPr/>
      <dgm:t>
        <a:bodyPr/>
        <a:lstStyle/>
        <a:p>
          <a:endParaRPr lang="es-MX"/>
        </a:p>
      </dgm:t>
    </dgm:pt>
    <dgm:pt modelId="{C4AE8BF1-8398-2649-AB1B-3D8519EA1F29}" type="pres">
      <dgm:prSet presAssocID="{ADAA6A71-55B4-8641-9404-D52F822BCA0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ECF611C-EAD5-5E40-9589-9A9E5AE6E3B6}" type="pres">
      <dgm:prSet presAssocID="{5DF7AE22-03AC-3941-989F-AEE017F6CFD4}" presName="vertOne" presStyleCnt="0"/>
      <dgm:spPr/>
    </dgm:pt>
    <dgm:pt modelId="{C3F4F07E-E890-2448-876F-87A730FA51B3}" type="pres">
      <dgm:prSet presAssocID="{5DF7AE22-03AC-3941-989F-AEE017F6CFD4}" presName="txOne" presStyleLbl="node0" presStyleIdx="0" presStyleCnt="2" custLinFactX="-162840" custLinFactNeighborX="-200000" custLinFactNeighborY="-2637">
        <dgm:presLayoutVars>
          <dgm:chPref val="3"/>
        </dgm:presLayoutVars>
      </dgm:prSet>
      <dgm:spPr/>
    </dgm:pt>
    <dgm:pt modelId="{4DC71C3D-BE03-E149-BDB6-978E27943FF7}" type="pres">
      <dgm:prSet presAssocID="{5DF7AE22-03AC-3941-989F-AEE017F6CFD4}" presName="parTransOne" presStyleCnt="0"/>
      <dgm:spPr/>
    </dgm:pt>
    <dgm:pt modelId="{95394A8F-EFC7-9D4B-99B8-957923AA9ABA}" type="pres">
      <dgm:prSet presAssocID="{5DF7AE22-03AC-3941-989F-AEE017F6CFD4}" presName="horzOne" presStyleCnt="0"/>
      <dgm:spPr/>
    </dgm:pt>
    <dgm:pt modelId="{D31E8E85-078A-E24F-92D1-EEC68160D6D3}" type="pres">
      <dgm:prSet presAssocID="{DCBFB897-7C87-4C41-837F-669DA565840D}" presName="vertTwo" presStyleCnt="0"/>
      <dgm:spPr/>
    </dgm:pt>
    <dgm:pt modelId="{96218B1C-1009-9B44-B78E-87474263D4BB}" type="pres">
      <dgm:prSet presAssocID="{DCBFB897-7C87-4C41-837F-669DA565840D}" presName="txTwo" presStyleLbl="node2" presStyleIdx="0" presStyleCnt="4">
        <dgm:presLayoutVars>
          <dgm:chPref val="3"/>
        </dgm:presLayoutVars>
      </dgm:prSet>
      <dgm:spPr/>
    </dgm:pt>
    <dgm:pt modelId="{699EF71C-2017-C04A-A763-68915AD30476}" type="pres">
      <dgm:prSet presAssocID="{DCBFB897-7C87-4C41-837F-669DA565840D}" presName="horzTwo" presStyleCnt="0"/>
      <dgm:spPr/>
    </dgm:pt>
    <dgm:pt modelId="{BC1A98B5-573F-7840-8327-DF61D0E48927}" type="pres">
      <dgm:prSet presAssocID="{0356FB0D-2DC8-3445-AD7D-4A53AE17E782}" presName="sibSpaceOne" presStyleCnt="0"/>
      <dgm:spPr/>
    </dgm:pt>
    <dgm:pt modelId="{64A18F1E-2157-A149-BB85-A7F86563D344}" type="pres">
      <dgm:prSet presAssocID="{32F5B9F4-2179-6D4F-B0F6-779B3619FFD7}" presName="vertOne" presStyleCnt="0"/>
      <dgm:spPr/>
    </dgm:pt>
    <dgm:pt modelId="{172FE550-1474-3748-940F-944A1BDE3030}" type="pres">
      <dgm:prSet presAssocID="{32F5B9F4-2179-6D4F-B0F6-779B3619FFD7}" presName="txOne" presStyleLbl="node0" presStyleIdx="1" presStyleCnt="2" custLinFactNeighborX="36229" custLinFactNeighborY="14169">
        <dgm:presLayoutVars>
          <dgm:chPref val="3"/>
        </dgm:presLayoutVars>
      </dgm:prSet>
      <dgm:spPr/>
    </dgm:pt>
    <dgm:pt modelId="{3FF38E43-17E2-3D49-B663-5B16328616AB}" type="pres">
      <dgm:prSet presAssocID="{32F5B9F4-2179-6D4F-B0F6-779B3619FFD7}" presName="parTransOne" presStyleCnt="0"/>
      <dgm:spPr/>
    </dgm:pt>
    <dgm:pt modelId="{011FA09A-05A1-6647-B9ED-A76D7D364263}" type="pres">
      <dgm:prSet presAssocID="{32F5B9F4-2179-6D4F-B0F6-779B3619FFD7}" presName="horzOne" presStyleCnt="0"/>
      <dgm:spPr/>
    </dgm:pt>
    <dgm:pt modelId="{A4636534-DBF1-8542-B6CD-14CF748F9579}" type="pres">
      <dgm:prSet presAssocID="{A8A3CEB0-40FA-2746-A899-98B99AC44F95}" presName="vertTwo" presStyleCnt="0"/>
      <dgm:spPr/>
    </dgm:pt>
    <dgm:pt modelId="{C5042999-3F4A-C54C-BEBB-9797252873D7}" type="pres">
      <dgm:prSet presAssocID="{A8A3CEB0-40FA-2746-A899-98B99AC44F95}" presName="txTwo" presStyleLbl="node2" presStyleIdx="1" presStyleCnt="4">
        <dgm:presLayoutVars>
          <dgm:chPref val="3"/>
        </dgm:presLayoutVars>
      </dgm:prSet>
      <dgm:spPr/>
    </dgm:pt>
    <dgm:pt modelId="{6C2D02D4-51F8-5147-821E-037397E9CA7F}" type="pres">
      <dgm:prSet presAssocID="{A8A3CEB0-40FA-2746-A899-98B99AC44F95}" presName="horzTwo" presStyleCnt="0"/>
      <dgm:spPr/>
    </dgm:pt>
    <dgm:pt modelId="{A166B93D-A25A-874D-80DE-788D3C7E9310}" type="pres">
      <dgm:prSet presAssocID="{FDB74CFA-8AC8-BD47-9E85-649F20756C14}" presName="sibSpaceTwo" presStyleCnt="0"/>
      <dgm:spPr/>
    </dgm:pt>
    <dgm:pt modelId="{EF6E3EFC-29F8-2C45-A519-BBC4C2A6B897}" type="pres">
      <dgm:prSet presAssocID="{905E69B1-DB1C-FF44-88B7-6792304FB0C1}" presName="vertTwo" presStyleCnt="0"/>
      <dgm:spPr/>
    </dgm:pt>
    <dgm:pt modelId="{4D3FCFAF-CB4B-0140-8A0A-DD6A79F55B45}" type="pres">
      <dgm:prSet presAssocID="{905E69B1-DB1C-FF44-88B7-6792304FB0C1}" presName="txTwo" presStyleLbl="node2" presStyleIdx="2" presStyleCnt="4">
        <dgm:presLayoutVars>
          <dgm:chPref val="3"/>
        </dgm:presLayoutVars>
      </dgm:prSet>
      <dgm:spPr/>
    </dgm:pt>
    <dgm:pt modelId="{FB2C0062-7F82-9B46-B16E-ACA239EE3759}" type="pres">
      <dgm:prSet presAssocID="{905E69B1-DB1C-FF44-88B7-6792304FB0C1}" presName="horzTwo" presStyleCnt="0"/>
      <dgm:spPr/>
    </dgm:pt>
    <dgm:pt modelId="{3C3F3B24-A72D-2C4B-8218-F941FC805A14}" type="pres">
      <dgm:prSet presAssocID="{335AB0E9-D924-F84C-B17E-B86D9487E350}" presName="sibSpaceTwo" presStyleCnt="0"/>
      <dgm:spPr/>
    </dgm:pt>
    <dgm:pt modelId="{C6497275-2D4B-8F44-921F-F9B6E1EFFD38}" type="pres">
      <dgm:prSet presAssocID="{A4EB60E1-37AB-D641-8537-0D3B8EA47832}" presName="vertTwo" presStyleCnt="0"/>
      <dgm:spPr/>
    </dgm:pt>
    <dgm:pt modelId="{BDD03F14-0555-2843-B88E-26C2CB97EF23}" type="pres">
      <dgm:prSet presAssocID="{A4EB60E1-37AB-D641-8537-0D3B8EA47832}" presName="txTwo" presStyleLbl="node2" presStyleIdx="3" presStyleCnt="4" custLinFactNeighborX="87121" custLinFactNeighborY="-1208">
        <dgm:presLayoutVars>
          <dgm:chPref val="3"/>
        </dgm:presLayoutVars>
      </dgm:prSet>
      <dgm:spPr/>
    </dgm:pt>
    <dgm:pt modelId="{6911E2E1-0CA1-EA49-A01F-AB727CBB6137}" type="pres">
      <dgm:prSet presAssocID="{A4EB60E1-37AB-D641-8537-0D3B8EA47832}" presName="horzTwo" presStyleCnt="0"/>
      <dgm:spPr/>
    </dgm:pt>
  </dgm:ptLst>
  <dgm:cxnLst>
    <dgm:cxn modelId="{88CA2A05-D76D-5A48-A98B-5FADC540253B}" type="presOf" srcId="{32F5B9F4-2179-6D4F-B0F6-779B3619FFD7}" destId="{172FE550-1474-3748-940F-944A1BDE3030}" srcOrd="0" destOrd="0" presId="urn:microsoft.com/office/officeart/2005/8/layout/hierarchy4"/>
    <dgm:cxn modelId="{D742710F-1162-6741-B890-03515874E937}" srcId="{32F5B9F4-2179-6D4F-B0F6-779B3619FFD7}" destId="{A8A3CEB0-40FA-2746-A899-98B99AC44F95}" srcOrd="0" destOrd="0" parTransId="{D9FE2A0F-8EE0-2F4B-8D85-81FDE3DF4540}" sibTransId="{FDB74CFA-8AC8-BD47-9E85-649F20756C14}"/>
    <dgm:cxn modelId="{9AD05319-16FA-8F4B-B04D-10BD3D4AA716}" type="presOf" srcId="{5DF7AE22-03AC-3941-989F-AEE017F6CFD4}" destId="{C3F4F07E-E890-2448-876F-87A730FA51B3}" srcOrd="0" destOrd="0" presId="urn:microsoft.com/office/officeart/2005/8/layout/hierarchy4"/>
    <dgm:cxn modelId="{879B3129-CFBF-184C-9BFA-D8D0A7EB70DD}" type="presOf" srcId="{A8A3CEB0-40FA-2746-A899-98B99AC44F95}" destId="{C5042999-3F4A-C54C-BEBB-9797252873D7}" srcOrd="0" destOrd="0" presId="urn:microsoft.com/office/officeart/2005/8/layout/hierarchy4"/>
    <dgm:cxn modelId="{D5F8E34A-3828-E549-B3E1-CDB581FEEBD8}" srcId="{ADAA6A71-55B4-8641-9404-D52F822BCA06}" destId="{5DF7AE22-03AC-3941-989F-AEE017F6CFD4}" srcOrd="0" destOrd="0" parTransId="{CA8C99C0-B47B-E047-AE01-630FF5A06D48}" sibTransId="{0356FB0D-2DC8-3445-AD7D-4A53AE17E782}"/>
    <dgm:cxn modelId="{45BDF259-EF8A-2241-A412-3F3BA8767F24}" srcId="{32F5B9F4-2179-6D4F-B0F6-779B3619FFD7}" destId="{905E69B1-DB1C-FF44-88B7-6792304FB0C1}" srcOrd="1" destOrd="0" parTransId="{88380872-79A5-3247-B671-6B98E9D2A72F}" sibTransId="{335AB0E9-D924-F84C-B17E-B86D9487E350}"/>
    <dgm:cxn modelId="{C1419B6A-8DCF-414D-B4F1-AE1BD677DD7A}" type="presOf" srcId="{A4EB60E1-37AB-D641-8537-0D3B8EA47832}" destId="{BDD03F14-0555-2843-B88E-26C2CB97EF23}" srcOrd="0" destOrd="0" presId="urn:microsoft.com/office/officeart/2005/8/layout/hierarchy4"/>
    <dgm:cxn modelId="{B00E566B-4928-E943-A644-05C19B334E10}" srcId="{5DF7AE22-03AC-3941-989F-AEE017F6CFD4}" destId="{DCBFB897-7C87-4C41-837F-669DA565840D}" srcOrd="0" destOrd="0" parTransId="{CB4812AE-2FEE-9446-B417-73161CEE43FB}" sibTransId="{6C0DF92B-EEF1-1F4D-AC5A-ED84434B7734}"/>
    <dgm:cxn modelId="{D0644F98-A82D-6640-AF14-6BD30433A945}" type="presOf" srcId="{ADAA6A71-55B4-8641-9404-D52F822BCA06}" destId="{C4AE8BF1-8398-2649-AB1B-3D8519EA1F29}" srcOrd="0" destOrd="0" presId="urn:microsoft.com/office/officeart/2005/8/layout/hierarchy4"/>
    <dgm:cxn modelId="{3AD2269B-F743-3D46-9B31-DC8197804190}" srcId="{32F5B9F4-2179-6D4F-B0F6-779B3619FFD7}" destId="{A4EB60E1-37AB-D641-8537-0D3B8EA47832}" srcOrd="2" destOrd="0" parTransId="{66E07DFB-0E1C-DF4F-B471-823191A90669}" sibTransId="{2992DDEF-EF73-A04D-B3AB-E2D43EF69A39}"/>
    <dgm:cxn modelId="{03B4B6A5-53B7-DF44-B067-3DE6A4980501}" type="presOf" srcId="{DCBFB897-7C87-4C41-837F-669DA565840D}" destId="{96218B1C-1009-9B44-B78E-87474263D4BB}" srcOrd="0" destOrd="0" presId="urn:microsoft.com/office/officeart/2005/8/layout/hierarchy4"/>
    <dgm:cxn modelId="{DF794AB6-B557-444E-8033-B926AC4DDD00}" srcId="{ADAA6A71-55B4-8641-9404-D52F822BCA06}" destId="{32F5B9F4-2179-6D4F-B0F6-779B3619FFD7}" srcOrd="1" destOrd="0" parTransId="{8E3CEF32-51E0-754E-856C-7EF5663072CD}" sibTransId="{8DD96C8F-25C6-F94D-9E37-B6D449837040}"/>
    <dgm:cxn modelId="{F1F1C3D5-13F7-C348-A10E-9CDF2D667B4A}" type="presOf" srcId="{905E69B1-DB1C-FF44-88B7-6792304FB0C1}" destId="{4D3FCFAF-CB4B-0140-8A0A-DD6A79F55B45}" srcOrd="0" destOrd="0" presId="urn:microsoft.com/office/officeart/2005/8/layout/hierarchy4"/>
    <dgm:cxn modelId="{B1F96EFF-B52B-7B4B-A2E2-E352182E09AC}" type="presParOf" srcId="{C4AE8BF1-8398-2649-AB1B-3D8519EA1F29}" destId="{AECF611C-EAD5-5E40-9589-9A9E5AE6E3B6}" srcOrd="0" destOrd="0" presId="urn:microsoft.com/office/officeart/2005/8/layout/hierarchy4"/>
    <dgm:cxn modelId="{CBCC4193-2F5A-B241-ABEF-FDE8CA9A7B22}" type="presParOf" srcId="{AECF611C-EAD5-5E40-9589-9A9E5AE6E3B6}" destId="{C3F4F07E-E890-2448-876F-87A730FA51B3}" srcOrd="0" destOrd="0" presId="urn:microsoft.com/office/officeart/2005/8/layout/hierarchy4"/>
    <dgm:cxn modelId="{441988AC-BB82-9B45-9482-ED5C01CB0CDE}" type="presParOf" srcId="{AECF611C-EAD5-5E40-9589-9A9E5AE6E3B6}" destId="{4DC71C3D-BE03-E149-BDB6-978E27943FF7}" srcOrd="1" destOrd="0" presId="urn:microsoft.com/office/officeart/2005/8/layout/hierarchy4"/>
    <dgm:cxn modelId="{2A1B9B3A-120C-A74B-9B1D-911AA55EAFAD}" type="presParOf" srcId="{AECF611C-EAD5-5E40-9589-9A9E5AE6E3B6}" destId="{95394A8F-EFC7-9D4B-99B8-957923AA9ABA}" srcOrd="2" destOrd="0" presId="urn:microsoft.com/office/officeart/2005/8/layout/hierarchy4"/>
    <dgm:cxn modelId="{4F4EF2A5-1301-464F-91A1-B2D2DABFF82E}" type="presParOf" srcId="{95394A8F-EFC7-9D4B-99B8-957923AA9ABA}" destId="{D31E8E85-078A-E24F-92D1-EEC68160D6D3}" srcOrd="0" destOrd="0" presId="urn:microsoft.com/office/officeart/2005/8/layout/hierarchy4"/>
    <dgm:cxn modelId="{B6300E93-8625-084F-87E0-B7590C3CB000}" type="presParOf" srcId="{D31E8E85-078A-E24F-92D1-EEC68160D6D3}" destId="{96218B1C-1009-9B44-B78E-87474263D4BB}" srcOrd="0" destOrd="0" presId="urn:microsoft.com/office/officeart/2005/8/layout/hierarchy4"/>
    <dgm:cxn modelId="{C61CAF81-EB56-854F-9FA3-25209FCC89A1}" type="presParOf" srcId="{D31E8E85-078A-E24F-92D1-EEC68160D6D3}" destId="{699EF71C-2017-C04A-A763-68915AD30476}" srcOrd="1" destOrd="0" presId="urn:microsoft.com/office/officeart/2005/8/layout/hierarchy4"/>
    <dgm:cxn modelId="{4CF797B9-166B-F040-82F0-E1E031C65E31}" type="presParOf" srcId="{C4AE8BF1-8398-2649-AB1B-3D8519EA1F29}" destId="{BC1A98B5-573F-7840-8327-DF61D0E48927}" srcOrd="1" destOrd="0" presId="urn:microsoft.com/office/officeart/2005/8/layout/hierarchy4"/>
    <dgm:cxn modelId="{FDBB3590-DE8C-A348-AF07-38948CDE5270}" type="presParOf" srcId="{C4AE8BF1-8398-2649-AB1B-3D8519EA1F29}" destId="{64A18F1E-2157-A149-BB85-A7F86563D344}" srcOrd="2" destOrd="0" presId="urn:microsoft.com/office/officeart/2005/8/layout/hierarchy4"/>
    <dgm:cxn modelId="{1329E8CF-E7D5-464C-8BAC-042034EC8FF0}" type="presParOf" srcId="{64A18F1E-2157-A149-BB85-A7F86563D344}" destId="{172FE550-1474-3748-940F-944A1BDE3030}" srcOrd="0" destOrd="0" presId="urn:microsoft.com/office/officeart/2005/8/layout/hierarchy4"/>
    <dgm:cxn modelId="{472C8215-FBD1-184E-A5A1-A668A0E7262B}" type="presParOf" srcId="{64A18F1E-2157-A149-BB85-A7F86563D344}" destId="{3FF38E43-17E2-3D49-B663-5B16328616AB}" srcOrd="1" destOrd="0" presId="urn:microsoft.com/office/officeart/2005/8/layout/hierarchy4"/>
    <dgm:cxn modelId="{9CCD0458-69A0-A94D-AD1E-2B23C96F0173}" type="presParOf" srcId="{64A18F1E-2157-A149-BB85-A7F86563D344}" destId="{011FA09A-05A1-6647-B9ED-A76D7D364263}" srcOrd="2" destOrd="0" presId="urn:microsoft.com/office/officeart/2005/8/layout/hierarchy4"/>
    <dgm:cxn modelId="{14818F47-2C48-1649-8EB6-D8199A2B8109}" type="presParOf" srcId="{011FA09A-05A1-6647-B9ED-A76D7D364263}" destId="{A4636534-DBF1-8542-B6CD-14CF748F9579}" srcOrd="0" destOrd="0" presId="urn:microsoft.com/office/officeart/2005/8/layout/hierarchy4"/>
    <dgm:cxn modelId="{A4EC406C-9BCD-D84A-A21E-7E2CCAEF38C0}" type="presParOf" srcId="{A4636534-DBF1-8542-B6CD-14CF748F9579}" destId="{C5042999-3F4A-C54C-BEBB-9797252873D7}" srcOrd="0" destOrd="0" presId="urn:microsoft.com/office/officeart/2005/8/layout/hierarchy4"/>
    <dgm:cxn modelId="{E220FB26-1B6D-8045-B159-C9075FA6BFEB}" type="presParOf" srcId="{A4636534-DBF1-8542-B6CD-14CF748F9579}" destId="{6C2D02D4-51F8-5147-821E-037397E9CA7F}" srcOrd="1" destOrd="0" presId="urn:microsoft.com/office/officeart/2005/8/layout/hierarchy4"/>
    <dgm:cxn modelId="{A245A458-86D5-EF41-AECB-44AAB9A03FC4}" type="presParOf" srcId="{011FA09A-05A1-6647-B9ED-A76D7D364263}" destId="{A166B93D-A25A-874D-80DE-788D3C7E9310}" srcOrd="1" destOrd="0" presId="urn:microsoft.com/office/officeart/2005/8/layout/hierarchy4"/>
    <dgm:cxn modelId="{5477BCD2-9E2B-244C-8B34-DA7A15BF3DE2}" type="presParOf" srcId="{011FA09A-05A1-6647-B9ED-A76D7D364263}" destId="{EF6E3EFC-29F8-2C45-A519-BBC4C2A6B897}" srcOrd="2" destOrd="0" presId="urn:microsoft.com/office/officeart/2005/8/layout/hierarchy4"/>
    <dgm:cxn modelId="{66BA9952-EDEC-D647-BA1E-00456CB3A33B}" type="presParOf" srcId="{EF6E3EFC-29F8-2C45-A519-BBC4C2A6B897}" destId="{4D3FCFAF-CB4B-0140-8A0A-DD6A79F55B45}" srcOrd="0" destOrd="0" presId="urn:microsoft.com/office/officeart/2005/8/layout/hierarchy4"/>
    <dgm:cxn modelId="{9BB4007F-91E7-B746-B298-27DF80B7BE54}" type="presParOf" srcId="{EF6E3EFC-29F8-2C45-A519-BBC4C2A6B897}" destId="{FB2C0062-7F82-9B46-B16E-ACA239EE3759}" srcOrd="1" destOrd="0" presId="urn:microsoft.com/office/officeart/2005/8/layout/hierarchy4"/>
    <dgm:cxn modelId="{0176EFCD-82F2-A04E-872C-F423E2296695}" type="presParOf" srcId="{011FA09A-05A1-6647-B9ED-A76D7D364263}" destId="{3C3F3B24-A72D-2C4B-8218-F941FC805A14}" srcOrd="3" destOrd="0" presId="urn:microsoft.com/office/officeart/2005/8/layout/hierarchy4"/>
    <dgm:cxn modelId="{4B9A56F2-CCC3-1A40-9323-3017E1F8FF47}" type="presParOf" srcId="{011FA09A-05A1-6647-B9ED-A76D7D364263}" destId="{C6497275-2D4B-8F44-921F-F9B6E1EFFD38}" srcOrd="4" destOrd="0" presId="urn:microsoft.com/office/officeart/2005/8/layout/hierarchy4"/>
    <dgm:cxn modelId="{BC6C1D82-0F26-9F4A-9C9E-194FF2141B15}" type="presParOf" srcId="{C6497275-2D4B-8F44-921F-F9B6E1EFFD38}" destId="{BDD03F14-0555-2843-B88E-26C2CB97EF23}" srcOrd="0" destOrd="0" presId="urn:microsoft.com/office/officeart/2005/8/layout/hierarchy4"/>
    <dgm:cxn modelId="{69042BB5-5AA1-954B-9EA0-1EA460B1CFF6}" type="presParOf" srcId="{C6497275-2D4B-8F44-921F-F9B6E1EFFD38}" destId="{6911E2E1-0CA1-EA49-A01F-AB727CBB613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EFB9E4-9840-A048-8F66-738D56EC86EB}" type="doc">
      <dgm:prSet loTypeId="urn:microsoft.com/office/officeart/2005/8/layout/lProcess3" loCatId="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180B5332-40E1-E243-89AF-328BDC2FC3B6}">
      <dgm:prSet phldrT="[Texto]"/>
      <dgm:spPr/>
      <dgm:t>
        <a:bodyPr/>
        <a:lstStyle/>
        <a:p>
          <a:r>
            <a:rPr lang="es-MX" dirty="0"/>
            <a:t>ENFOQUE Y TIPO DE ESTUDIO</a:t>
          </a:r>
        </a:p>
      </dgm:t>
    </dgm:pt>
    <dgm:pt modelId="{FC5A748F-E449-754D-9D00-9B4B37F25119}" type="parTrans" cxnId="{D85B5811-5ECC-FC4D-8223-559DF2E9140A}">
      <dgm:prSet/>
      <dgm:spPr/>
      <dgm:t>
        <a:bodyPr/>
        <a:lstStyle/>
        <a:p>
          <a:endParaRPr lang="es-MX"/>
        </a:p>
      </dgm:t>
    </dgm:pt>
    <dgm:pt modelId="{A481E551-7E2A-8B44-96BE-CD548AFF9F9A}" type="sibTrans" cxnId="{D85B5811-5ECC-FC4D-8223-559DF2E9140A}">
      <dgm:prSet/>
      <dgm:spPr/>
      <dgm:t>
        <a:bodyPr/>
        <a:lstStyle/>
        <a:p>
          <a:endParaRPr lang="es-MX"/>
        </a:p>
      </dgm:t>
    </dgm:pt>
    <dgm:pt modelId="{0269CA69-43EF-894F-BF98-C617C00364B7}">
      <dgm:prSet phldrT="[Texto]" custT="1"/>
      <dgm:spPr/>
      <dgm:t>
        <a:bodyPr/>
        <a:lstStyle/>
        <a:p>
          <a:r>
            <a:rPr lang="es-CO" sz="4000" b="1" dirty="0"/>
            <a:t>mixto</a:t>
          </a:r>
          <a:endParaRPr lang="es-MX" sz="4800" b="1" dirty="0"/>
        </a:p>
      </dgm:t>
    </dgm:pt>
    <dgm:pt modelId="{E48E2C9D-D0E5-B849-A208-8148B3FF221A}" type="parTrans" cxnId="{BB73E2A3-1505-DE48-87C6-EAA9C2AA4AE5}">
      <dgm:prSet/>
      <dgm:spPr/>
      <dgm:t>
        <a:bodyPr/>
        <a:lstStyle/>
        <a:p>
          <a:endParaRPr lang="es-MX"/>
        </a:p>
      </dgm:t>
    </dgm:pt>
    <dgm:pt modelId="{9AC71534-CA61-4C44-BB5A-2B364ED178F2}" type="sibTrans" cxnId="{BB73E2A3-1505-DE48-87C6-EAA9C2AA4AE5}">
      <dgm:prSet/>
      <dgm:spPr/>
      <dgm:t>
        <a:bodyPr/>
        <a:lstStyle/>
        <a:p>
          <a:endParaRPr lang="es-MX"/>
        </a:p>
      </dgm:t>
    </dgm:pt>
    <dgm:pt modelId="{DD35CCD6-F567-6840-9096-BCAE65F55E45}">
      <dgm:prSet phldrT="[Texto]"/>
      <dgm:spPr/>
      <dgm:t>
        <a:bodyPr/>
        <a:lstStyle/>
        <a:p>
          <a:r>
            <a:rPr lang="es-MX" b="1" dirty="0"/>
            <a:t>CUANTITATIVO CUALITATIVO</a:t>
          </a:r>
        </a:p>
      </dgm:t>
    </dgm:pt>
    <dgm:pt modelId="{D1D21004-7EB9-8E47-99ED-E3E6C95D759C}" type="parTrans" cxnId="{771B44F1-B164-0842-9483-0F51967C1CB6}">
      <dgm:prSet/>
      <dgm:spPr/>
      <dgm:t>
        <a:bodyPr/>
        <a:lstStyle/>
        <a:p>
          <a:endParaRPr lang="es-MX"/>
        </a:p>
      </dgm:t>
    </dgm:pt>
    <dgm:pt modelId="{C0540A8E-F362-944B-9DD1-29932EF393AD}" type="sibTrans" cxnId="{771B44F1-B164-0842-9483-0F51967C1CB6}">
      <dgm:prSet/>
      <dgm:spPr/>
      <dgm:t>
        <a:bodyPr/>
        <a:lstStyle/>
        <a:p>
          <a:endParaRPr lang="es-MX"/>
        </a:p>
      </dgm:t>
    </dgm:pt>
    <dgm:pt modelId="{D0F805D3-52CF-8D41-AE52-FE61647C83D1}">
      <dgm:prSet phldrT="[Texto]"/>
      <dgm:spPr/>
      <dgm:t>
        <a:bodyPr/>
        <a:lstStyle/>
        <a:p>
          <a:r>
            <a:rPr lang="es-MX" dirty="0"/>
            <a:t>DISEÑO DE INVESTIGACIÓN</a:t>
          </a:r>
        </a:p>
      </dgm:t>
    </dgm:pt>
    <dgm:pt modelId="{A5DB8FDF-B667-E642-BB32-0631F26E7463}" type="parTrans" cxnId="{0DE23877-32C4-FB48-B435-FA8D36D0D669}">
      <dgm:prSet/>
      <dgm:spPr/>
      <dgm:t>
        <a:bodyPr/>
        <a:lstStyle/>
        <a:p>
          <a:endParaRPr lang="es-MX"/>
        </a:p>
      </dgm:t>
    </dgm:pt>
    <dgm:pt modelId="{836EA29D-B6AE-9944-88B9-6DC65BE1195C}" type="sibTrans" cxnId="{0DE23877-32C4-FB48-B435-FA8D36D0D669}">
      <dgm:prSet/>
      <dgm:spPr/>
      <dgm:t>
        <a:bodyPr/>
        <a:lstStyle/>
        <a:p>
          <a:endParaRPr lang="es-MX"/>
        </a:p>
      </dgm:t>
    </dgm:pt>
    <dgm:pt modelId="{1CCACAC5-AD85-E14C-A97C-67744B466771}">
      <dgm:prSet phldrT="[Texto]" custT="1"/>
      <dgm:spPr/>
      <dgm:t>
        <a:bodyPr/>
        <a:lstStyle/>
        <a:p>
          <a:r>
            <a:rPr lang="es-CO" sz="2800" b="1" dirty="0"/>
            <a:t>tipo no experimental, transversal, descriptivo y de campo.</a:t>
          </a:r>
          <a:endParaRPr lang="es-MX" sz="2800" b="1" dirty="0"/>
        </a:p>
      </dgm:t>
    </dgm:pt>
    <dgm:pt modelId="{6A55EC16-1C0D-664B-B601-B9F236439C98}" type="parTrans" cxnId="{8EDAED09-B957-034C-854F-946DA53B30FC}">
      <dgm:prSet/>
      <dgm:spPr/>
      <dgm:t>
        <a:bodyPr/>
        <a:lstStyle/>
        <a:p>
          <a:endParaRPr lang="es-MX"/>
        </a:p>
      </dgm:t>
    </dgm:pt>
    <dgm:pt modelId="{C9C2CB3D-1269-5145-9FCF-264CB9E9CD54}" type="sibTrans" cxnId="{8EDAED09-B957-034C-854F-946DA53B30FC}">
      <dgm:prSet/>
      <dgm:spPr/>
      <dgm:t>
        <a:bodyPr/>
        <a:lstStyle/>
        <a:p>
          <a:endParaRPr lang="es-MX"/>
        </a:p>
      </dgm:t>
    </dgm:pt>
    <dgm:pt modelId="{1D613EE9-5711-4741-B032-293E02B5727C}">
      <dgm:prSet/>
      <dgm:spPr/>
      <dgm:t>
        <a:bodyPr/>
        <a:lstStyle/>
        <a:p>
          <a:r>
            <a:rPr lang="es-MX" dirty="0"/>
            <a:t>HIPOTESIS</a:t>
          </a:r>
        </a:p>
      </dgm:t>
    </dgm:pt>
    <dgm:pt modelId="{DC293C9A-E34F-4148-962A-4520FB348A7D}" type="parTrans" cxnId="{31B30FC7-E1B9-6446-84E1-299FAE4B16B7}">
      <dgm:prSet/>
      <dgm:spPr/>
      <dgm:t>
        <a:bodyPr/>
        <a:lstStyle/>
        <a:p>
          <a:endParaRPr lang="es-MX"/>
        </a:p>
      </dgm:t>
    </dgm:pt>
    <dgm:pt modelId="{D567156D-D3BD-494A-9780-775A2841F465}" type="sibTrans" cxnId="{31B30FC7-E1B9-6446-84E1-299FAE4B16B7}">
      <dgm:prSet/>
      <dgm:spPr/>
      <dgm:t>
        <a:bodyPr/>
        <a:lstStyle/>
        <a:p>
          <a:endParaRPr lang="es-MX"/>
        </a:p>
      </dgm:t>
    </dgm:pt>
    <dgm:pt modelId="{118CE833-9097-4748-913E-F37AB34C0335}">
      <dgm:prSet/>
      <dgm:spPr/>
      <dgm:t>
        <a:bodyPr/>
        <a:lstStyle/>
        <a:p>
          <a:r>
            <a:rPr lang="es-ES_tradnl" b="1" i="0" dirty="0"/>
            <a:t>apertura de una sucursal del restaurante M&amp;M</a:t>
          </a:r>
          <a:endParaRPr lang="es-ES_tradnl" b="1" dirty="0"/>
        </a:p>
      </dgm:t>
    </dgm:pt>
    <dgm:pt modelId="{E29D1FEB-D057-E643-875E-F6A005DDE44D}" type="parTrans" cxnId="{B3A18AEF-2A30-424B-9CD0-4061A31B5110}">
      <dgm:prSet/>
      <dgm:spPr/>
      <dgm:t>
        <a:bodyPr/>
        <a:lstStyle/>
        <a:p>
          <a:endParaRPr lang="es-MX"/>
        </a:p>
      </dgm:t>
    </dgm:pt>
    <dgm:pt modelId="{732CCC4E-BFA5-B543-9F8B-1037917371FF}" type="sibTrans" cxnId="{B3A18AEF-2A30-424B-9CD0-4061A31B5110}">
      <dgm:prSet/>
      <dgm:spPr/>
      <dgm:t>
        <a:bodyPr/>
        <a:lstStyle/>
        <a:p>
          <a:endParaRPr lang="es-MX"/>
        </a:p>
      </dgm:t>
    </dgm:pt>
    <dgm:pt modelId="{D597BD8C-31D1-C24C-85EE-06CC88BF3852}">
      <dgm:prSet/>
      <dgm:spPr/>
      <dgm:t>
        <a:bodyPr/>
        <a:lstStyle/>
        <a:p>
          <a:r>
            <a:rPr lang="es-CO" b="1" dirty="0"/>
            <a:t>Modelo de Negocio</a:t>
          </a:r>
          <a:endParaRPr lang="es-ES_tradnl" b="1" dirty="0"/>
        </a:p>
      </dgm:t>
    </dgm:pt>
    <dgm:pt modelId="{48213EC7-9A0B-9641-A825-E8D833562DEC}" type="parTrans" cxnId="{9FAFD574-180F-C248-AB15-4546B6E8F8DF}">
      <dgm:prSet/>
      <dgm:spPr/>
      <dgm:t>
        <a:bodyPr/>
        <a:lstStyle/>
        <a:p>
          <a:endParaRPr lang="es-MX"/>
        </a:p>
      </dgm:t>
    </dgm:pt>
    <dgm:pt modelId="{3B5C816B-F011-9146-931A-23A598D08C25}" type="sibTrans" cxnId="{9FAFD574-180F-C248-AB15-4546B6E8F8DF}">
      <dgm:prSet/>
      <dgm:spPr/>
      <dgm:t>
        <a:bodyPr/>
        <a:lstStyle/>
        <a:p>
          <a:endParaRPr lang="es-MX"/>
        </a:p>
      </dgm:t>
    </dgm:pt>
    <dgm:pt modelId="{D3D532C2-A702-5446-8805-2B19F0494B20}" type="pres">
      <dgm:prSet presAssocID="{B6EFB9E4-9840-A048-8F66-738D56EC86EB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B9AABDCA-8F6A-404F-B916-B8E927DDFD58}" type="pres">
      <dgm:prSet presAssocID="{180B5332-40E1-E243-89AF-328BDC2FC3B6}" presName="horFlow" presStyleCnt="0"/>
      <dgm:spPr/>
    </dgm:pt>
    <dgm:pt modelId="{CDCDAAF2-90C6-504B-9F8F-F8CAEE960970}" type="pres">
      <dgm:prSet presAssocID="{180B5332-40E1-E243-89AF-328BDC2FC3B6}" presName="bigChev" presStyleLbl="node1" presStyleIdx="0" presStyleCnt="3"/>
      <dgm:spPr/>
    </dgm:pt>
    <dgm:pt modelId="{3754FC9C-30E6-9F4C-9EDF-EF580B84573A}" type="pres">
      <dgm:prSet presAssocID="{E48E2C9D-D0E5-B849-A208-8148B3FF221A}" presName="parTrans" presStyleCnt="0"/>
      <dgm:spPr/>
    </dgm:pt>
    <dgm:pt modelId="{CA0F1759-2A64-4045-A262-DADF95B6AC0B}" type="pres">
      <dgm:prSet presAssocID="{0269CA69-43EF-894F-BF98-C617C00364B7}" presName="node" presStyleLbl="alignAccFollowNode1" presStyleIdx="0" presStyleCnt="5">
        <dgm:presLayoutVars>
          <dgm:bulletEnabled val="1"/>
        </dgm:presLayoutVars>
      </dgm:prSet>
      <dgm:spPr/>
    </dgm:pt>
    <dgm:pt modelId="{18EC9305-F4DD-B546-A394-02061AC68B2F}" type="pres">
      <dgm:prSet presAssocID="{9AC71534-CA61-4C44-BB5A-2B364ED178F2}" presName="sibTrans" presStyleCnt="0"/>
      <dgm:spPr/>
    </dgm:pt>
    <dgm:pt modelId="{7B93B2D3-8B5A-2641-8D58-86CB30D31C51}" type="pres">
      <dgm:prSet presAssocID="{DD35CCD6-F567-6840-9096-BCAE65F55E45}" presName="node" presStyleLbl="alignAccFollowNode1" presStyleIdx="1" presStyleCnt="5">
        <dgm:presLayoutVars>
          <dgm:bulletEnabled val="1"/>
        </dgm:presLayoutVars>
      </dgm:prSet>
      <dgm:spPr/>
    </dgm:pt>
    <dgm:pt modelId="{B3958A33-6147-484D-86A9-870EA4E05DFC}" type="pres">
      <dgm:prSet presAssocID="{180B5332-40E1-E243-89AF-328BDC2FC3B6}" presName="vSp" presStyleCnt="0"/>
      <dgm:spPr/>
    </dgm:pt>
    <dgm:pt modelId="{1D6D914F-3897-504A-87AD-BA630A51DB7C}" type="pres">
      <dgm:prSet presAssocID="{D0F805D3-52CF-8D41-AE52-FE61647C83D1}" presName="horFlow" presStyleCnt="0"/>
      <dgm:spPr/>
    </dgm:pt>
    <dgm:pt modelId="{19295E6E-C5B2-BF4F-A59D-3510AD21AB50}" type="pres">
      <dgm:prSet presAssocID="{D0F805D3-52CF-8D41-AE52-FE61647C83D1}" presName="bigChev" presStyleLbl="node1" presStyleIdx="1" presStyleCnt="3"/>
      <dgm:spPr/>
    </dgm:pt>
    <dgm:pt modelId="{A6E61625-A378-CF4C-937E-3E60FBCD0A6A}" type="pres">
      <dgm:prSet presAssocID="{6A55EC16-1C0D-664B-B601-B9F236439C98}" presName="parTrans" presStyleCnt="0"/>
      <dgm:spPr/>
    </dgm:pt>
    <dgm:pt modelId="{25B62108-5F33-F140-8AD1-CAA5408560F4}" type="pres">
      <dgm:prSet presAssocID="{1CCACAC5-AD85-E14C-A97C-67744B466771}" presName="node" presStyleLbl="alignAccFollowNode1" presStyleIdx="2" presStyleCnt="5" custScaleX="180019">
        <dgm:presLayoutVars>
          <dgm:bulletEnabled val="1"/>
        </dgm:presLayoutVars>
      </dgm:prSet>
      <dgm:spPr/>
    </dgm:pt>
    <dgm:pt modelId="{B4D1ADA2-B009-734F-A6B2-2D5F2C372F41}" type="pres">
      <dgm:prSet presAssocID="{D0F805D3-52CF-8D41-AE52-FE61647C83D1}" presName="vSp" presStyleCnt="0"/>
      <dgm:spPr/>
    </dgm:pt>
    <dgm:pt modelId="{7F160622-9914-5040-8167-3C48A2A2E661}" type="pres">
      <dgm:prSet presAssocID="{1D613EE9-5711-4741-B032-293E02B5727C}" presName="horFlow" presStyleCnt="0"/>
      <dgm:spPr/>
    </dgm:pt>
    <dgm:pt modelId="{D343A62F-6ABE-3F44-93E3-EA476F4C5D2C}" type="pres">
      <dgm:prSet presAssocID="{1D613EE9-5711-4741-B032-293E02B5727C}" presName="bigChev" presStyleLbl="node1" presStyleIdx="2" presStyleCnt="3"/>
      <dgm:spPr/>
    </dgm:pt>
    <dgm:pt modelId="{7B3FC5AA-D1AA-7247-AF7A-5CBF53C741E9}" type="pres">
      <dgm:prSet presAssocID="{E29D1FEB-D057-E643-875E-F6A005DDE44D}" presName="parTrans" presStyleCnt="0"/>
      <dgm:spPr/>
    </dgm:pt>
    <dgm:pt modelId="{42D5B83D-F92E-7748-B282-B9089560BA6A}" type="pres">
      <dgm:prSet presAssocID="{118CE833-9097-4748-913E-F37AB34C0335}" presName="node" presStyleLbl="alignAccFollowNode1" presStyleIdx="3" presStyleCnt="5">
        <dgm:presLayoutVars>
          <dgm:bulletEnabled val="1"/>
        </dgm:presLayoutVars>
      </dgm:prSet>
      <dgm:spPr/>
    </dgm:pt>
    <dgm:pt modelId="{C632D7C6-CBA2-CC45-828D-CEBB611F2441}" type="pres">
      <dgm:prSet presAssocID="{732CCC4E-BFA5-B543-9F8B-1037917371FF}" presName="sibTrans" presStyleCnt="0"/>
      <dgm:spPr/>
    </dgm:pt>
    <dgm:pt modelId="{7D32CB43-E11A-2848-A224-120581B42B86}" type="pres">
      <dgm:prSet presAssocID="{D597BD8C-31D1-C24C-85EE-06CC88BF3852}" presName="node" presStyleLbl="alignAccFollowNode1" presStyleIdx="4" presStyleCnt="5">
        <dgm:presLayoutVars>
          <dgm:bulletEnabled val="1"/>
        </dgm:presLayoutVars>
      </dgm:prSet>
      <dgm:spPr/>
    </dgm:pt>
  </dgm:ptLst>
  <dgm:cxnLst>
    <dgm:cxn modelId="{8EDAED09-B957-034C-854F-946DA53B30FC}" srcId="{D0F805D3-52CF-8D41-AE52-FE61647C83D1}" destId="{1CCACAC5-AD85-E14C-A97C-67744B466771}" srcOrd="0" destOrd="0" parTransId="{6A55EC16-1C0D-664B-B601-B9F236439C98}" sibTransId="{C9C2CB3D-1269-5145-9FCF-264CB9E9CD54}"/>
    <dgm:cxn modelId="{D85B5811-5ECC-FC4D-8223-559DF2E9140A}" srcId="{B6EFB9E4-9840-A048-8F66-738D56EC86EB}" destId="{180B5332-40E1-E243-89AF-328BDC2FC3B6}" srcOrd="0" destOrd="0" parTransId="{FC5A748F-E449-754D-9D00-9B4B37F25119}" sibTransId="{A481E551-7E2A-8B44-96BE-CD548AFF9F9A}"/>
    <dgm:cxn modelId="{9FAFD574-180F-C248-AB15-4546B6E8F8DF}" srcId="{1D613EE9-5711-4741-B032-293E02B5727C}" destId="{D597BD8C-31D1-C24C-85EE-06CC88BF3852}" srcOrd="1" destOrd="0" parTransId="{48213EC7-9A0B-9641-A825-E8D833562DEC}" sibTransId="{3B5C816B-F011-9146-931A-23A598D08C25}"/>
    <dgm:cxn modelId="{0DE23877-32C4-FB48-B435-FA8D36D0D669}" srcId="{B6EFB9E4-9840-A048-8F66-738D56EC86EB}" destId="{D0F805D3-52CF-8D41-AE52-FE61647C83D1}" srcOrd="1" destOrd="0" parTransId="{A5DB8FDF-B667-E642-BB32-0631F26E7463}" sibTransId="{836EA29D-B6AE-9944-88B9-6DC65BE1195C}"/>
    <dgm:cxn modelId="{EEC61D83-58C3-CD44-AEEA-E2AAB85B7514}" type="presOf" srcId="{D597BD8C-31D1-C24C-85EE-06CC88BF3852}" destId="{7D32CB43-E11A-2848-A224-120581B42B86}" srcOrd="0" destOrd="0" presId="urn:microsoft.com/office/officeart/2005/8/layout/lProcess3"/>
    <dgm:cxn modelId="{83A46988-FA5E-0346-B65B-1BE5D2D849DC}" type="presOf" srcId="{0269CA69-43EF-894F-BF98-C617C00364B7}" destId="{CA0F1759-2A64-4045-A262-DADF95B6AC0B}" srcOrd="0" destOrd="0" presId="urn:microsoft.com/office/officeart/2005/8/layout/lProcess3"/>
    <dgm:cxn modelId="{F0113396-7A65-0C4C-90FD-D48530400273}" type="presOf" srcId="{1CCACAC5-AD85-E14C-A97C-67744B466771}" destId="{25B62108-5F33-F140-8AD1-CAA5408560F4}" srcOrd="0" destOrd="0" presId="urn:microsoft.com/office/officeart/2005/8/layout/lProcess3"/>
    <dgm:cxn modelId="{EB14A19A-05BB-2148-8BBA-2877ED6E6E9D}" type="presOf" srcId="{B6EFB9E4-9840-A048-8F66-738D56EC86EB}" destId="{D3D532C2-A702-5446-8805-2B19F0494B20}" srcOrd="0" destOrd="0" presId="urn:microsoft.com/office/officeart/2005/8/layout/lProcess3"/>
    <dgm:cxn modelId="{BB73E2A3-1505-DE48-87C6-EAA9C2AA4AE5}" srcId="{180B5332-40E1-E243-89AF-328BDC2FC3B6}" destId="{0269CA69-43EF-894F-BF98-C617C00364B7}" srcOrd="0" destOrd="0" parTransId="{E48E2C9D-D0E5-B849-A208-8148B3FF221A}" sibTransId="{9AC71534-CA61-4C44-BB5A-2B364ED178F2}"/>
    <dgm:cxn modelId="{E34208B5-0025-CD44-996A-4431496AB8A0}" type="presOf" srcId="{D0F805D3-52CF-8D41-AE52-FE61647C83D1}" destId="{19295E6E-C5B2-BF4F-A59D-3510AD21AB50}" srcOrd="0" destOrd="0" presId="urn:microsoft.com/office/officeart/2005/8/layout/lProcess3"/>
    <dgm:cxn modelId="{F3596AB9-4AE6-494D-A68B-8E86E4AF7CEF}" type="presOf" srcId="{1D613EE9-5711-4741-B032-293E02B5727C}" destId="{D343A62F-6ABE-3F44-93E3-EA476F4C5D2C}" srcOrd="0" destOrd="0" presId="urn:microsoft.com/office/officeart/2005/8/layout/lProcess3"/>
    <dgm:cxn modelId="{A2ECB0BB-9372-2D47-9E57-0B21AB27059D}" type="presOf" srcId="{180B5332-40E1-E243-89AF-328BDC2FC3B6}" destId="{CDCDAAF2-90C6-504B-9F8F-F8CAEE960970}" srcOrd="0" destOrd="0" presId="urn:microsoft.com/office/officeart/2005/8/layout/lProcess3"/>
    <dgm:cxn modelId="{31B30FC7-E1B9-6446-84E1-299FAE4B16B7}" srcId="{B6EFB9E4-9840-A048-8F66-738D56EC86EB}" destId="{1D613EE9-5711-4741-B032-293E02B5727C}" srcOrd="2" destOrd="0" parTransId="{DC293C9A-E34F-4148-962A-4520FB348A7D}" sibTransId="{D567156D-D3BD-494A-9780-775A2841F465}"/>
    <dgm:cxn modelId="{A24EE9E5-EC19-A445-AB74-3525C1C99D7F}" type="presOf" srcId="{118CE833-9097-4748-913E-F37AB34C0335}" destId="{42D5B83D-F92E-7748-B282-B9089560BA6A}" srcOrd="0" destOrd="0" presId="urn:microsoft.com/office/officeart/2005/8/layout/lProcess3"/>
    <dgm:cxn modelId="{8BDFF4E6-C988-4140-8042-2692C06929D3}" type="presOf" srcId="{DD35CCD6-F567-6840-9096-BCAE65F55E45}" destId="{7B93B2D3-8B5A-2641-8D58-86CB30D31C51}" srcOrd="0" destOrd="0" presId="urn:microsoft.com/office/officeart/2005/8/layout/lProcess3"/>
    <dgm:cxn modelId="{B3A18AEF-2A30-424B-9CD0-4061A31B5110}" srcId="{1D613EE9-5711-4741-B032-293E02B5727C}" destId="{118CE833-9097-4748-913E-F37AB34C0335}" srcOrd="0" destOrd="0" parTransId="{E29D1FEB-D057-E643-875E-F6A005DDE44D}" sibTransId="{732CCC4E-BFA5-B543-9F8B-1037917371FF}"/>
    <dgm:cxn modelId="{771B44F1-B164-0842-9483-0F51967C1CB6}" srcId="{180B5332-40E1-E243-89AF-328BDC2FC3B6}" destId="{DD35CCD6-F567-6840-9096-BCAE65F55E45}" srcOrd="1" destOrd="0" parTransId="{D1D21004-7EB9-8E47-99ED-E3E6C95D759C}" sibTransId="{C0540A8E-F362-944B-9DD1-29932EF393AD}"/>
    <dgm:cxn modelId="{375255E4-406C-FC4D-8DC3-675BCB4FC27D}" type="presParOf" srcId="{D3D532C2-A702-5446-8805-2B19F0494B20}" destId="{B9AABDCA-8F6A-404F-B916-B8E927DDFD58}" srcOrd="0" destOrd="0" presId="urn:microsoft.com/office/officeart/2005/8/layout/lProcess3"/>
    <dgm:cxn modelId="{53D179EB-CD94-C441-8912-197B33C247DA}" type="presParOf" srcId="{B9AABDCA-8F6A-404F-B916-B8E927DDFD58}" destId="{CDCDAAF2-90C6-504B-9F8F-F8CAEE960970}" srcOrd="0" destOrd="0" presId="urn:microsoft.com/office/officeart/2005/8/layout/lProcess3"/>
    <dgm:cxn modelId="{8E47010B-07E7-D940-969F-EB7E1379E203}" type="presParOf" srcId="{B9AABDCA-8F6A-404F-B916-B8E927DDFD58}" destId="{3754FC9C-30E6-9F4C-9EDF-EF580B84573A}" srcOrd="1" destOrd="0" presId="urn:microsoft.com/office/officeart/2005/8/layout/lProcess3"/>
    <dgm:cxn modelId="{68B0C588-0C2E-9940-8073-69E7098BFFC1}" type="presParOf" srcId="{B9AABDCA-8F6A-404F-B916-B8E927DDFD58}" destId="{CA0F1759-2A64-4045-A262-DADF95B6AC0B}" srcOrd="2" destOrd="0" presId="urn:microsoft.com/office/officeart/2005/8/layout/lProcess3"/>
    <dgm:cxn modelId="{6FC09792-8162-724E-85BB-BC928DF960CF}" type="presParOf" srcId="{B9AABDCA-8F6A-404F-B916-B8E927DDFD58}" destId="{18EC9305-F4DD-B546-A394-02061AC68B2F}" srcOrd="3" destOrd="0" presId="urn:microsoft.com/office/officeart/2005/8/layout/lProcess3"/>
    <dgm:cxn modelId="{713E1580-EF39-E24B-96A7-44073B48948B}" type="presParOf" srcId="{B9AABDCA-8F6A-404F-B916-B8E927DDFD58}" destId="{7B93B2D3-8B5A-2641-8D58-86CB30D31C51}" srcOrd="4" destOrd="0" presId="urn:microsoft.com/office/officeart/2005/8/layout/lProcess3"/>
    <dgm:cxn modelId="{5166DE33-1ED2-684B-9A7A-8317BC4B0AC2}" type="presParOf" srcId="{D3D532C2-A702-5446-8805-2B19F0494B20}" destId="{B3958A33-6147-484D-86A9-870EA4E05DFC}" srcOrd="1" destOrd="0" presId="urn:microsoft.com/office/officeart/2005/8/layout/lProcess3"/>
    <dgm:cxn modelId="{FC4EA66E-AB79-3F42-A04B-6D5A4083CCF6}" type="presParOf" srcId="{D3D532C2-A702-5446-8805-2B19F0494B20}" destId="{1D6D914F-3897-504A-87AD-BA630A51DB7C}" srcOrd="2" destOrd="0" presId="urn:microsoft.com/office/officeart/2005/8/layout/lProcess3"/>
    <dgm:cxn modelId="{0A01CD1A-0E7F-3349-873F-D1AB1A12D8BB}" type="presParOf" srcId="{1D6D914F-3897-504A-87AD-BA630A51DB7C}" destId="{19295E6E-C5B2-BF4F-A59D-3510AD21AB50}" srcOrd="0" destOrd="0" presId="urn:microsoft.com/office/officeart/2005/8/layout/lProcess3"/>
    <dgm:cxn modelId="{999FF506-ECD7-6E41-ACC0-454AE53511AD}" type="presParOf" srcId="{1D6D914F-3897-504A-87AD-BA630A51DB7C}" destId="{A6E61625-A378-CF4C-937E-3E60FBCD0A6A}" srcOrd="1" destOrd="0" presId="urn:microsoft.com/office/officeart/2005/8/layout/lProcess3"/>
    <dgm:cxn modelId="{1997EA0D-1D92-E448-BB7C-3A4327AEFB8A}" type="presParOf" srcId="{1D6D914F-3897-504A-87AD-BA630A51DB7C}" destId="{25B62108-5F33-F140-8AD1-CAA5408560F4}" srcOrd="2" destOrd="0" presId="urn:microsoft.com/office/officeart/2005/8/layout/lProcess3"/>
    <dgm:cxn modelId="{3CE71BBE-FAA4-794C-BA94-DA9EE96CA059}" type="presParOf" srcId="{D3D532C2-A702-5446-8805-2B19F0494B20}" destId="{B4D1ADA2-B009-734F-A6B2-2D5F2C372F41}" srcOrd="3" destOrd="0" presId="urn:microsoft.com/office/officeart/2005/8/layout/lProcess3"/>
    <dgm:cxn modelId="{F66BBFFC-4A8D-AD42-AE63-A3B3F925C9F9}" type="presParOf" srcId="{D3D532C2-A702-5446-8805-2B19F0494B20}" destId="{7F160622-9914-5040-8167-3C48A2A2E661}" srcOrd="4" destOrd="0" presId="urn:microsoft.com/office/officeart/2005/8/layout/lProcess3"/>
    <dgm:cxn modelId="{C12F4E8B-801F-B04D-96AE-43E683FBC818}" type="presParOf" srcId="{7F160622-9914-5040-8167-3C48A2A2E661}" destId="{D343A62F-6ABE-3F44-93E3-EA476F4C5D2C}" srcOrd="0" destOrd="0" presId="urn:microsoft.com/office/officeart/2005/8/layout/lProcess3"/>
    <dgm:cxn modelId="{210D850C-7BF4-A743-8625-C59EF4060414}" type="presParOf" srcId="{7F160622-9914-5040-8167-3C48A2A2E661}" destId="{7B3FC5AA-D1AA-7247-AF7A-5CBF53C741E9}" srcOrd="1" destOrd="0" presId="urn:microsoft.com/office/officeart/2005/8/layout/lProcess3"/>
    <dgm:cxn modelId="{518C7B52-EEFF-8548-9458-9EFBB200BA1E}" type="presParOf" srcId="{7F160622-9914-5040-8167-3C48A2A2E661}" destId="{42D5B83D-F92E-7748-B282-B9089560BA6A}" srcOrd="2" destOrd="0" presId="urn:microsoft.com/office/officeart/2005/8/layout/lProcess3"/>
    <dgm:cxn modelId="{58555FCD-B7AF-394E-A67D-77C492ED396F}" type="presParOf" srcId="{7F160622-9914-5040-8167-3C48A2A2E661}" destId="{C632D7C6-CBA2-CC45-828D-CEBB611F2441}" srcOrd="3" destOrd="0" presId="urn:microsoft.com/office/officeart/2005/8/layout/lProcess3"/>
    <dgm:cxn modelId="{7F459E2E-62B4-634A-902F-9669A3681938}" type="presParOf" srcId="{7F160622-9914-5040-8167-3C48A2A2E661}" destId="{7D32CB43-E11A-2848-A224-120581B42B86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DD51B0-ED2B-4C45-BFCE-3B343D6A4D34}" type="doc">
      <dgm:prSet loTypeId="urn:microsoft.com/office/officeart/2008/layout/HorizontalMultiLevelHierarchy" loCatId="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C7CF6EE6-D342-B547-A1BC-3A5BB12C45A3}">
      <dgm:prSet phldrT="[Texto]" custT="1"/>
      <dgm:spPr/>
      <dgm:t>
        <a:bodyPr/>
        <a:lstStyle/>
        <a:p>
          <a:r>
            <a:rPr lang="es-MX" sz="4800" dirty="0"/>
            <a:t>POBLACIÓN Y MUESTRA</a:t>
          </a:r>
        </a:p>
      </dgm:t>
    </dgm:pt>
    <dgm:pt modelId="{983D06FF-FEA3-AD4F-A07D-F6CFFA1E6166}" type="parTrans" cxnId="{F432629E-2BF6-884C-907D-53D8C84395E9}">
      <dgm:prSet/>
      <dgm:spPr/>
      <dgm:t>
        <a:bodyPr/>
        <a:lstStyle/>
        <a:p>
          <a:endParaRPr lang="es-MX"/>
        </a:p>
      </dgm:t>
    </dgm:pt>
    <dgm:pt modelId="{A3D22CBC-F4B7-CA4A-A8B3-6D88226C09D4}" type="sibTrans" cxnId="{F432629E-2BF6-884C-907D-53D8C84395E9}">
      <dgm:prSet/>
      <dgm:spPr/>
      <dgm:t>
        <a:bodyPr/>
        <a:lstStyle/>
        <a:p>
          <a:endParaRPr lang="es-MX"/>
        </a:p>
      </dgm:t>
    </dgm:pt>
    <dgm:pt modelId="{A256037C-292E-5E4B-8A18-10D645673F69}">
      <dgm:prSet phldrT="[Texto]" custT="1"/>
      <dgm:spPr/>
      <dgm:t>
        <a:bodyPr/>
        <a:lstStyle/>
        <a:p>
          <a:r>
            <a:rPr lang="es-ES_tradnl" sz="3200" b="1">
              <a:latin typeface="Arial   "/>
            </a:rPr>
            <a:t>Método de Muestreo</a:t>
          </a:r>
          <a:endParaRPr lang="es-MX" sz="3200" b="1" dirty="0"/>
        </a:p>
      </dgm:t>
    </dgm:pt>
    <dgm:pt modelId="{53900351-C532-694B-8F09-BEA1766D65D2}" type="parTrans" cxnId="{AFD3E2C9-757D-A64A-9F1D-1183827619F9}">
      <dgm:prSet/>
      <dgm:spPr/>
      <dgm:t>
        <a:bodyPr/>
        <a:lstStyle/>
        <a:p>
          <a:endParaRPr lang="es-MX"/>
        </a:p>
      </dgm:t>
    </dgm:pt>
    <dgm:pt modelId="{F41E1E41-781B-DC4B-95EF-1401824D7552}" type="sibTrans" cxnId="{AFD3E2C9-757D-A64A-9F1D-1183827619F9}">
      <dgm:prSet/>
      <dgm:spPr/>
      <dgm:t>
        <a:bodyPr/>
        <a:lstStyle/>
        <a:p>
          <a:endParaRPr lang="es-MX"/>
        </a:p>
      </dgm:t>
    </dgm:pt>
    <dgm:pt modelId="{C0A5E7F7-B01A-D840-8E55-CC272E391E00}">
      <dgm:prSet phldrT="[Texto]" custT="1"/>
      <dgm:spPr/>
      <dgm:t>
        <a:bodyPr/>
        <a:lstStyle/>
        <a:p>
          <a:r>
            <a:rPr lang="es-ES_tradnl" sz="3200" b="1">
              <a:latin typeface="Arial   "/>
            </a:rPr>
            <a:t>Determinación de la Muestra</a:t>
          </a:r>
          <a:endParaRPr lang="es-MX" sz="3200" b="1" dirty="0"/>
        </a:p>
      </dgm:t>
    </dgm:pt>
    <dgm:pt modelId="{F2D2A30A-14A5-984B-843B-C03EA85292FC}" type="parTrans" cxnId="{6CA8FA4D-9275-3545-90BF-47DE5BF3634D}">
      <dgm:prSet/>
      <dgm:spPr/>
      <dgm:t>
        <a:bodyPr/>
        <a:lstStyle/>
        <a:p>
          <a:endParaRPr lang="es-MX"/>
        </a:p>
      </dgm:t>
    </dgm:pt>
    <dgm:pt modelId="{2657A2D1-4212-AB45-B224-488258D1B1D3}" type="sibTrans" cxnId="{6CA8FA4D-9275-3545-90BF-47DE5BF3634D}">
      <dgm:prSet/>
      <dgm:spPr/>
      <dgm:t>
        <a:bodyPr/>
        <a:lstStyle/>
        <a:p>
          <a:endParaRPr lang="es-MX"/>
        </a:p>
      </dgm:t>
    </dgm:pt>
    <dgm:pt modelId="{69AC3D40-5C70-F94B-B0AB-011CEAC251CA}">
      <dgm:prSet custT="1"/>
      <dgm:spPr/>
      <dgm:t>
        <a:bodyPr/>
        <a:lstStyle/>
        <a:p>
          <a:r>
            <a:rPr lang="es-ES_tradnl" sz="3200" b="1">
              <a:latin typeface="Arial   "/>
            </a:rPr>
            <a:t>Población</a:t>
          </a:r>
          <a:endParaRPr lang="es-ES_tradnl" sz="3200" b="1" dirty="0"/>
        </a:p>
      </dgm:t>
    </dgm:pt>
    <dgm:pt modelId="{3A7CA783-633C-7A45-98C6-5E293EE9C267}" type="parTrans" cxnId="{BD73BAD6-CE30-1041-A003-6BF61E647612}">
      <dgm:prSet/>
      <dgm:spPr/>
      <dgm:t>
        <a:bodyPr/>
        <a:lstStyle/>
        <a:p>
          <a:endParaRPr lang="es-MX"/>
        </a:p>
      </dgm:t>
    </dgm:pt>
    <dgm:pt modelId="{87A29D04-8AA5-D346-A460-B8754C4E833C}" type="sibTrans" cxnId="{BD73BAD6-CE30-1041-A003-6BF61E647612}">
      <dgm:prSet/>
      <dgm:spPr/>
      <dgm:t>
        <a:bodyPr/>
        <a:lstStyle/>
        <a:p>
          <a:endParaRPr lang="es-MX"/>
        </a:p>
      </dgm:t>
    </dgm:pt>
    <dgm:pt modelId="{F02AAC82-2C98-AB4F-B8B2-7275F8240E8A}">
      <dgm:prSet custT="1"/>
      <dgm:spPr/>
      <dgm:t>
        <a:bodyPr/>
        <a:lstStyle/>
        <a:p>
          <a:r>
            <a:rPr lang="es-ES_tradnl" sz="2400" b="1" dirty="0">
              <a:latin typeface="Arial   "/>
            </a:rPr>
            <a:t>El proyecto abarca una población de 4000 personas, incluyendo clientes y potenciales clientes del restaurante M&amp;M en Aguachica, Cesar.</a:t>
          </a:r>
          <a:endParaRPr lang="es-ES_tradnl" sz="2400" b="1" dirty="0"/>
        </a:p>
      </dgm:t>
    </dgm:pt>
    <dgm:pt modelId="{963C44B1-8CA3-904A-A877-FC5156CA7E50}" type="parTrans" cxnId="{6C5590A5-260C-6047-9906-F809F75E1BC7}">
      <dgm:prSet/>
      <dgm:spPr/>
      <dgm:t>
        <a:bodyPr/>
        <a:lstStyle/>
        <a:p>
          <a:endParaRPr lang="es-MX"/>
        </a:p>
      </dgm:t>
    </dgm:pt>
    <dgm:pt modelId="{4D489536-D543-264F-AA30-670C23BEEB56}" type="sibTrans" cxnId="{6C5590A5-260C-6047-9906-F809F75E1BC7}">
      <dgm:prSet/>
      <dgm:spPr/>
      <dgm:t>
        <a:bodyPr/>
        <a:lstStyle/>
        <a:p>
          <a:endParaRPr lang="es-MX"/>
        </a:p>
      </dgm:t>
    </dgm:pt>
    <dgm:pt modelId="{75C2C4FD-2624-D840-943C-EC3CCD8C07AB}">
      <dgm:prSet custT="1"/>
      <dgm:spPr/>
      <dgm:t>
        <a:bodyPr/>
        <a:lstStyle/>
        <a:p>
          <a:r>
            <a:rPr lang="es-ES_tradnl" sz="2400" b="1" dirty="0">
              <a:latin typeface="Arial   "/>
            </a:rPr>
            <a:t>Se utilizará un muestreo aleatorio simple para seleccionar participantes, asegurando resultados representativos y confiables.</a:t>
          </a:r>
        </a:p>
      </dgm:t>
    </dgm:pt>
    <dgm:pt modelId="{5ABE2E86-BC11-8B4E-8EB4-F9353544F594}" type="parTrans" cxnId="{45C12989-A887-0D47-9A30-222AD5AA8EFE}">
      <dgm:prSet/>
      <dgm:spPr/>
      <dgm:t>
        <a:bodyPr/>
        <a:lstStyle/>
        <a:p>
          <a:endParaRPr lang="es-MX"/>
        </a:p>
      </dgm:t>
    </dgm:pt>
    <dgm:pt modelId="{75957F76-531B-7C45-BE42-BAD5606B46AC}" type="sibTrans" cxnId="{45C12989-A887-0D47-9A30-222AD5AA8EFE}">
      <dgm:prSet/>
      <dgm:spPr/>
      <dgm:t>
        <a:bodyPr/>
        <a:lstStyle/>
        <a:p>
          <a:endParaRPr lang="es-MX"/>
        </a:p>
      </dgm:t>
    </dgm:pt>
    <dgm:pt modelId="{474ED168-E83D-3846-9A71-411AB5546B62}">
      <dgm:prSet custT="1"/>
      <dgm:spPr/>
      <dgm:t>
        <a:bodyPr/>
        <a:lstStyle/>
        <a:p>
          <a:r>
            <a:rPr lang="es-ES_tradnl" sz="2400" b="1" dirty="0">
              <a:latin typeface="Arial   "/>
            </a:rPr>
            <a:t>Para una población de 4000 personas, se necesita encuestar al menos 350 individuos, con un nivel de confianza del 90% y un margen de error del 5%.</a:t>
          </a:r>
          <a:endParaRPr lang="es-ES_tradnl" sz="2400" b="1" dirty="0"/>
        </a:p>
      </dgm:t>
    </dgm:pt>
    <dgm:pt modelId="{2768BB26-48D3-A243-9013-B220A8C29B00}" type="parTrans" cxnId="{2A5E02B6-D336-9A40-BD92-7FAD11A49E68}">
      <dgm:prSet/>
      <dgm:spPr/>
      <dgm:t>
        <a:bodyPr/>
        <a:lstStyle/>
        <a:p>
          <a:endParaRPr lang="es-MX"/>
        </a:p>
      </dgm:t>
    </dgm:pt>
    <dgm:pt modelId="{48EDCAC3-0984-B24E-AED9-1DEE386CFB8B}" type="sibTrans" cxnId="{2A5E02B6-D336-9A40-BD92-7FAD11A49E68}">
      <dgm:prSet/>
      <dgm:spPr/>
      <dgm:t>
        <a:bodyPr/>
        <a:lstStyle/>
        <a:p>
          <a:endParaRPr lang="es-MX"/>
        </a:p>
      </dgm:t>
    </dgm:pt>
    <dgm:pt modelId="{7466937A-C6B6-E648-9DA1-75CDB9519680}" type="pres">
      <dgm:prSet presAssocID="{E4DD51B0-ED2B-4C45-BFCE-3B343D6A4D3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77F9704-6115-EB45-9AE0-94FBDDC1654E}" type="pres">
      <dgm:prSet presAssocID="{C7CF6EE6-D342-B547-A1BC-3A5BB12C45A3}" presName="root1" presStyleCnt="0"/>
      <dgm:spPr/>
    </dgm:pt>
    <dgm:pt modelId="{B751405A-F02E-8443-A502-34057E3DAFDA}" type="pres">
      <dgm:prSet presAssocID="{C7CF6EE6-D342-B547-A1BC-3A5BB12C45A3}" presName="LevelOneTextNode" presStyleLbl="node0" presStyleIdx="0" presStyleCnt="1">
        <dgm:presLayoutVars>
          <dgm:chPref val="3"/>
        </dgm:presLayoutVars>
      </dgm:prSet>
      <dgm:spPr/>
    </dgm:pt>
    <dgm:pt modelId="{A10D247A-1AC9-064E-B869-A39BF43046CD}" type="pres">
      <dgm:prSet presAssocID="{C7CF6EE6-D342-B547-A1BC-3A5BB12C45A3}" presName="level2hierChild" presStyleCnt="0"/>
      <dgm:spPr/>
    </dgm:pt>
    <dgm:pt modelId="{09A16C4D-235C-FE4F-88F2-039DD4E921A3}" type="pres">
      <dgm:prSet presAssocID="{3A7CA783-633C-7A45-98C6-5E293EE9C267}" presName="conn2-1" presStyleLbl="parChTrans1D2" presStyleIdx="0" presStyleCnt="3"/>
      <dgm:spPr/>
    </dgm:pt>
    <dgm:pt modelId="{789BAFB1-FA49-5D45-A1D7-89DF9CD66B13}" type="pres">
      <dgm:prSet presAssocID="{3A7CA783-633C-7A45-98C6-5E293EE9C267}" presName="connTx" presStyleLbl="parChTrans1D2" presStyleIdx="0" presStyleCnt="3"/>
      <dgm:spPr/>
    </dgm:pt>
    <dgm:pt modelId="{F5842A82-A6BE-4743-B315-0735FA394D0E}" type="pres">
      <dgm:prSet presAssocID="{69AC3D40-5C70-F94B-B0AB-011CEAC251CA}" presName="root2" presStyleCnt="0"/>
      <dgm:spPr/>
    </dgm:pt>
    <dgm:pt modelId="{46585C53-5A52-BC4C-8A6C-3AE4F9B08452}" type="pres">
      <dgm:prSet presAssocID="{69AC3D40-5C70-F94B-B0AB-011CEAC251CA}" presName="LevelTwoTextNode" presStyleLbl="node2" presStyleIdx="0" presStyleCnt="3" custScaleY="138704">
        <dgm:presLayoutVars>
          <dgm:chPref val="3"/>
        </dgm:presLayoutVars>
      </dgm:prSet>
      <dgm:spPr/>
    </dgm:pt>
    <dgm:pt modelId="{20F9BD4C-77A0-4041-AF0B-22F9C139E491}" type="pres">
      <dgm:prSet presAssocID="{69AC3D40-5C70-F94B-B0AB-011CEAC251CA}" presName="level3hierChild" presStyleCnt="0"/>
      <dgm:spPr/>
    </dgm:pt>
    <dgm:pt modelId="{CC8F4215-3EFE-1A4E-BC4E-326E58CF7A49}" type="pres">
      <dgm:prSet presAssocID="{963C44B1-8CA3-904A-A877-FC5156CA7E50}" presName="conn2-1" presStyleLbl="parChTrans1D3" presStyleIdx="0" presStyleCnt="3"/>
      <dgm:spPr/>
    </dgm:pt>
    <dgm:pt modelId="{3512B5EF-1A36-354E-ADC2-35109D80CD41}" type="pres">
      <dgm:prSet presAssocID="{963C44B1-8CA3-904A-A877-FC5156CA7E50}" presName="connTx" presStyleLbl="parChTrans1D3" presStyleIdx="0" presStyleCnt="3"/>
      <dgm:spPr/>
    </dgm:pt>
    <dgm:pt modelId="{0F7CB4EE-E6C7-654E-AE95-70D9B5819B08}" type="pres">
      <dgm:prSet presAssocID="{F02AAC82-2C98-AB4F-B8B2-7275F8240E8A}" presName="root2" presStyleCnt="0"/>
      <dgm:spPr/>
    </dgm:pt>
    <dgm:pt modelId="{1BF8BB8D-A6BB-7941-979B-278CE6965DD7}" type="pres">
      <dgm:prSet presAssocID="{F02AAC82-2C98-AB4F-B8B2-7275F8240E8A}" presName="LevelTwoTextNode" presStyleLbl="node3" presStyleIdx="0" presStyleCnt="3" custScaleY="138704">
        <dgm:presLayoutVars>
          <dgm:chPref val="3"/>
        </dgm:presLayoutVars>
      </dgm:prSet>
      <dgm:spPr/>
    </dgm:pt>
    <dgm:pt modelId="{4A8E53EC-BC85-0441-8708-9FB708646942}" type="pres">
      <dgm:prSet presAssocID="{F02AAC82-2C98-AB4F-B8B2-7275F8240E8A}" presName="level3hierChild" presStyleCnt="0"/>
      <dgm:spPr/>
    </dgm:pt>
    <dgm:pt modelId="{90BA49EB-84C7-5349-B6AA-A934FAAD25EF}" type="pres">
      <dgm:prSet presAssocID="{53900351-C532-694B-8F09-BEA1766D65D2}" presName="conn2-1" presStyleLbl="parChTrans1D2" presStyleIdx="1" presStyleCnt="3"/>
      <dgm:spPr/>
    </dgm:pt>
    <dgm:pt modelId="{1C65260F-C4AB-B44E-8F8E-B3E639C4FDAF}" type="pres">
      <dgm:prSet presAssocID="{53900351-C532-694B-8F09-BEA1766D65D2}" presName="connTx" presStyleLbl="parChTrans1D2" presStyleIdx="1" presStyleCnt="3"/>
      <dgm:spPr/>
    </dgm:pt>
    <dgm:pt modelId="{542D6276-DE88-2240-B189-C1004C172B24}" type="pres">
      <dgm:prSet presAssocID="{A256037C-292E-5E4B-8A18-10D645673F69}" presName="root2" presStyleCnt="0"/>
      <dgm:spPr/>
    </dgm:pt>
    <dgm:pt modelId="{A96B7FD1-98BD-DF4A-89B4-4AD195AEF4E0}" type="pres">
      <dgm:prSet presAssocID="{A256037C-292E-5E4B-8A18-10D645673F69}" presName="LevelTwoTextNode" presStyleLbl="node2" presStyleIdx="1" presStyleCnt="3" custScaleY="138704">
        <dgm:presLayoutVars>
          <dgm:chPref val="3"/>
        </dgm:presLayoutVars>
      </dgm:prSet>
      <dgm:spPr/>
    </dgm:pt>
    <dgm:pt modelId="{A12CFC4D-C3A5-D947-82C4-BB5CF7F6C642}" type="pres">
      <dgm:prSet presAssocID="{A256037C-292E-5E4B-8A18-10D645673F69}" presName="level3hierChild" presStyleCnt="0"/>
      <dgm:spPr/>
    </dgm:pt>
    <dgm:pt modelId="{ABE95696-C904-EC4E-AFCF-CA27DA2823DB}" type="pres">
      <dgm:prSet presAssocID="{5ABE2E86-BC11-8B4E-8EB4-F9353544F594}" presName="conn2-1" presStyleLbl="parChTrans1D3" presStyleIdx="1" presStyleCnt="3"/>
      <dgm:spPr/>
    </dgm:pt>
    <dgm:pt modelId="{A6712838-8D98-BD45-9236-990B593DEEFA}" type="pres">
      <dgm:prSet presAssocID="{5ABE2E86-BC11-8B4E-8EB4-F9353544F594}" presName="connTx" presStyleLbl="parChTrans1D3" presStyleIdx="1" presStyleCnt="3"/>
      <dgm:spPr/>
    </dgm:pt>
    <dgm:pt modelId="{C2B610CF-4F93-9A46-B203-0E4185B62493}" type="pres">
      <dgm:prSet presAssocID="{75C2C4FD-2624-D840-943C-EC3CCD8C07AB}" presName="root2" presStyleCnt="0"/>
      <dgm:spPr/>
    </dgm:pt>
    <dgm:pt modelId="{640081F1-8E76-1948-87EB-D8C21AAAC776}" type="pres">
      <dgm:prSet presAssocID="{75C2C4FD-2624-D840-943C-EC3CCD8C07AB}" presName="LevelTwoTextNode" presStyleLbl="node3" presStyleIdx="1" presStyleCnt="3" custScaleY="138704">
        <dgm:presLayoutVars>
          <dgm:chPref val="3"/>
        </dgm:presLayoutVars>
      </dgm:prSet>
      <dgm:spPr/>
    </dgm:pt>
    <dgm:pt modelId="{046EAB86-4831-6E48-B9A7-1741F2B47136}" type="pres">
      <dgm:prSet presAssocID="{75C2C4FD-2624-D840-943C-EC3CCD8C07AB}" presName="level3hierChild" presStyleCnt="0"/>
      <dgm:spPr/>
    </dgm:pt>
    <dgm:pt modelId="{02DFC9FF-FD88-334D-A597-8FCA518D6209}" type="pres">
      <dgm:prSet presAssocID="{F2D2A30A-14A5-984B-843B-C03EA85292FC}" presName="conn2-1" presStyleLbl="parChTrans1D2" presStyleIdx="2" presStyleCnt="3"/>
      <dgm:spPr/>
    </dgm:pt>
    <dgm:pt modelId="{823A940F-34E2-2948-8E7B-FA984B9D365F}" type="pres">
      <dgm:prSet presAssocID="{F2D2A30A-14A5-984B-843B-C03EA85292FC}" presName="connTx" presStyleLbl="parChTrans1D2" presStyleIdx="2" presStyleCnt="3"/>
      <dgm:spPr/>
    </dgm:pt>
    <dgm:pt modelId="{376453BB-2A36-194F-B1C9-76F9D6D49DDA}" type="pres">
      <dgm:prSet presAssocID="{C0A5E7F7-B01A-D840-8E55-CC272E391E00}" presName="root2" presStyleCnt="0"/>
      <dgm:spPr/>
    </dgm:pt>
    <dgm:pt modelId="{C1803C11-01AE-6946-A097-2068F9D4C839}" type="pres">
      <dgm:prSet presAssocID="{C0A5E7F7-B01A-D840-8E55-CC272E391E00}" presName="LevelTwoTextNode" presStyleLbl="node2" presStyleIdx="2" presStyleCnt="3" custScaleY="138704">
        <dgm:presLayoutVars>
          <dgm:chPref val="3"/>
        </dgm:presLayoutVars>
      </dgm:prSet>
      <dgm:spPr/>
    </dgm:pt>
    <dgm:pt modelId="{D336F86B-AB5D-4443-8A7B-B6F28058EF0B}" type="pres">
      <dgm:prSet presAssocID="{C0A5E7F7-B01A-D840-8E55-CC272E391E00}" presName="level3hierChild" presStyleCnt="0"/>
      <dgm:spPr/>
    </dgm:pt>
    <dgm:pt modelId="{2B0CF41F-AE53-014B-ADF7-EEA2B96FC27B}" type="pres">
      <dgm:prSet presAssocID="{2768BB26-48D3-A243-9013-B220A8C29B00}" presName="conn2-1" presStyleLbl="parChTrans1D3" presStyleIdx="2" presStyleCnt="3"/>
      <dgm:spPr/>
    </dgm:pt>
    <dgm:pt modelId="{75CBD467-72E2-F84D-91B7-F6B91F43BA70}" type="pres">
      <dgm:prSet presAssocID="{2768BB26-48D3-A243-9013-B220A8C29B00}" presName="connTx" presStyleLbl="parChTrans1D3" presStyleIdx="2" presStyleCnt="3"/>
      <dgm:spPr/>
    </dgm:pt>
    <dgm:pt modelId="{7AC16B58-0366-E14A-8679-6B20D584FACC}" type="pres">
      <dgm:prSet presAssocID="{474ED168-E83D-3846-9A71-411AB5546B62}" presName="root2" presStyleCnt="0"/>
      <dgm:spPr/>
    </dgm:pt>
    <dgm:pt modelId="{F12D1EE3-C097-524B-8244-6ADAA9BB6EB3}" type="pres">
      <dgm:prSet presAssocID="{474ED168-E83D-3846-9A71-411AB5546B62}" presName="LevelTwoTextNode" presStyleLbl="node3" presStyleIdx="2" presStyleCnt="3" custScaleY="138704">
        <dgm:presLayoutVars>
          <dgm:chPref val="3"/>
        </dgm:presLayoutVars>
      </dgm:prSet>
      <dgm:spPr/>
    </dgm:pt>
    <dgm:pt modelId="{ECB85B44-8FFD-214E-97C7-AD607756BEE4}" type="pres">
      <dgm:prSet presAssocID="{474ED168-E83D-3846-9A71-411AB5546B62}" presName="level3hierChild" presStyleCnt="0"/>
      <dgm:spPr/>
    </dgm:pt>
  </dgm:ptLst>
  <dgm:cxnLst>
    <dgm:cxn modelId="{81903F11-6089-644E-88EC-502537560D92}" type="presOf" srcId="{69AC3D40-5C70-F94B-B0AB-011CEAC251CA}" destId="{46585C53-5A52-BC4C-8A6C-3AE4F9B08452}" srcOrd="0" destOrd="0" presId="urn:microsoft.com/office/officeart/2008/layout/HorizontalMultiLevelHierarchy"/>
    <dgm:cxn modelId="{A9A57215-8DB9-D147-ABAA-B283F6C51526}" type="presOf" srcId="{C7CF6EE6-D342-B547-A1BC-3A5BB12C45A3}" destId="{B751405A-F02E-8443-A502-34057E3DAFDA}" srcOrd="0" destOrd="0" presId="urn:microsoft.com/office/officeart/2008/layout/HorizontalMultiLevelHierarchy"/>
    <dgm:cxn modelId="{7D9C2518-D412-6D4E-8CE0-3C9888BB9684}" type="presOf" srcId="{A256037C-292E-5E4B-8A18-10D645673F69}" destId="{A96B7FD1-98BD-DF4A-89B4-4AD195AEF4E0}" srcOrd="0" destOrd="0" presId="urn:microsoft.com/office/officeart/2008/layout/HorizontalMultiLevelHierarchy"/>
    <dgm:cxn modelId="{E43FEB2B-27CB-D547-A28E-494F9F1B0D26}" type="presOf" srcId="{F2D2A30A-14A5-984B-843B-C03EA85292FC}" destId="{823A940F-34E2-2948-8E7B-FA984B9D365F}" srcOrd="1" destOrd="0" presId="urn:microsoft.com/office/officeart/2008/layout/HorizontalMultiLevelHierarchy"/>
    <dgm:cxn modelId="{F183C930-88D5-8849-A1EB-A04275E509A8}" type="presOf" srcId="{F02AAC82-2C98-AB4F-B8B2-7275F8240E8A}" destId="{1BF8BB8D-A6BB-7941-979B-278CE6965DD7}" srcOrd="0" destOrd="0" presId="urn:microsoft.com/office/officeart/2008/layout/HorizontalMultiLevelHierarchy"/>
    <dgm:cxn modelId="{6CA8FA4D-9275-3545-90BF-47DE5BF3634D}" srcId="{C7CF6EE6-D342-B547-A1BC-3A5BB12C45A3}" destId="{C0A5E7F7-B01A-D840-8E55-CC272E391E00}" srcOrd="2" destOrd="0" parTransId="{F2D2A30A-14A5-984B-843B-C03EA85292FC}" sibTransId="{2657A2D1-4212-AB45-B224-488258D1B1D3}"/>
    <dgm:cxn modelId="{EBC20853-75E4-7147-850A-1710A7C215BA}" type="presOf" srcId="{3A7CA783-633C-7A45-98C6-5E293EE9C267}" destId="{09A16C4D-235C-FE4F-88F2-039DD4E921A3}" srcOrd="0" destOrd="0" presId="urn:microsoft.com/office/officeart/2008/layout/HorizontalMultiLevelHierarchy"/>
    <dgm:cxn modelId="{44141953-936C-A244-8659-A4841037169F}" type="presOf" srcId="{C0A5E7F7-B01A-D840-8E55-CC272E391E00}" destId="{C1803C11-01AE-6946-A097-2068F9D4C839}" srcOrd="0" destOrd="0" presId="urn:microsoft.com/office/officeart/2008/layout/HorizontalMultiLevelHierarchy"/>
    <dgm:cxn modelId="{536A8055-EA21-E04C-9BC3-4DF5882DCA18}" type="presOf" srcId="{5ABE2E86-BC11-8B4E-8EB4-F9353544F594}" destId="{A6712838-8D98-BD45-9236-990B593DEEFA}" srcOrd="1" destOrd="0" presId="urn:microsoft.com/office/officeart/2008/layout/HorizontalMultiLevelHierarchy"/>
    <dgm:cxn modelId="{1D1A2A5E-698A-C649-91A7-170FF5932EF0}" type="presOf" srcId="{53900351-C532-694B-8F09-BEA1766D65D2}" destId="{90BA49EB-84C7-5349-B6AA-A934FAAD25EF}" srcOrd="0" destOrd="0" presId="urn:microsoft.com/office/officeart/2008/layout/HorizontalMultiLevelHierarchy"/>
    <dgm:cxn modelId="{5358B368-B4AC-1142-A129-40608E77450B}" type="presOf" srcId="{75C2C4FD-2624-D840-943C-EC3CCD8C07AB}" destId="{640081F1-8E76-1948-87EB-D8C21AAAC776}" srcOrd="0" destOrd="0" presId="urn:microsoft.com/office/officeart/2008/layout/HorizontalMultiLevelHierarchy"/>
    <dgm:cxn modelId="{6660EE6E-36BA-9A4D-A409-E3532770A761}" type="presOf" srcId="{53900351-C532-694B-8F09-BEA1766D65D2}" destId="{1C65260F-C4AB-B44E-8F8E-B3E639C4FDAF}" srcOrd="1" destOrd="0" presId="urn:microsoft.com/office/officeart/2008/layout/HorizontalMultiLevelHierarchy"/>
    <dgm:cxn modelId="{1C352E71-192B-FF4D-8834-D7EA5E66E7F1}" type="presOf" srcId="{2768BB26-48D3-A243-9013-B220A8C29B00}" destId="{2B0CF41F-AE53-014B-ADF7-EEA2B96FC27B}" srcOrd="0" destOrd="0" presId="urn:microsoft.com/office/officeart/2008/layout/HorizontalMultiLevelHierarchy"/>
    <dgm:cxn modelId="{487E3172-7E15-514A-9CDC-FC76BB0FFE7B}" type="presOf" srcId="{474ED168-E83D-3846-9A71-411AB5546B62}" destId="{F12D1EE3-C097-524B-8244-6ADAA9BB6EB3}" srcOrd="0" destOrd="0" presId="urn:microsoft.com/office/officeart/2008/layout/HorizontalMultiLevelHierarchy"/>
    <dgm:cxn modelId="{9C890185-0426-7048-9B19-2A72F6F48E5F}" type="presOf" srcId="{E4DD51B0-ED2B-4C45-BFCE-3B343D6A4D34}" destId="{7466937A-C6B6-E648-9DA1-75CDB9519680}" srcOrd="0" destOrd="0" presId="urn:microsoft.com/office/officeart/2008/layout/HorizontalMultiLevelHierarchy"/>
    <dgm:cxn modelId="{45C12989-A887-0D47-9A30-222AD5AA8EFE}" srcId="{A256037C-292E-5E4B-8A18-10D645673F69}" destId="{75C2C4FD-2624-D840-943C-EC3CCD8C07AB}" srcOrd="0" destOrd="0" parTransId="{5ABE2E86-BC11-8B4E-8EB4-F9353544F594}" sibTransId="{75957F76-531B-7C45-BE42-BAD5606B46AC}"/>
    <dgm:cxn modelId="{22767092-C618-CB48-BB36-316DFA43D149}" type="presOf" srcId="{963C44B1-8CA3-904A-A877-FC5156CA7E50}" destId="{CC8F4215-3EFE-1A4E-BC4E-326E58CF7A49}" srcOrd="0" destOrd="0" presId="urn:microsoft.com/office/officeart/2008/layout/HorizontalMultiLevelHierarchy"/>
    <dgm:cxn modelId="{F432629E-2BF6-884C-907D-53D8C84395E9}" srcId="{E4DD51B0-ED2B-4C45-BFCE-3B343D6A4D34}" destId="{C7CF6EE6-D342-B547-A1BC-3A5BB12C45A3}" srcOrd="0" destOrd="0" parTransId="{983D06FF-FEA3-AD4F-A07D-F6CFFA1E6166}" sibTransId="{A3D22CBC-F4B7-CA4A-A8B3-6D88226C09D4}"/>
    <dgm:cxn modelId="{7750B9A1-8929-B54A-AE90-70723FF4CE7E}" type="presOf" srcId="{F2D2A30A-14A5-984B-843B-C03EA85292FC}" destId="{02DFC9FF-FD88-334D-A597-8FCA518D6209}" srcOrd="0" destOrd="0" presId="urn:microsoft.com/office/officeart/2008/layout/HorizontalMultiLevelHierarchy"/>
    <dgm:cxn modelId="{6C5590A5-260C-6047-9906-F809F75E1BC7}" srcId="{69AC3D40-5C70-F94B-B0AB-011CEAC251CA}" destId="{F02AAC82-2C98-AB4F-B8B2-7275F8240E8A}" srcOrd="0" destOrd="0" parTransId="{963C44B1-8CA3-904A-A877-FC5156CA7E50}" sibTransId="{4D489536-D543-264F-AA30-670C23BEEB56}"/>
    <dgm:cxn modelId="{69D520B0-12D4-8A46-A878-FF3A20631B76}" type="presOf" srcId="{2768BB26-48D3-A243-9013-B220A8C29B00}" destId="{75CBD467-72E2-F84D-91B7-F6B91F43BA70}" srcOrd="1" destOrd="0" presId="urn:microsoft.com/office/officeart/2008/layout/HorizontalMultiLevelHierarchy"/>
    <dgm:cxn modelId="{2A5E02B6-D336-9A40-BD92-7FAD11A49E68}" srcId="{C0A5E7F7-B01A-D840-8E55-CC272E391E00}" destId="{474ED168-E83D-3846-9A71-411AB5546B62}" srcOrd="0" destOrd="0" parTransId="{2768BB26-48D3-A243-9013-B220A8C29B00}" sibTransId="{48EDCAC3-0984-B24E-AED9-1DEE386CFB8B}"/>
    <dgm:cxn modelId="{3F4357C8-282A-274A-9C45-7FBC2F539472}" type="presOf" srcId="{5ABE2E86-BC11-8B4E-8EB4-F9353544F594}" destId="{ABE95696-C904-EC4E-AFCF-CA27DA2823DB}" srcOrd="0" destOrd="0" presId="urn:microsoft.com/office/officeart/2008/layout/HorizontalMultiLevelHierarchy"/>
    <dgm:cxn modelId="{AFD3E2C9-757D-A64A-9F1D-1183827619F9}" srcId="{C7CF6EE6-D342-B547-A1BC-3A5BB12C45A3}" destId="{A256037C-292E-5E4B-8A18-10D645673F69}" srcOrd="1" destOrd="0" parTransId="{53900351-C532-694B-8F09-BEA1766D65D2}" sibTransId="{F41E1E41-781B-DC4B-95EF-1401824D7552}"/>
    <dgm:cxn modelId="{BD73BAD6-CE30-1041-A003-6BF61E647612}" srcId="{C7CF6EE6-D342-B547-A1BC-3A5BB12C45A3}" destId="{69AC3D40-5C70-F94B-B0AB-011CEAC251CA}" srcOrd="0" destOrd="0" parTransId="{3A7CA783-633C-7A45-98C6-5E293EE9C267}" sibTransId="{87A29D04-8AA5-D346-A460-B8754C4E833C}"/>
    <dgm:cxn modelId="{4A4078EC-6ECC-084C-9903-1EAC643AF3AD}" type="presOf" srcId="{963C44B1-8CA3-904A-A877-FC5156CA7E50}" destId="{3512B5EF-1A36-354E-ADC2-35109D80CD41}" srcOrd="1" destOrd="0" presId="urn:microsoft.com/office/officeart/2008/layout/HorizontalMultiLevelHierarchy"/>
    <dgm:cxn modelId="{D5A7F8F2-F71B-FE48-B8FF-3C0F72D94E39}" type="presOf" srcId="{3A7CA783-633C-7A45-98C6-5E293EE9C267}" destId="{789BAFB1-FA49-5D45-A1D7-89DF9CD66B13}" srcOrd="1" destOrd="0" presId="urn:microsoft.com/office/officeart/2008/layout/HorizontalMultiLevelHierarchy"/>
    <dgm:cxn modelId="{E930CF8B-969C-A341-AF7F-729D30CAB443}" type="presParOf" srcId="{7466937A-C6B6-E648-9DA1-75CDB9519680}" destId="{577F9704-6115-EB45-9AE0-94FBDDC1654E}" srcOrd="0" destOrd="0" presId="urn:microsoft.com/office/officeart/2008/layout/HorizontalMultiLevelHierarchy"/>
    <dgm:cxn modelId="{8B942D21-5B10-CF49-8DAB-6B778AB50E46}" type="presParOf" srcId="{577F9704-6115-EB45-9AE0-94FBDDC1654E}" destId="{B751405A-F02E-8443-A502-34057E3DAFDA}" srcOrd="0" destOrd="0" presId="urn:microsoft.com/office/officeart/2008/layout/HorizontalMultiLevelHierarchy"/>
    <dgm:cxn modelId="{FC0FECC1-45B5-5743-9EA1-F1BB25FE0A5D}" type="presParOf" srcId="{577F9704-6115-EB45-9AE0-94FBDDC1654E}" destId="{A10D247A-1AC9-064E-B869-A39BF43046CD}" srcOrd="1" destOrd="0" presId="urn:microsoft.com/office/officeart/2008/layout/HorizontalMultiLevelHierarchy"/>
    <dgm:cxn modelId="{B0CE0111-199D-E24D-81EA-2242C76CB80F}" type="presParOf" srcId="{A10D247A-1AC9-064E-B869-A39BF43046CD}" destId="{09A16C4D-235C-FE4F-88F2-039DD4E921A3}" srcOrd="0" destOrd="0" presId="urn:microsoft.com/office/officeart/2008/layout/HorizontalMultiLevelHierarchy"/>
    <dgm:cxn modelId="{30606105-893F-4143-A36E-14B703C9FE38}" type="presParOf" srcId="{09A16C4D-235C-FE4F-88F2-039DD4E921A3}" destId="{789BAFB1-FA49-5D45-A1D7-89DF9CD66B13}" srcOrd="0" destOrd="0" presId="urn:microsoft.com/office/officeart/2008/layout/HorizontalMultiLevelHierarchy"/>
    <dgm:cxn modelId="{2F333A24-AF28-544C-B5F8-A1C152582E50}" type="presParOf" srcId="{A10D247A-1AC9-064E-B869-A39BF43046CD}" destId="{F5842A82-A6BE-4743-B315-0735FA394D0E}" srcOrd="1" destOrd="0" presId="urn:microsoft.com/office/officeart/2008/layout/HorizontalMultiLevelHierarchy"/>
    <dgm:cxn modelId="{3AB6249E-BD71-3644-8BAB-05E586FE85DD}" type="presParOf" srcId="{F5842A82-A6BE-4743-B315-0735FA394D0E}" destId="{46585C53-5A52-BC4C-8A6C-3AE4F9B08452}" srcOrd="0" destOrd="0" presId="urn:microsoft.com/office/officeart/2008/layout/HorizontalMultiLevelHierarchy"/>
    <dgm:cxn modelId="{961E5F3F-130D-C343-8033-C96B65285886}" type="presParOf" srcId="{F5842A82-A6BE-4743-B315-0735FA394D0E}" destId="{20F9BD4C-77A0-4041-AF0B-22F9C139E491}" srcOrd="1" destOrd="0" presId="urn:microsoft.com/office/officeart/2008/layout/HorizontalMultiLevelHierarchy"/>
    <dgm:cxn modelId="{635702AF-BFDE-8E40-A9E6-654511F2934F}" type="presParOf" srcId="{20F9BD4C-77A0-4041-AF0B-22F9C139E491}" destId="{CC8F4215-3EFE-1A4E-BC4E-326E58CF7A49}" srcOrd="0" destOrd="0" presId="urn:microsoft.com/office/officeart/2008/layout/HorizontalMultiLevelHierarchy"/>
    <dgm:cxn modelId="{D77E8E38-22B6-1344-8707-B769456BE431}" type="presParOf" srcId="{CC8F4215-3EFE-1A4E-BC4E-326E58CF7A49}" destId="{3512B5EF-1A36-354E-ADC2-35109D80CD41}" srcOrd="0" destOrd="0" presId="urn:microsoft.com/office/officeart/2008/layout/HorizontalMultiLevelHierarchy"/>
    <dgm:cxn modelId="{2690CAB5-4923-B247-8739-6AC0859D192D}" type="presParOf" srcId="{20F9BD4C-77A0-4041-AF0B-22F9C139E491}" destId="{0F7CB4EE-E6C7-654E-AE95-70D9B5819B08}" srcOrd="1" destOrd="0" presId="urn:microsoft.com/office/officeart/2008/layout/HorizontalMultiLevelHierarchy"/>
    <dgm:cxn modelId="{55C4DFA2-D330-BA49-A395-A4111EA54260}" type="presParOf" srcId="{0F7CB4EE-E6C7-654E-AE95-70D9B5819B08}" destId="{1BF8BB8D-A6BB-7941-979B-278CE6965DD7}" srcOrd="0" destOrd="0" presId="urn:microsoft.com/office/officeart/2008/layout/HorizontalMultiLevelHierarchy"/>
    <dgm:cxn modelId="{F3E8E1CA-7B6E-A64E-B9B1-3B8655ACAFFF}" type="presParOf" srcId="{0F7CB4EE-E6C7-654E-AE95-70D9B5819B08}" destId="{4A8E53EC-BC85-0441-8708-9FB708646942}" srcOrd="1" destOrd="0" presId="urn:microsoft.com/office/officeart/2008/layout/HorizontalMultiLevelHierarchy"/>
    <dgm:cxn modelId="{81DCFA7B-D23C-B24D-9C95-5BF264877842}" type="presParOf" srcId="{A10D247A-1AC9-064E-B869-A39BF43046CD}" destId="{90BA49EB-84C7-5349-B6AA-A934FAAD25EF}" srcOrd="2" destOrd="0" presId="urn:microsoft.com/office/officeart/2008/layout/HorizontalMultiLevelHierarchy"/>
    <dgm:cxn modelId="{938E88A0-D73C-2A41-8519-A88BB591C084}" type="presParOf" srcId="{90BA49EB-84C7-5349-B6AA-A934FAAD25EF}" destId="{1C65260F-C4AB-B44E-8F8E-B3E639C4FDAF}" srcOrd="0" destOrd="0" presId="urn:microsoft.com/office/officeart/2008/layout/HorizontalMultiLevelHierarchy"/>
    <dgm:cxn modelId="{64EF5BBF-8AB4-3541-BF97-7E61804D982B}" type="presParOf" srcId="{A10D247A-1AC9-064E-B869-A39BF43046CD}" destId="{542D6276-DE88-2240-B189-C1004C172B24}" srcOrd="3" destOrd="0" presId="urn:microsoft.com/office/officeart/2008/layout/HorizontalMultiLevelHierarchy"/>
    <dgm:cxn modelId="{890AE005-8F70-5643-AEE1-94AEF183472A}" type="presParOf" srcId="{542D6276-DE88-2240-B189-C1004C172B24}" destId="{A96B7FD1-98BD-DF4A-89B4-4AD195AEF4E0}" srcOrd="0" destOrd="0" presId="urn:microsoft.com/office/officeart/2008/layout/HorizontalMultiLevelHierarchy"/>
    <dgm:cxn modelId="{F8AEF631-82B2-F942-8245-1C782CE9A2EE}" type="presParOf" srcId="{542D6276-DE88-2240-B189-C1004C172B24}" destId="{A12CFC4D-C3A5-D947-82C4-BB5CF7F6C642}" srcOrd="1" destOrd="0" presId="urn:microsoft.com/office/officeart/2008/layout/HorizontalMultiLevelHierarchy"/>
    <dgm:cxn modelId="{45C25015-48D3-D84C-8496-05626478D52F}" type="presParOf" srcId="{A12CFC4D-C3A5-D947-82C4-BB5CF7F6C642}" destId="{ABE95696-C904-EC4E-AFCF-CA27DA2823DB}" srcOrd="0" destOrd="0" presId="urn:microsoft.com/office/officeart/2008/layout/HorizontalMultiLevelHierarchy"/>
    <dgm:cxn modelId="{7837EBB7-17BF-404B-9313-83F171D1F861}" type="presParOf" srcId="{ABE95696-C904-EC4E-AFCF-CA27DA2823DB}" destId="{A6712838-8D98-BD45-9236-990B593DEEFA}" srcOrd="0" destOrd="0" presId="urn:microsoft.com/office/officeart/2008/layout/HorizontalMultiLevelHierarchy"/>
    <dgm:cxn modelId="{C186F6A8-8B27-1940-AC09-C666B3C246C6}" type="presParOf" srcId="{A12CFC4D-C3A5-D947-82C4-BB5CF7F6C642}" destId="{C2B610CF-4F93-9A46-B203-0E4185B62493}" srcOrd="1" destOrd="0" presId="urn:microsoft.com/office/officeart/2008/layout/HorizontalMultiLevelHierarchy"/>
    <dgm:cxn modelId="{6EF70377-9822-3F4B-B64B-7858F7F8C820}" type="presParOf" srcId="{C2B610CF-4F93-9A46-B203-0E4185B62493}" destId="{640081F1-8E76-1948-87EB-D8C21AAAC776}" srcOrd="0" destOrd="0" presId="urn:microsoft.com/office/officeart/2008/layout/HorizontalMultiLevelHierarchy"/>
    <dgm:cxn modelId="{22C24468-3FD1-4C4F-AE81-71D0861297B9}" type="presParOf" srcId="{C2B610CF-4F93-9A46-B203-0E4185B62493}" destId="{046EAB86-4831-6E48-B9A7-1741F2B47136}" srcOrd="1" destOrd="0" presId="urn:microsoft.com/office/officeart/2008/layout/HorizontalMultiLevelHierarchy"/>
    <dgm:cxn modelId="{6347B403-BB17-5F47-8137-CB0DA6B7B069}" type="presParOf" srcId="{A10D247A-1AC9-064E-B869-A39BF43046CD}" destId="{02DFC9FF-FD88-334D-A597-8FCA518D6209}" srcOrd="4" destOrd="0" presId="urn:microsoft.com/office/officeart/2008/layout/HorizontalMultiLevelHierarchy"/>
    <dgm:cxn modelId="{BEC04D9E-0426-294B-B616-5FF6B6769F4B}" type="presParOf" srcId="{02DFC9FF-FD88-334D-A597-8FCA518D6209}" destId="{823A940F-34E2-2948-8E7B-FA984B9D365F}" srcOrd="0" destOrd="0" presId="urn:microsoft.com/office/officeart/2008/layout/HorizontalMultiLevelHierarchy"/>
    <dgm:cxn modelId="{46B78C0F-2D66-5848-9D9B-BC634A9A4875}" type="presParOf" srcId="{A10D247A-1AC9-064E-B869-A39BF43046CD}" destId="{376453BB-2A36-194F-B1C9-76F9D6D49DDA}" srcOrd="5" destOrd="0" presId="urn:microsoft.com/office/officeart/2008/layout/HorizontalMultiLevelHierarchy"/>
    <dgm:cxn modelId="{23F0C3B1-BE15-B742-B8BD-7C99AE095D51}" type="presParOf" srcId="{376453BB-2A36-194F-B1C9-76F9D6D49DDA}" destId="{C1803C11-01AE-6946-A097-2068F9D4C839}" srcOrd="0" destOrd="0" presId="urn:microsoft.com/office/officeart/2008/layout/HorizontalMultiLevelHierarchy"/>
    <dgm:cxn modelId="{2916A5A2-803F-2645-BC1B-D2224205CCBC}" type="presParOf" srcId="{376453BB-2A36-194F-B1C9-76F9D6D49DDA}" destId="{D336F86B-AB5D-4443-8A7B-B6F28058EF0B}" srcOrd="1" destOrd="0" presId="urn:microsoft.com/office/officeart/2008/layout/HorizontalMultiLevelHierarchy"/>
    <dgm:cxn modelId="{FA94BB53-6AC4-EB41-8670-F1FBE43AFB99}" type="presParOf" srcId="{D336F86B-AB5D-4443-8A7B-B6F28058EF0B}" destId="{2B0CF41F-AE53-014B-ADF7-EEA2B96FC27B}" srcOrd="0" destOrd="0" presId="urn:microsoft.com/office/officeart/2008/layout/HorizontalMultiLevelHierarchy"/>
    <dgm:cxn modelId="{EE8590C8-23D7-7545-80BE-D9F536FFA827}" type="presParOf" srcId="{2B0CF41F-AE53-014B-ADF7-EEA2B96FC27B}" destId="{75CBD467-72E2-F84D-91B7-F6B91F43BA70}" srcOrd="0" destOrd="0" presId="urn:microsoft.com/office/officeart/2008/layout/HorizontalMultiLevelHierarchy"/>
    <dgm:cxn modelId="{A3BBF52E-229F-4640-B611-DABF165FFEA6}" type="presParOf" srcId="{D336F86B-AB5D-4443-8A7B-B6F28058EF0B}" destId="{7AC16B58-0366-E14A-8679-6B20D584FACC}" srcOrd="1" destOrd="0" presId="urn:microsoft.com/office/officeart/2008/layout/HorizontalMultiLevelHierarchy"/>
    <dgm:cxn modelId="{BCC207E8-F7A2-3E4E-97EF-2B79054CBDF8}" type="presParOf" srcId="{7AC16B58-0366-E14A-8679-6B20D584FACC}" destId="{F12D1EE3-C097-524B-8244-6ADAA9BB6EB3}" srcOrd="0" destOrd="0" presId="urn:microsoft.com/office/officeart/2008/layout/HorizontalMultiLevelHierarchy"/>
    <dgm:cxn modelId="{0238B784-35E0-2B4E-91FB-C1E61B85FA6E}" type="presParOf" srcId="{7AC16B58-0366-E14A-8679-6B20D584FACC}" destId="{ECB85B44-8FFD-214E-97C7-AD607756BEE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650D1C-6D96-D744-9E14-EF6FCDCA35DF}" type="doc">
      <dgm:prSet loTypeId="urn:microsoft.com/office/officeart/2005/8/layout/vList2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CE8AD025-1CA3-E64E-AED4-4D686C4CC309}">
      <dgm:prSet/>
      <dgm:spPr/>
      <dgm:t>
        <a:bodyPr/>
        <a:lstStyle/>
        <a:p>
          <a:r>
            <a:rPr lang="es-CO" b="1" i="0" dirty="0"/>
            <a:t>Aspectos administrativos:</a:t>
          </a:r>
          <a:r>
            <a:rPr lang="es-CO" b="0" i="0" dirty="0"/>
            <a:t> Se establecerá una estructura organizativa clara, se planificará el reclutamiento y capacitación del equipo, se gestionarán presupuestos y costos operativos, se implementarán estrategias de marketing local y se cumplirán normativas legales. Además, se utilizarán tecnologías avanzadas y se mantendrán estándares de calidad.</a:t>
          </a:r>
          <a:endParaRPr lang="es-CO" dirty="0"/>
        </a:p>
      </dgm:t>
    </dgm:pt>
    <dgm:pt modelId="{775A73C4-FB70-8249-8BA5-3FEC4D39A517}" type="parTrans" cxnId="{EF1EFE07-C5BD-014C-ABC2-A1CFAAD894C0}">
      <dgm:prSet/>
      <dgm:spPr/>
      <dgm:t>
        <a:bodyPr/>
        <a:lstStyle/>
        <a:p>
          <a:endParaRPr lang="es-MX"/>
        </a:p>
      </dgm:t>
    </dgm:pt>
    <dgm:pt modelId="{B1A3C083-C120-6A46-A241-0B815B018AD5}" type="sibTrans" cxnId="{EF1EFE07-C5BD-014C-ABC2-A1CFAAD894C0}">
      <dgm:prSet/>
      <dgm:spPr/>
      <dgm:t>
        <a:bodyPr/>
        <a:lstStyle/>
        <a:p>
          <a:endParaRPr lang="es-MX"/>
        </a:p>
      </dgm:t>
    </dgm:pt>
    <dgm:pt modelId="{12C0287D-DE6C-C344-A764-CBF2E12203B4}">
      <dgm:prSet/>
      <dgm:spPr/>
      <dgm:t>
        <a:bodyPr/>
        <a:lstStyle/>
        <a:p>
          <a:r>
            <a:rPr lang="es-CO" b="1" i="0" dirty="0"/>
            <a:t>Aspectos operativos:</a:t>
          </a:r>
          <a:r>
            <a:rPr lang="es-CO" b="0" i="0" dirty="0"/>
            <a:t> La gestión diaria incluirá la preparación y servicio de alimentos, atención al cliente, y gestión del personal. Se optimizará el aprovisionamiento e inventarios, y se garantizará el mantenimiento y limpieza del local.</a:t>
          </a:r>
          <a:endParaRPr lang="es-CO" dirty="0"/>
        </a:p>
      </dgm:t>
    </dgm:pt>
    <dgm:pt modelId="{B840200A-0468-CB43-9E79-A687E9D0746C}" type="parTrans" cxnId="{11F0C0E5-A5F0-5E44-B148-3D7EB6E986EF}">
      <dgm:prSet/>
      <dgm:spPr/>
      <dgm:t>
        <a:bodyPr/>
        <a:lstStyle/>
        <a:p>
          <a:endParaRPr lang="es-MX"/>
        </a:p>
      </dgm:t>
    </dgm:pt>
    <dgm:pt modelId="{EF65841A-6085-0149-9C79-528616638B0A}" type="sibTrans" cxnId="{11F0C0E5-A5F0-5E44-B148-3D7EB6E986EF}">
      <dgm:prSet/>
      <dgm:spPr/>
      <dgm:t>
        <a:bodyPr/>
        <a:lstStyle/>
        <a:p>
          <a:endParaRPr lang="es-MX"/>
        </a:p>
      </dgm:t>
    </dgm:pt>
    <dgm:pt modelId="{3E029613-00FA-4D47-A69E-6F2F9AF7CD86}" type="pres">
      <dgm:prSet presAssocID="{75650D1C-6D96-D744-9E14-EF6FCDCA35DF}" presName="linear" presStyleCnt="0">
        <dgm:presLayoutVars>
          <dgm:animLvl val="lvl"/>
          <dgm:resizeHandles val="exact"/>
        </dgm:presLayoutVars>
      </dgm:prSet>
      <dgm:spPr/>
    </dgm:pt>
    <dgm:pt modelId="{1EA76DB9-FD27-2640-9BE6-6658B4158FAE}" type="pres">
      <dgm:prSet presAssocID="{CE8AD025-1CA3-E64E-AED4-4D686C4CC30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35C75A4-AF0F-F944-95C9-3371D0EF7CB0}" type="pres">
      <dgm:prSet presAssocID="{B1A3C083-C120-6A46-A241-0B815B018AD5}" presName="spacer" presStyleCnt="0"/>
      <dgm:spPr/>
    </dgm:pt>
    <dgm:pt modelId="{66DE4AE5-2498-0141-93C0-C942BB0B39DD}" type="pres">
      <dgm:prSet presAssocID="{12C0287D-DE6C-C344-A764-CBF2E12203B4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EF1EFE07-C5BD-014C-ABC2-A1CFAAD894C0}" srcId="{75650D1C-6D96-D744-9E14-EF6FCDCA35DF}" destId="{CE8AD025-1CA3-E64E-AED4-4D686C4CC309}" srcOrd="0" destOrd="0" parTransId="{775A73C4-FB70-8249-8BA5-3FEC4D39A517}" sibTransId="{B1A3C083-C120-6A46-A241-0B815B018AD5}"/>
    <dgm:cxn modelId="{144FA52F-D501-6444-8910-C1CED9C74EE5}" type="presOf" srcId="{CE8AD025-1CA3-E64E-AED4-4D686C4CC309}" destId="{1EA76DB9-FD27-2640-9BE6-6658B4158FAE}" srcOrd="0" destOrd="0" presId="urn:microsoft.com/office/officeart/2005/8/layout/vList2"/>
    <dgm:cxn modelId="{CB553864-ABFD-D843-8F91-AC029234CD3A}" type="presOf" srcId="{12C0287D-DE6C-C344-A764-CBF2E12203B4}" destId="{66DE4AE5-2498-0141-93C0-C942BB0B39DD}" srcOrd="0" destOrd="0" presId="urn:microsoft.com/office/officeart/2005/8/layout/vList2"/>
    <dgm:cxn modelId="{B3746EBE-86E0-EF45-BC37-27797174F6E0}" type="presOf" srcId="{75650D1C-6D96-D744-9E14-EF6FCDCA35DF}" destId="{3E029613-00FA-4D47-A69E-6F2F9AF7CD86}" srcOrd="0" destOrd="0" presId="urn:microsoft.com/office/officeart/2005/8/layout/vList2"/>
    <dgm:cxn modelId="{11F0C0E5-A5F0-5E44-B148-3D7EB6E986EF}" srcId="{75650D1C-6D96-D744-9E14-EF6FCDCA35DF}" destId="{12C0287D-DE6C-C344-A764-CBF2E12203B4}" srcOrd="1" destOrd="0" parTransId="{B840200A-0468-CB43-9E79-A687E9D0746C}" sibTransId="{EF65841A-6085-0149-9C79-528616638B0A}"/>
    <dgm:cxn modelId="{3B5437BD-FFC5-1941-A3DF-8F41110CAE43}" type="presParOf" srcId="{3E029613-00FA-4D47-A69E-6F2F9AF7CD86}" destId="{1EA76DB9-FD27-2640-9BE6-6658B4158FAE}" srcOrd="0" destOrd="0" presId="urn:microsoft.com/office/officeart/2005/8/layout/vList2"/>
    <dgm:cxn modelId="{DE02731B-E426-E741-AD34-6D3118263832}" type="presParOf" srcId="{3E029613-00FA-4D47-A69E-6F2F9AF7CD86}" destId="{735C75A4-AF0F-F944-95C9-3371D0EF7CB0}" srcOrd="1" destOrd="0" presId="urn:microsoft.com/office/officeart/2005/8/layout/vList2"/>
    <dgm:cxn modelId="{E717C81B-E376-8044-864F-D4A4D4FC92A5}" type="presParOf" srcId="{3E029613-00FA-4D47-A69E-6F2F9AF7CD86}" destId="{66DE4AE5-2498-0141-93C0-C942BB0B39D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07989A-468B-5E4F-9DA5-83347D6981F2}" type="doc">
      <dgm:prSet loTypeId="urn:microsoft.com/office/officeart/2005/8/layout/radial4" loCatId="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3823D9FF-BF73-AE45-AEA0-B43996B19FF9}">
      <dgm:prSet phldrT="[Texto]"/>
      <dgm:spPr/>
      <dgm:t>
        <a:bodyPr/>
        <a:lstStyle/>
        <a:p>
          <a:r>
            <a:rPr lang="es-MX" dirty="0"/>
            <a:t>Proyección</a:t>
          </a:r>
        </a:p>
      </dgm:t>
    </dgm:pt>
    <dgm:pt modelId="{4F1FFA15-B9B4-3549-9AD4-FF4C30CF6EB6}" type="parTrans" cxnId="{432ACA9F-F16D-AE48-86AF-BCACF8D10E62}">
      <dgm:prSet/>
      <dgm:spPr/>
      <dgm:t>
        <a:bodyPr/>
        <a:lstStyle/>
        <a:p>
          <a:endParaRPr lang="es-MX"/>
        </a:p>
      </dgm:t>
    </dgm:pt>
    <dgm:pt modelId="{02037CC6-2269-EA4E-A760-2FCA6D5BBFC8}" type="sibTrans" cxnId="{432ACA9F-F16D-AE48-86AF-BCACF8D10E62}">
      <dgm:prSet/>
      <dgm:spPr/>
      <dgm:t>
        <a:bodyPr/>
        <a:lstStyle/>
        <a:p>
          <a:endParaRPr lang="es-MX"/>
        </a:p>
      </dgm:t>
    </dgm:pt>
    <dgm:pt modelId="{000A5688-ECFA-2645-96C5-7A220131CB4E}">
      <dgm:prSet phldrT="[Texto]"/>
      <dgm:spPr/>
      <dgm:t>
        <a:bodyPr/>
        <a:lstStyle/>
        <a:p>
          <a:r>
            <a:rPr lang="es-ES_tradnl" dirty="0">
              <a:solidFill>
                <a:srgbClr val="000000"/>
              </a:solidFill>
              <a:latin typeface="Arial   "/>
            </a:rPr>
            <a:t>tomando como base las ventas históricas </a:t>
          </a:r>
          <a:endParaRPr lang="es-MX" dirty="0"/>
        </a:p>
      </dgm:t>
    </dgm:pt>
    <dgm:pt modelId="{3C0F29DE-5C45-144E-A56A-3DFE91BF63AA}" type="parTrans" cxnId="{D045492D-4DED-6846-A8F3-87BE0323F12E}">
      <dgm:prSet/>
      <dgm:spPr/>
      <dgm:t>
        <a:bodyPr/>
        <a:lstStyle/>
        <a:p>
          <a:endParaRPr lang="es-MX"/>
        </a:p>
      </dgm:t>
    </dgm:pt>
    <dgm:pt modelId="{C3D25D85-31B6-C04E-A562-B24D7BB83858}" type="sibTrans" cxnId="{D045492D-4DED-6846-A8F3-87BE0323F12E}">
      <dgm:prSet/>
      <dgm:spPr/>
      <dgm:t>
        <a:bodyPr/>
        <a:lstStyle/>
        <a:p>
          <a:endParaRPr lang="es-MX"/>
        </a:p>
      </dgm:t>
    </dgm:pt>
    <dgm:pt modelId="{C06D9763-0BAF-D94B-ADEE-F01E6216E323}">
      <dgm:prSet phldrT="[Texto]"/>
      <dgm:spPr/>
      <dgm:t>
        <a:bodyPr/>
        <a:lstStyle/>
        <a:p>
          <a:r>
            <a:rPr lang="es-ES_tradnl" dirty="0">
              <a:solidFill>
                <a:srgbClr val="000000"/>
              </a:solidFill>
              <a:latin typeface="Arial   "/>
            </a:rPr>
            <a:t>utilizando datos financieros clave</a:t>
          </a:r>
          <a:endParaRPr lang="es-MX" dirty="0"/>
        </a:p>
      </dgm:t>
    </dgm:pt>
    <dgm:pt modelId="{6ADCFFA3-A387-C447-A72E-7D791C3ED9A8}" type="parTrans" cxnId="{0C49E4D3-7C72-C34A-80D1-946468D1C735}">
      <dgm:prSet/>
      <dgm:spPr/>
      <dgm:t>
        <a:bodyPr/>
        <a:lstStyle/>
        <a:p>
          <a:endParaRPr lang="es-MX"/>
        </a:p>
      </dgm:t>
    </dgm:pt>
    <dgm:pt modelId="{A0660EF9-7630-1249-B282-A3075BC8CE95}" type="sibTrans" cxnId="{0C49E4D3-7C72-C34A-80D1-946468D1C735}">
      <dgm:prSet/>
      <dgm:spPr/>
      <dgm:t>
        <a:bodyPr/>
        <a:lstStyle/>
        <a:p>
          <a:endParaRPr lang="es-MX"/>
        </a:p>
      </dgm:t>
    </dgm:pt>
    <dgm:pt modelId="{7540687F-3F94-B84A-B136-67CD9ABFBE47}">
      <dgm:prSet/>
      <dgm:spPr/>
      <dgm:t>
        <a:bodyPr/>
        <a:lstStyle/>
        <a:p>
          <a:r>
            <a:rPr lang="es-ES_tradnl">
              <a:solidFill>
                <a:srgbClr val="000000"/>
              </a:solidFill>
              <a:latin typeface="Arial   "/>
            </a:rPr>
            <a:t>método mínimos cuadrados </a:t>
          </a:r>
          <a:endParaRPr lang="es-ES_tradnl"/>
        </a:p>
      </dgm:t>
    </dgm:pt>
    <dgm:pt modelId="{6D3F20E5-D1C7-4C40-948A-72F7EAE02572}" type="parTrans" cxnId="{CF9E5785-7D92-BA46-9073-838761E70BE2}">
      <dgm:prSet/>
      <dgm:spPr/>
      <dgm:t>
        <a:bodyPr/>
        <a:lstStyle/>
        <a:p>
          <a:endParaRPr lang="es-MX"/>
        </a:p>
      </dgm:t>
    </dgm:pt>
    <dgm:pt modelId="{6CBF1B0D-8B4F-0744-B218-7CFDD41AEB0D}" type="sibTrans" cxnId="{CF9E5785-7D92-BA46-9073-838761E70BE2}">
      <dgm:prSet/>
      <dgm:spPr/>
      <dgm:t>
        <a:bodyPr/>
        <a:lstStyle/>
        <a:p>
          <a:endParaRPr lang="es-MX"/>
        </a:p>
      </dgm:t>
    </dgm:pt>
    <dgm:pt modelId="{0298DD59-DD82-944F-BAC6-E0769907EC03}" type="pres">
      <dgm:prSet presAssocID="{D407989A-468B-5E4F-9DA5-83347D6981F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D5853CC-EDC6-504F-AD6B-4844525912F1}" type="pres">
      <dgm:prSet presAssocID="{3823D9FF-BF73-AE45-AEA0-B43996B19FF9}" presName="centerShape" presStyleLbl="node0" presStyleIdx="0" presStyleCnt="1"/>
      <dgm:spPr/>
    </dgm:pt>
    <dgm:pt modelId="{82E431B2-76D4-7042-9428-FFB3B8A20A77}" type="pres">
      <dgm:prSet presAssocID="{6D3F20E5-D1C7-4C40-948A-72F7EAE02572}" presName="parTrans" presStyleLbl="bgSibTrans2D1" presStyleIdx="0" presStyleCnt="3"/>
      <dgm:spPr/>
    </dgm:pt>
    <dgm:pt modelId="{0B94902C-47B7-1545-A709-99C645EB5292}" type="pres">
      <dgm:prSet presAssocID="{7540687F-3F94-B84A-B136-67CD9ABFBE47}" presName="node" presStyleLbl="node1" presStyleIdx="0" presStyleCnt="3">
        <dgm:presLayoutVars>
          <dgm:bulletEnabled val="1"/>
        </dgm:presLayoutVars>
      </dgm:prSet>
      <dgm:spPr/>
    </dgm:pt>
    <dgm:pt modelId="{3866372A-3B63-154E-AB93-73640F96451C}" type="pres">
      <dgm:prSet presAssocID="{3C0F29DE-5C45-144E-A56A-3DFE91BF63AA}" presName="parTrans" presStyleLbl="bgSibTrans2D1" presStyleIdx="1" presStyleCnt="3"/>
      <dgm:spPr/>
    </dgm:pt>
    <dgm:pt modelId="{A09F32B5-4F07-9343-92EF-14BE8D2675F6}" type="pres">
      <dgm:prSet presAssocID="{000A5688-ECFA-2645-96C5-7A220131CB4E}" presName="node" presStyleLbl="node1" presStyleIdx="1" presStyleCnt="3">
        <dgm:presLayoutVars>
          <dgm:bulletEnabled val="1"/>
        </dgm:presLayoutVars>
      </dgm:prSet>
      <dgm:spPr/>
    </dgm:pt>
    <dgm:pt modelId="{D191D747-2C40-7B47-8DA2-51F1A2140E4E}" type="pres">
      <dgm:prSet presAssocID="{6ADCFFA3-A387-C447-A72E-7D791C3ED9A8}" presName="parTrans" presStyleLbl="bgSibTrans2D1" presStyleIdx="2" presStyleCnt="3"/>
      <dgm:spPr/>
    </dgm:pt>
    <dgm:pt modelId="{5782FDBB-058B-C742-8D52-33747F95F91A}" type="pres">
      <dgm:prSet presAssocID="{C06D9763-0BAF-D94B-ADEE-F01E6216E323}" presName="node" presStyleLbl="node1" presStyleIdx="2" presStyleCnt="3">
        <dgm:presLayoutVars>
          <dgm:bulletEnabled val="1"/>
        </dgm:presLayoutVars>
      </dgm:prSet>
      <dgm:spPr/>
    </dgm:pt>
  </dgm:ptLst>
  <dgm:cxnLst>
    <dgm:cxn modelId="{D045492D-4DED-6846-A8F3-87BE0323F12E}" srcId="{3823D9FF-BF73-AE45-AEA0-B43996B19FF9}" destId="{000A5688-ECFA-2645-96C5-7A220131CB4E}" srcOrd="1" destOrd="0" parTransId="{3C0F29DE-5C45-144E-A56A-3DFE91BF63AA}" sibTransId="{C3D25D85-31B6-C04E-A562-B24D7BB83858}"/>
    <dgm:cxn modelId="{7BA51549-2F56-154A-BADC-DD758F931B29}" type="presOf" srcId="{000A5688-ECFA-2645-96C5-7A220131CB4E}" destId="{A09F32B5-4F07-9343-92EF-14BE8D2675F6}" srcOrd="0" destOrd="0" presId="urn:microsoft.com/office/officeart/2005/8/layout/radial4"/>
    <dgm:cxn modelId="{F297CE72-0745-FE49-9B3C-AB17D9301886}" type="presOf" srcId="{7540687F-3F94-B84A-B136-67CD9ABFBE47}" destId="{0B94902C-47B7-1545-A709-99C645EB5292}" srcOrd="0" destOrd="0" presId="urn:microsoft.com/office/officeart/2005/8/layout/radial4"/>
    <dgm:cxn modelId="{CF9E5785-7D92-BA46-9073-838761E70BE2}" srcId="{3823D9FF-BF73-AE45-AEA0-B43996B19FF9}" destId="{7540687F-3F94-B84A-B136-67CD9ABFBE47}" srcOrd="0" destOrd="0" parTransId="{6D3F20E5-D1C7-4C40-948A-72F7EAE02572}" sibTransId="{6CBF1B0D-8B4F-0744-B218-7CFDD41AEB0D}"/>
    <dgm:cxn modelId="{63522F8F-D6AC-334E-BCF5-ADC31CBDB80A}" type="presOf" srcId="{3823D9FF-BF73-AE45-AEA0-B43996B19FF9}" destId="{FD5853CC-EDC6-504F-AD6B-4844525912F1}" srcOrd="0" destOrd="0" presId="urn:microsoft.com/office/officeart/2005/8/layout/radial4"/>
    <dgm:cxn modelId="{432ACA9F-F16D-AE48-86AF-BCACF8D10E62}" srcId="{D407989A-468B-5E4F-9DA5-83347D6981F2}" destId="{3823D9FF-BF73-AE45-AEA0-B43996B19FF9}" srcOrd="0" destOrd="0" parTransId="{4F1FFA15-B9B4-3549-9AD4-FF4C30CF6EB6}" sibTransId="{02037CC6-2269-EA4E-A760-2FCA6D5BBFC8}"/>
    <dgm:cxn modelId="{36C461AC-6A80-1340-9F84-1A13DAB117D9}" type="presOf" srcId="{D407989A-468B-5E4F-9DA5-83347D6981F2}" destId="{0298DD59-DD82-944F-BAC6-E0769907EC03}" srcOrd="0" destOrd="0" presId="urn:microsoft.com/office/officeart/2005/8/layout/radial4"/>
    <dgm:cxn modelId="{0C49E4D3-7C72-C34A-80D1-946468D1C735}" srcId="{3823D9FF-BF73-AE45-AEA0-B43996B19FF9}" destId="{C06D9763-0BAF-D94B-ADEE-F01E6216E323}" srcOrd="2" destOrd="0" parTransId="{6ADCFFA3-A387-C447-A72E-7D791C3ED9A8}" sibTransId="{A0660EF9-7630-1249-B282-A3075BC8CE95}"/>
    <dgm:cxn modelId="{631DF7D7-1539-F547-8841-84A3221EDBC0}" type="presOf" srcId="{3C0F29DE-5C45-144E-A56A-3DFE91BF63AA}" destId="{3866372A-3B63-154E-AB93-73640F96451C}" srcOrd="0" destOrd="0" presId="urn:microsoft.com/office/officeart/2005/8/layout/radial4"/>
    <dgm:cxn modelId="{1EE170EE-AFD0-E543-8A3B-E4D0B0E7C1B7}" type="presOf" srcId="{6ADCFFA3-A387-C447-A72E-7D791C3ED9A8}" destId="{D191D747-2C40-7B47-8DA2-51F1A2140E4E}" srcOrd="0" destOrd="0" presId="urn:microsoft.com/office/officeart/2005/8/layout/radial4"/>
    <dgm:cxn modelId="{D3EDE3F3-710E-064E-83A2-8C5B1B0CCB3D}" type="presOf" srcId="{6D3F20E5-D1C7-4C40-948A-72F7EAE02572}" destId="{82E431B2-76D4-7042-9428-FFB3B8A20A77}" srcOrd="0" destOrd="0" presId="urn:microsoft.com/office/officeart/2005/8/layout/radial4"/>
    <dgm:cxn modelId="{847868FA-17ED-5245-BE2D-C5161FE6CE4B}" type="presOf" srcId="{C06D9763-0BAF-D94B-ADEE-F01E6216E323}" destId="{5782FDBB-058B-C742-8D52-33747F95F91A}" srcOrd="0" destOrd="0" presId="urn:microsoft.com/office/officeart/2005/8/layout/radial4"/>
    <dgm:cxn modelId="{3925AEEC-7453-7047-94B4-6587969FE03A}" type="presParOf" srcId="{0298DD59-DD82-944F-BAC6-E0769907EC03}" destId="{FD5853CC-EDC6-504F-AD6B-4844525912F1}" srcOrd="0" destOrd="0" presId="urn:microsoft.com/office/officeart/2005/8/layout/radial4"/>
    <dgm:cxn modelId="{EA1A93BB-758C-F748-B96C-BA1F10CBC980}" type="presParOf" srcId="{0298DD59-DD82-944F-BAC6-E0769907EC03}" destId="{82E431B2-76D4-7042-9428-FFB3B8A20A77}" srcOrd="1" destOrd="0" presId="urn:microsoft.com/office/officeart/2005/8/layout/radial4"/>
    <dgm:cxn modelId="{E05D6929-3DFF-0946-8ECF-D257FC09DF3F}" type="presParOf" srcId="{0298DD59-DD82-944F-BAC6-E0769907EC03}" destId="{0B94902C-47B7-1545-A709-99C645EB5292}" srcOrd="2" destOrd="0" presId="urn:microsoft.com/office/officeart/2005/8/layout/radial4"/>
    <dgm:cxn modelId="{A41DC1B2-F7C4-7140-ACD4-91296856A381}" type="presParOf" srcId="{0298DD59-DD82-944F-BAC6-E0769907EC03}" destId="{3866372A-3B63-154E-AB93-73640F96451C}" srcOrd="3" destOrd="0" presId="urn:microsoft.com/office/officeart/2005/8/layout/radial4"/>
    <dgm:cxn modelId="{F837D554-D23E-1441-964C-CA869C2DB256}" type="presParOf" srcId="{0298DD59-DD82-944F-BAC6-E0769907EC03}" destId="{A09F32B5-4F07-9343-92EF-14BE8D2675F6}" srcOrd="4" destOrd="0" presId="urn:microsoft.com/office/officeart/2005/8/layout/radial4"/>
    <dgm:cxn modelId="{A61E1405-E594-254C-B1C4-61352C701F85}" type="presParOf" srcId="{0298DD59-DD82-944F-BAC6-E0769907EC03}" destId="{D191D747-2C40-7B47-8DA2-51F1A2140E4E}" srcOrd="5" destOrd="0" presId="urn:microsoft.com/office/officeart/2005/8/layout/radial4"/>
    <dgm:cxn modelId="{827C70B0-CF0A-1C45-8EAA-234B523D2930}" type="presParOf" srcId="{0298DD59-DD82-944F-BAC6-E0769907EC03}" destId="{5782FDBB-058B-C742-8D52-33747F95F91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8FB49C-374B-E641-ACDC-508F962BF114}">
      <dsp:nvSpPr>
        <dsp:cNvPr id="0" name=""/>
        <dsp:cNvSpPr/>
      </dsp:nvSpPr>
      <dsp:spPr>
        <a:xfrm>
          <a:off x="5334" y="98710"/>
          <a:ext cx="3207795" cy="864000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000" kern="1200" dirty="0"/>
        </a:p>
      </dsp:txBody>
      <dsp:txXfrm>
        <a:off x="5334" y="98710"/>
        <a:ext cx="3207795" cy="864000"/>
      </dsp:txXfrm>
    </dsp:sp>
    <dsp:sp modelId="{8FA8BFA0-62A5-664B-B577-9B8AA881F417}">
      <dsp:nvSpPr>
        <dsp:cNvPr id="0" name=""/>
        <dsp:cNvSpPr/>
      </dsp:nvSpPr>
      <dsp:spPr>
        <a:xfrm>
          <a:off x="5334" y="962710"/>
          <a:ext cx="3207795" cy="518032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3000" b="1" i="0" kern="1200"/>
            <a:t>¿Es viable administrativa, técnica, operativamente la apertura de una sucursal para el restaurante M&amp;M en Aguachica cesar? </a:t>
          </a:r>
          <a:endParaRPr lang="es-MX" sz="3000" kern="1200"/>
        </a:p>
      </dsp:txBody>
      <dsp:txXfrm>
        <a:off x="5334" y="962710"/>
        <a:ext cx="3207795" cy="5180329"/>
      </dsp:txXfrm>
    </dsp:sp>
    <dsp:sp modelId="{CC20DED2-E265-A941-A4CC-A3A33DA28245}">
      <dsp:nvSpPr>
        <dsp:cNvPr id="0" name=""/>
        <dsp:cNvSpPr/>
      </dsp:nvSpPr>
      <dsp:spPr>
        <a:xfrm>
          <a:off x="3662221" y="98710"/>
          <a:ext cx="3207795" cy="864000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-11957"/>
                <a:satOff val="-1341"/>
                <a:lumOff val="856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11957"/>
                <a:satOff val="-1341"/>
                <a:lumOff val="856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11957"/>
                <a:satOff val="-1341"/>
                <a:lumOff val="856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-11957"/>
              <a:satOff val="-1341"/>
              <a:lumOff val="85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000" kern="1200" baseline="0" dirty="0"/>
            <a:t> </a:t>
          </a:r>
          <a:endParaRPr lang="es-CO" sz="3000" kern="1200" dirty="0"/>
        </a:p>
      </dsp:txBody>
      <dsp:txXfrm>
        <a:off x="3662221" y="98710"/>
        <a:ext cx="3207795" cy="864000"/>
      </dsp:txXfrm>
    </dsp:sp>
    <dsp:sp modelId="{370B9374-B32B-E342-9ABE-3CF1BA7C6E86}">
      <dsp:nvSpPr>
        <dsp:cNvPr id="0" name=""/>
        <dsp:cNvSpPr/>
      </dsp:nvSpPr>
      <dsp:spPr>
        <a:xfrm>
          <a:off x="3662221" y="962710"/>
          <a:ext cx="3207795" cy="518032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3000" b="1" kern="1200" dirty="0">
              <a:latin typeface="Arial   "/>
            </a:rPr>
            <a:t>la demanda por calidad, servicio e innovación es alta. </a:t>
          </a:r>
          <a:endParaRPr lang="es-MX" sz="3000" b="1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3000" kern="1200" dirty="0"/>
        </a:p>
      </dsp:txBody>
      <dsp:txXfrm>
        <a:off x="3662221" y="962710"/>
        <a:ext cx="3207795" cy="5180329"/>
      </dsp:txXfrm>
    </dsp:sp>
    <dsp:sp modelId="{F7AA75CD-B3B1-EC4A-B4DA-2ECEE2C4E590}">
      <dsp:nvSpPr>
        <dsp:cNvPr id="0" name=""/>
        <dsp:cNvSpPr/>
      </dsp:nvSpPr>
      <dsp:spPr>
        <a:xfrm>
          <a:off x="7319109" y="98710"/>
          <a:ext cx="3207795" cy="864000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-23915"/>
                <a:satOff val="-2683"/>
                <a:lumOff val="1712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23915"/>
                <a:satOff val="-2683"/>
                <a:lumOff val="1712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23915"/>
                <a:satOff val="-2683"/>
                <a:lumOff val="1712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-23915"/>
              <a:satOff val="-2683"/>
              <a:lumOff val="171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000" kern="1200" dirty="0"/>
        </a:p>
      </dsp:txBody>
      <dsp:txXfrm>
        <a:off x="7319109" y="98710"/>
        <a:ext cx="3207795" cy="864000"/>
      </dsp:txXfrm>
    </dsp:sp>
    <dsp:sp modelId="{1DC3E0E7-B297-044C-89C6-98DAEAC7A7F0}">
      <dsp:nvSpPr>
        <dsp:cNvPr id="0" name=""/>
        <dsp:cNvSpPr/>
      </dsp:nvSpPr>
      <dsp:spPr>
        <a:xfrm>
          <a:off x="7319109" y="962710"/>
          <a:ext cx="3207795" cy="518032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_tradnl" sz="3000" b="1" kern="1200">
              <a:latin typeface="Arial   "/>
            </a:rPr>
            <a:t>Los restaurantes deben ofrecer experiencias agradables y memorables.</a:t>
          </a:r>
          <a:endParaRPr lang="es-MX" sz="3000" b="1" kern="1200" dirty="0"/>
        </a:p>
      </dsp:txBody>
      <dsp:txXfrm>
        <a:off x="7319109" y="962710"/>
        <a:ext cx="3207795" cy="5180329"/>
      </dsp:txXfrm>
    </dsp:sp>
    <dsp:sp modelId="{A0E3C6C7-5BDC-354E-8F95-98CBE8F91F78}">
      <dsp:nvSpPr>
        <dsp:cNvPr id="0" name=""/>
        <dsp:cNvSpPr/>
      </dsp:nvSpPr>
      <dsp:spPr>
        <a:xfrm>
          <a:off x="10975996" y="98710"/>
          <a:ext cx="3207795" cy="864000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35872"/>
                <a:satOff val="-4024"/>
                <a:lumOff val="25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000" kern="1200" dirty="0"/>
        </a:p>
      </dsp:txBody>
      <dsp:txXfrm>
        <a:off x="10975996" y="98710"/>
        <a:ext cx="3207795" cy="864000"/>
      </dsp:txXfrm>
    </dsp:sp>
    <dsp:sp modelId="{49E517FA-A3F3-3849-9A5A-9097741BD198}">
      <dsp:nvSpPr>
        <dsp:cNvPr id="0" name=""/>
        <dsp:cNvSpPr/>
      </dsp:nvSpPr>
      <dsp:spPr>
        <a:xfrm>
          <a:off x="10975996" y="962710"/>
          <a:ext cx="3207795" cy="518032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0" lang="es-ES_tradnl" sz="3000" b="1" i="0" u="none" strike="noStrike" kern="1200" cap="none" spc="0" normalizeH="0" baseline="0" noProof="0">
              <a:ln/>
              <a:effectLst/>
              <a:uLnTx/>
              <a:uFillTx/>
              <a:latin typeface="Arial   "/>
              <a:ea typeface="+mn-ea"/>
              <a:cs typeface="+mn-cs"/>
            </a:rPr>
            <a:t>M&amp;M, conocido por su calidad y excelente servicio, enfrenta actualmente un alto flujo de comensales que supera su capacidad</a:t>
          </a:r>
          <a:endParaRPr lang="es-MX" sz="3000" b="1" kern="1200" dirty="0"/>
        </a:p>
      </dsp:txBody>
      <dsp:txXfrm>
        <a:off x="10975996" y="962710"/>
        <a:ext cx="3207795" cy="51803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CAD369-0766-4742-96C7-F05FA1F1ADEE}">
      <dsp:nvSpPr>
        <dsp:cNvPr id="0" name=""/>
        <dsp:cNvSpPr/>
      </dsp:nvSpPr>
      <dsp:spPr>
        <a:xfrm>
          <a:off x="5686724" y="-212498"/>
          <a:ext cx="2571151" cy="2571151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latin typeface="Arial   "/>
            </a:rPr>
            <a:t>M&amp;M enfrenta limitaciones</a:t>
          </a:r>
          <a:endParaRPr lang="es-MX" sz="2400" kern="1200" dirty="0"/>
        </a:p>
      </dsp:txBody>
      <dsp:txXfrm>
        <a:off x="6063260" y="164038"/>
        <a:ext cx="1818079" cy="1818079"/>
      </dsp:txXfrm>
    </dsp:sp>
    <dsp:sp modelId="{57604280-5F36-394C-8A3A-F7429BDEA93F}">
      <dsp:nvSpPr>
        <dsp:cNvPr id="0" name=""/>
        <dsp:cNvSpPr/>
      </dsp:nvSpPr>
      <dsp:spPr>
        <a:xfrm rot="2160000">
          <a:off x="8094304" y="1813655"/>
          <a:ext cx="341000" cy="3969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>
        <a:off x="8104073" y="1862982"/>
        <a:ext cx="238700" cy="238177"/>
      </dsp:txXfrm>
    </dsp:sp>
    <dsp:sp modelId="{54DD1D72-6C89-F647-BBBD-8797C9DED58B}">
      <dsp:nvSpPr>
        <dsp:cNvPr id="0" name=""/>
        <dsp:cNvSpPr/>
      </dsp:nvSpPr>
      <dsp:spPr>
        <a:xfrm>
          <a:off x="8287348" y="1676965"/>
          <a:ext cx="2571151" cy="2571151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8968"/>
                <a:satOff val="-1006"/>
                <a:lumOff val="642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8968"/>
                <a:satOff val="-1006"/>
                <a:lumOff val="642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8968"/>
                <a:satOff val="-1006"/>
                <a:lumOff val="642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latin typeface="Arial   "/>
            </a:rPr>
            <a:t>horarios de alta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 dirty="0">
              <a:latin typeface="Arial   "/>
            </a:rPr>
            <a:t>demanda</a:t>
          </a:r>
          <a:endParaRPr lang="es-MX" sz="2400" kern="1200" dirty="0"/>
        </a:p>
      </dsp:txBody>
      <dsp:txXfrm>
        <a:off x="8663884" y="2053501"/>
        <a:ext cx="1818079" cy="1818079"/>
      </dsp:txXfrm>
    </dsp:sp>
    <dsp:sp modelId="{8B794321-0FCA-F34E-B0EE-09C4E13E93EB}">
      <dsp:nvSpPr>
        <dsp:cNvPr id="0" name=""/>
        <dsp:cNvSpPr/>
      </dsp:nvSpPr>
      <dsp:spPr>
        <a:xfrm rot="6480000">
          <a:off x="8908731" y="4283490"/>
          <a:ext cx="341000" cy="3969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8963"/>
                <a:satOff val="-1052"/>
                <a:lumOff val="5753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-8963"/>
                <a:satOff val="-1052"/>
                <a:lumOff val="5753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-8963"/>
                <a:satOff val="-1052"/>
                <a:lumOff val="57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 rot="10800000">
        <a:off x="8975687" y="4314235"/>
        <a:ext cx="238700" cy="238177"/>
      </dsp:txXfrm>
    </dsp:sp>
    <dsp:sp modelId="{40A818F3-9BEF-3145-8CEF-DAE6534EEBEE}">
      <dsp:nvSpPr>
        <dsp:cNvPr id="0" name=""/>
        <dsp:cNvSpPr/>
      </dsp:nvSpPr>
      <dsp:spPr>
        <a:xfrm>
          <a:off x="7293998" y="4734182"/>
          <a:ext cx="2571151" cy="2571151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17936"/>
                <a:satOff val="-2012"/>
                <a:lumOff val="1284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>
              <a:latin typeface="Arial   "/>
            </a:rPr>
            <a:t>pérdidas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>
              <a:latin typeface="Arial   "/>
            </a:rPr>
            <a:t>de comensales</a:t>
          </a:r>
          <a:endParaRPr lang="es-MX" sz="2400" kern="1200" dirty="0"/>
        </a:p>
      </dsp:txBody>
      <dsp:txXfrm>
        <a:off x="7670534" y="5110718"/>
        <a:ext cx="1818079" cy="1818079"/>
      </dsp:txXfrm>
    </dsp:sp>
    <dsp:sp modelId="{4A568363-01F2-5E41-B223-4A5570871617}">
      <dsp:nvSpPr>
        <dsp:cNvPr id="0" name=""/>
        <dsp:cNvSpPr/>
      </dsp:nvSpPr>
      <dsp:spPr>
        <a:xfrm rot="10800000">
          <a:off x="6811450" y="5821276"/>
          <a:ext cx="341000" cy="3969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17925"/>
                <a:satOff val="-2104"/>
                <a:lumOff val="11505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-17925"/>
                <a:satOff val="-2104"/>
                <a:lumOff val="11505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-17925"/>
                <a:satOff val="-2104"/>
                <a:lumOff val="115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 rot="10800000">
        <a:off x="6913750" y="5900668"/>
        <a:ext cx="238700" cy="238177"/>
      </dsp:txXfrm>
    </dsp:sp>
    <dsp:sp modelId="{D8EADE3E-6995-EC49-B9A7-3AFAD03F8EAC}">
      <dsp:nvSpPr>
        <dsp:cNvPr id="0" name=""/>
        <dsp:cNvSpPr/>
      </dsp:nvSpPr>
      <dsp:spPr>
        <a:xfrm>
          <a:off x="4079450" y="4734182"/>
          <a:ext cx="2571151" cy="2571151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26904"/>
                <a:satOff val="-3018"/>
                <a:lumOff val="1926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26904"/>
                <a:satOff val="-3018"/>
                <a:lumOff val="1926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26904"/>
                <a:satOff val="-3018"/>
                <a:lumOff val="1926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000" kern="1200" dirty="0">
              <a:latin typeface="Arial   "/>
            </a:rPr>
            <a:t>plan estratégico que permita la expansión del restaurante</a:t>
          </a:r>
          <a:endParaRPr lang="es-MX" sz="2000" kern="1200" dirty="0"/>
        </a:p>
      </dsp:txBody>
      <dsp:txXfrm>
        <a:off x="4455986" y="5110718"/>
        <a:ext cx="1818079" cy="1818079"/>
      </dsp:txXfrm>
    </dsp:sp>
    <dsp:sp modelId="{72E8264B-B494-4A41-BF2B-D2507017F53A}">
      <dsp:nvSpPr>
        <dsp:cNvPr id="0" name=""/>
        <dsp:cNvSpPr/>
      </dsp:nvSpPr>
      <dsp:spPr>
        <a:xfrm rot="15120000">
          <a:off x="4700833" y="4301847"/>
          <a:ext cx="341000" cy="3969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26888"/>
                <a:satOff val="-3155"/>
                <a:lumOff val="17258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-26888"/>
                <a:satOff val="-3155"/>
                <a:lumOff val="17258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-26888"/>
                <a:satOff val="-3155"/>
                <a:lumOff val="172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 rot="10800000">
        <a:off x="4767789" y="4429886"/>
        <a:ext cx="238700" cy="238177"/>
      </dsp:txXfrm>
    </dsp:sp>
    <dsp:sp modelId="{15685997-B754-464C-9291-A8B96E91E6C9}">
      <dsp:nvSpPr>
        <dsp:cNvPr id="0" name=""/>
        <dsp:cNvSpPr/>
      </dsp:nvSpPr>
      <dsp:spPr>
        <a:xfrm>
          <a:off x="3086100" y="1676965"/>
          <a:ext cx="2571151" cy="2571151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35872"/>
                <a:satOff val="-4024"/>
                <a:lumOff val="25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kern="1200">
              <a:latin typeface="Arial   "/>
            </a:rPr>
            <a:t>captar un mayor número de clientes.</a:t>
          </a:r>
          <a:endParaRPr lang="es-MX" sz="2400" kern="1200" dirty="0"/>
        </a:p>
      </dsp:txBody>
      <dsp:txXfrm>
        <a:off x="3462636" y="2053501"/>
        <a:ext cx="1818079" cy="1818079"/>
      </dsp:txXfrm>
    </dsp:sp>
    <dsp:sp modelId="{87AC29CE-53AD-D34C-B2F5-FFD4419B65A4}">
      <dsp:nvSpPr>
        <dsp:cNvPr id="0" name=""/>
        <dsp:cNvSpPr/>
      </dsp:nvSpPr>
      <dsp:spPr>
        <a:xfrm rot="19440000">
          <a:off x="5493680" y="1825001"/>
          <a:ext cx="341000" cy="3969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35851"/>
                <a:satOff val="-4207"/>
                <a:lumOff val="23011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-35851"/>
                <a:satOff val="-4207"/>
                <a:lumOff val="23011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-35851"/>
                <a:satOff val="-4207"/>
                <a:lumOff val="230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700" kern="1200"/>
        </a:p>
      </dsp:txBody>
      <dsp:txXfrm>
        <a:off x="5503449" y="1934458"/>
        <a:ext cx="238700" cy="2381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4F07E-E890-2448-876F-87A730FA51B3}">
      <dsp:nvSpPr>
        <dsp:cNvPr id="0" name=""/>
        <dsp:cNvSpPr/>
      </dsp:nvSpPr>
      <dsp:spPr>
        <a:xfrm>
          <a:off x="0" y="0"/>
          <a:ext cx="3098220" cy="3043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altLang="en-US" sz="3400" b="1" kern="1200" dirty="0">
              <a:latin typeface="Arial Black" panose="020B0A04020102020204" pitchFamily="34" charset="0"/>
            </a:rPr>
            <a:t>OBJETIVO GENERAL</a:t>
          </a:r>
        </a:p>
      </dsp:txBody>
      <dsp:txXfrm>
        <a:off x="89138" y="89138"/>
        <a:ext cx="2919944" cy="2865117"/>
      </dsp:txXfrm>
    </dsp:sp>
    <dsp:sp modelId="{96218B1C-1009-9B44-B78E-87474263D4BB}">
      <dsp:nvSpPr>
        <dsp:cNvPr id="0" name=""/>
        <dsp:cNvSpPr/>
      </dsp:nvSpPr>
      <dsp:spPr>
        <a:xfrm>
          <a:off x="4621" y="3400514"/>
          <a:ext cx="3098220" cy="3043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altLang="en-US" sz="2500" b="1" kern="1200">
              <a:latin typeface="Arial Black" panose="020B0A04020102020204" pitchFamily="34" charset="0"/>
            </a:rPr>
            <a:t>OBJETIVO ESPECIFICOS</a:t>
          </a:r>
          <a:endParaRPr lang="es-ES" altLang="en-US" sz="2500" b="1" kern="1200" dirty="0">
            <a:latin typeface="Arial Black" panose="020B0A04020102020204" pitchFamily="34" charset="0"/>
          </a:endParaRPr>
        </a:p>
      </dsp:txBody>
      <dsp:txXfrm>
        <a:off x="93759" y="3489652"/>
        <a:ext cx="2919944" cy="2865117"/>
      </dsp:txXfrm>
    </dsp:sp>
    <dsp:sp modelId="{172FE550-1474-3748-940F-944A1BDE3030}">
      <dsp:nvSpPr>
        <dsp:cNvPr id="0" name=""/>
        <dsp:cNvSpPr/>
      </dsp:nvSpPr>
      <dsp:spPr>
        <a:xfrm>
          <a:off x="3627963" y="52030"/>
          <a:ext cx="9815161" cy="3043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400" kern="1200" dirty="0">
              <a:latin typeface="Arial   "/>
            </a:rPr>
            <a:t>Realizar un estudio para la apertura de una sucursal del restaurante M&amp;M en Aguachica – Cesar, que permita demostrar la viabilidad del negocio, el potencial de éxito y la rentabilidad de expansión de la marca en Aguachica, Cesar. </a:t>
          </a:r>
          <a:endParaRPr lang="es-MX" sz="3400" kern="1200" dirty="0"/>
        </a:p>
      </dsp:txBody>
      <dsp:txXfrm>
        <a:off x="3717101" y="141168"/>
        <a:ext cx="9636885" cy="2865117"/>
      </dsp:txXfrm>
    </dsp:sp>
    <dsp:sp modelId="{C5042999-3F4A-C54C-BEBB-9797252873D7}">
      <dsp:nvSpPr>
        <dsp:cNvPr id="0" name=""/>
        <dsp:cNvSpPr/>
      </dsp:nvSpPr>
      <dsp:spPr>
        <a:xfrm>
          <a:off x="3623342" y="3400514"/>
          <a:ext cx="3098220" cy="3043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kern="1200">
              <a:latin typeface="Arial   "/>
            </a:rPr>
            <a:t>● Identificar la demanda potencial para la apertura de una sucursal del restaurante M&amp;M en Aguachica Cesar. </a:t>
          </a:r>
          <a:endParaRPr lang="es-MX" sz="2500" kern="1200" dirty="0"/>
        </a:p>
      </dsp:txBody>
      <dsp:txXfrm>
        <a:off x="3712480" y="3489652"/>
        <a:ext cx="2919944" cy="2865117"/>
      </dsp:txXfrm>
    </dsp:sp>
    <dsp:sp modelId="{4D3FCFAF-CB4B-0140-8A0A-DD6A79F55B45}">
      <dsp:nvSpPr>
        <dsp:cNvPr id="0" name=""/>
        <dsp:cNvSpPr/>
      </dsp:nvSpPr>
      <dsp:spPr>
        <a:xfrm>
          <a:off x="6981812" y="3400514"/>
          <a:ext cx="3098220" cy="3043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kern="1200" dirty="0">
              <a:latin typeface="Arial   "/>
            </a:rPr>
            <a:t>●  determinar los aspectos administrativos y operativos necesarios para el plan de negocios. </a:t>
          </a:r>
          <a:endParaRPr lang="es-MX" sz="2500" kern="1200" dirty="0"/>
        </a:p>
      </dsp:txBody>
      <dsp:txXfrm>
        <a:off x="7070950" y="3489652"/>
        <a:ext cx="2919944" cy="2865117"/>
      </dsp:txXfrm>
    </dsp:sp>
    <dsp:sp modelId="{BDD03F14-0555-2843-B88E-26C2CB97EF23}">
      <dsp:nvSpPr>
        <dsp:cNvPr id="0" name=""/>
        <dsp:cNvSpPr/>
      </dsp:nvSpPr>
      <dsp:spPr>
        <a:xfrm>
          <a:off x="10344904" y="3363750"/>
          <a:ext cx="3098220" cy="3043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kern="1200">
              <a:latin typeface="Arial   "/>
            </a:rPr>
            <a:t>●  Evaluar una proyección de ventas para la nueva sucursal del restaurante M&amp;M en Aguachica, Cesar. </a:t>
          </a:r>
          <a:endParaRPr lang="es-MX" sz="2500" kern="1200" dirty="0"/>
        </a:p>
      </dsp:txBody>
      <dsp:txXfrm>
        <a:off x="10434042" y="3452888"/>
        <a:ext cx="2919944" cy="28651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CDAAF2-90C6-504B-9F8F-F8CAEE960970}">
      <dsp:nvSpPr>
        <dsp:cNvPr id="0" name=""/>
        <dsp:cNvSpPr/>
      </dsp:nvSpPr>
      <dsp:spPr>
        <a:xfrm>
          <a:off x="2563969" y="2132"/>
          <a:ext cx="4372053" cy="1748821"/>
        </a:xfrm>
        <a:prstGeom prst="chevron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ENFOQUE Y TIPO DE ESTUDIO</a:t>
          </a:r>
        </a:p>
      </dsp:txBody>
      <dsp:txXfrm>
        <a:off x="3438380" y="2132"/>
        <a:ext cx="2623232" cy="1748821"/>
      </dsp:txXfrm>
    </dsp:sp>
    <dsp:sp modelId="{CA0F1759-2A64-4045-A262-DADF95B6AC0B}">
      <dsp:nvSpPr>
        <dsp:cNvPr id="0" name=""/>
        <dsp:cNvSpPr/>
      </dsp:nvSpPr>
      <dsp:spPr>
        <a:xfrm>
          <a:off x="6367656" y="150781"/>
          <a:ext cx="3628804" cy="1451521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4000" b="1" kern="1200" dirty="0"/>
            <a:t>mixto</a:t>
          </a:r>
          <a:endParaRPr lang="es-MX" sz="4800" b="1" kern="1200" dirty="0"/>
        </a:p>
      </dsp:txBody>
      <dsp:txXfrm>
        <a:off x="7093417" y="150781"/>
        <a:ext cx="2177283" cy="1451521"/>
      </dsp:txXfrm>
    </dsp:sp>
    <dsp:sp modelId="{7B93B2D3-8B5A-2641-8D58-86CB30D31C51}">
      <dsp:nvSpPr>
        <dsp:cNvPr id="0" name=""/>
        <dsp:cNvSpPr/>
      </dsp:nvSpPr>
      <dsp:spPr>
        <a:xfrm>
          <a:off x="9488428" y="150781"/>
          <a:ext cx="3628804" cy="1451521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b="1" kern="1200" dirty="0"/>
            <a:t>CUANTITATIVO CUALITATIVO</a:t>
          </a:r>
        </a:p>
      </dsp:txBody>
      <dsp:txXfrm>
        <a:off x="10214189" y="150781"/>
        <a:ext cx="2177283" cy="1451521"/>
      </dsp:txXfrm>
    </dsp:sp>
    <dsp:sp modelId="{19295E6E-C5B2-BF4F-A59D-3510AD21AB50}">
      <dsp:nvSpPr>
        <dsp:cNvPr id="0" name=""/>
        <dsp:cNvSpPr/>
      </dsp:nvSpPr>
      <dsp:spPr>
        <a:xfrm>
          <a:off x="2563969" y="1995788"/>
          <a:ext cx="4372053" cy="1748821"/>
        </a:xfrm>
        <a:prstGeom prst="chevron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17936"/>
                <a:satOff val="-2012"/>
                <a:lumOff val="1284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DISEÑO DE INVESTIGACIÓN</a:t>
          </a:r>
        </a:p>
      </dsp:txBody>
      <dsp:txXfrm>
        <a:off x="3438380" y="1995788"/>
        <a:ext cx="2623232" cy="1748821"/>
      </dsp:txXfrm>
    </dsp:sp>
    <dsp:sp modelId="{25B62108-5F33-F140-8AD1-CAA5408560F4}">
      <dsp:nvSpPr>
        <dsp:cNvPr id="0" name=""/>
        <dsp:cNvSpPr/>
      </dsp:nvSpPr>
      <dsp:spPr>
        <a:xfrm>
          <a:off x="6367656" y="2144438"/>
          <a:ext cx="6532537" cy="1451521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b="1" kern="1200" dirty="0"/>
            <a:t>tipo no experimental, transversal, descriptivo y de campo.</a:t>
          </a:r>
          <a:endParaRPr lang="es-MX" sz="2800" b="1" kern="1200" dirty="0"/>
        </a:p>
      </dsp:txBody>
      <dsp:txXfrm>
        <a:off x="7093417" y="2144438"/>
        <a:ext cx="5081016" cy="1451521"/>
      </dsp:txXfrm>
    </dsp:sp>
    <dsp:sp modelId="{D343A62F-6ABE-3F44-93E3-EA476F4C5D2C}">
      <dsp:nvSpPr>
        <dsp:cNvPr id="0" name=""/>
        <dsp:cNvSpPr/>
      </dsp:nvSpPr>
      <dsp:spPr>
        <a:xfrm>
          <a:off x="2563969" y="3989445"/>
          <a:ext cx="4372053" cy="1748821"/>
        </a:xfrm>
        <a:prstGeom prst="chevron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35872"/>
                <a:satOff val="-4024"/>
                <a:lumOff val="25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HIPOTESIS</a:t>
          </a:r>
        </a:p>
      </dsp:txBody>
      <dsp:txXfrm>
        <a:off x="3438380" y="3989445"/>
        <a:ext cx="2623232" cy="1748821"/>
      </dsp:txXfrm>
    </dsp:sp>
    <dsp:sp modelId="{42D5B83D-F92E-7748-B282-B9089560BA6A}">
      <dsp:nvSpPr>
        <dsp:cNvPr id="0" name=""/>
        <dsp:cNvSpPr/>
      </dsp:nvSpPr>
      <dsp:spPr>
        <a:xfrm>
          <a:off x="6367656" y="4138095"/>
          <a:ext cx="3628804" cy="1451521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500" b="1" i="0" kern="1200" dirty="0"/>
            <a:t>apertura de una sucursal del restaurante M&amp;M</a:t>
          </a:r>
          <a:endParaRPr lang="es-ES_tradnl" sz="2500" b="1" kern="1200" dirty="0"/>
        </a:p>
      </dsp:txBody>
      <dsp:txXfrm>
        <a:off x="7093417" y="4138095"/>
        <a:ext cx="2177283" cy="1451521"/>
      </dsp:txXfrm>
    </dsp:sp>
    <dsp:sp modelId="{7D32CB43-E11A-2848-A224-120581B42B86}">
      <dsp:nvSpPr>
        <dsp:cNvPr id="0" name=""/>
        <dsp:cNvSpPr/>
      </dsp:nvSpPr>
      <dsp:spPr>
        <a:xfrm>
          <a:off x="9488428" y="4138095"/>
          <a:ext cx="3628804" cy="1451521"/>
        </a:xfrm>
        <a:prstGeom prst="chevron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b="1" kern="1200" dirty="0"/>
            <a:t>Modelo de Negocio</a:t>
          </a:r>
          <a:endParaRPr lang="es-ES_tradnl" sz="2500" b="1" kern="1200" dirty="0"/>
        </a:p>
      </dsp:txBody>
      <dsp:txXfrm>
        <a:off x="10214189" y="4138095"/>
        <a:ext cx="2177283" cy="14515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0CF41F-AE53-014B-ADF7-EEA2B96FC27B}">
      <dsp:nvSpPr>
        <dsp:cNvPr id="0" name=""/>
        <dsp:cNvSpPr/>
      </dsp:nvSpPr>
      <dsp:spPr>
        <a:xfrm>
          <a:off x="7647394" y="7016924"/>
          <a:ext cx="101474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014743" y="45720"/>
              </a:lnTo>
            </a:path>
          </a:pathLst>
        </a:custGeom>
        <a:noFill/>
        <a:ln w="9525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8129397" y="7037276"/>
        <a:ext cx="50737" cy="50737"/>
      </dsp:txXfrm>
    </dsp:sp>
    <dsp:sp modelId="{02DFC9FF-FD88-334D-A597-8FCA518D6209}">
      <dsp:nvSpPr>
        <dsp:cNvPr id="0" name=""/>
        <dsp:cNvSpPr/>
      </dsp:nvSpPr>
      <dsp:spPr>
        <a:xfrm>
          <a:off x="1558936" y="4530366"/>
          <a:ext cx="1014743" cy="2532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07371" y="0"/>
              </a:lnTo>
              <a:lnTo>
                <a:pt x="507371" y="2532278"/>
              </a:lnTo>
              <a:lnTo>
                <a:pt x="1014743" y="2532278"/>
              </a:lnTo>
            </a:path>
          </a:pathLst>
        </a:custGeom>
        <a:noFill/>
        <a:ln w="952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1998107" y="5728304"/>
        <a:ext cx="136401" cy="136401"/>
      </dsp:txXfrm>
    </dsp:sp>
    <dsp:sp modelId="{ABE95696-C904-EC4E-AFCF-CA27DA2823DB}">
      <dsp:nvSpPr>
        <dsp:cNvPr id="0" name=""/>
        <dsp:cNvSpPr/>
      </dsp:nvSpPr>
      <dsp:spPr>
        <a:xfrm>
          <a:off x="7647394" y="4484646"/>
          <a:ext cx="101474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014743" y="45720"/>
              </a:lnTo>
            </a:path>
          </a:pathLst>
        </a:custGeom>
        <a:noFill/>
        <a:ln w="9525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8129397" y="4504997"/>
        <a:ext cx="50737" cy="50737"/>
      </dsp:txXfrm>
    </dsp:sp>
    <dsp:sp modelId="{90BA49EB-84C7-5349-B6AA-A934FAAD25EF}">
      <dsp:nvSpPr>
        <dsp:cNvPr id="0" name=""/>
        <dsp:cNvSpPr/>
      </dsp:nvSpPr>
      <dsp:spPr>
        <a:xfrm>
          <a:off x="1558936" y="4484646"/>
          <a:ext cx="101474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014743" y="45720"/>
              </a:lnTo>
            </a:path>
          </a:pathLst>
        </a:custGeom>
        <a:noFill/>
        <a:ln w="952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2040939" y="4504997"/>
        <a:ext cx="50737" cy="50737"/>
      </dsp:txXfrm>
    </dsp:sp>
    <dsp:sp modelId="{CC8F4215-3EFE-1A4E-BC4E-326E58CF7A49}">
      <dsp:nvSpPr>
        <dsp:cNvPr id="0" name=""/>
        <dsp:cNvSpPr/>
      </dsp:nvSpPr>
      <dsp:spPr>
        <a:xfrm>
          <a:off x="7647394" y="1952367"/>
          <a:ext cx="101474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014743" y="45720"/>
              </a:lnTo>
            </a:path>
          </a:pathLst>
        </a:custGeom>
        <a:noFill/>
        <a:ln w="9525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8129397" y="1972718"/>
        <a:ext cx="50737" cy="50737"/>
      </dsp:txXfrm>
    </dsp:sp>
    <dsp:sp modelId="{09A16C4D-235C-FE4F-88F2-039DD4E921A3}">
      <dsp:nvSpPr>
        <dsp:cNvPr id="0" name=""/>
        <dsp:cNvSpPr/>
      </dsp:nvSpPr>
      <dsp:spPr>
        <a:xfrm>
          <a:off x="1558936" y="1998087"/>
          <a:ext cx="1014743" cy="2532278"/>
        </a:xfrm>
        <a:custGeom>
          <a:avLst/>
          <a:gdLst/>
          <a:ahLst/>
          <a:cxnLst/>
          <a:rect l="0" t="0" r="0" b="0"/>
          <a:pathLst>
            <a:path>
              <a:moveTo>
                <a:pt x="0" y="2532278"/>
              </a:moveTo>
              <a:lnTo>
                <a:pt x="507371" y="2532278"/>
              </a:lnTo>
              <a:lnTo>
                <a:pt x="507371" y="0"/>
              </a:lnTo>
              <a:lnTo>
                <a:pt x="1014743" y="0"/>
              </a:lnTo>
            </a:path>
          </a:pathLst>
        </a:custGeom>
        <a:noFill/>
        <a:ln w="952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1998107" y="3196025"/>
        <a:ext cx="136401" cy="136401"/>
      </dsp:txXfrm>
    </dsp:sp>
    <dsp:sp modelId="{B751405A-F02E-8443-A502-34057E3DAFDA}">
      <dsp:nvSpPr>
        <dsp:cNvPr id="0" name=""/>
        <dsp:cNvSpPr/>
      </dsp:nvSpPr>
      <dsp:spPr>
        <a:xfrm rot="16200000">
          <a:off x="-3285191" y="3756933"/>
          <a:ext cx="8141391" cy="1546864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800" kern="1200" dirty="0"/>
            <a:t>POBLACIÓN Y MUESTRA</a:t>
          </a:r>
        </a:p>
      </dsp:txBody>
      <dsp:txXfrm>
        <a:off x="-3285191" y="3756933"/>
        <a:ext cx="8141391" cy="1546864"/>
      </dsp:txXfrm>
    </dsp:sp>
    <dsp:sp modelId="{46585C53-5A52-BC4C-8A6C-3AE4F9B08452}">
      <dsp:nvSpPr>
        <dsp:cNvPr id="0" name=""/>
        <dsp:cNvSpPr/>
      </dsp:nvSpPr>
      <dsp:spPr>
        <a:xfrm>
          <a:off x="2573679" y="925305"/>
          <a:ext cx="5073715" cy="2145562"/>
        </a:xfrm>
        <a:prstGeom prst="rect">
          <a:avLst/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200" b="1" kern="1200">
              <a:latin typeface="Arial   "/>
            </a:rPr>
            <a:t>Población</a:t>
          </a:r>
          <a:endParaRPr lang="es-ES_tradnl" sz="3200" b="1" kern="1200" dirty="0"/>
        </a:p>
      </dsp:txBody>
      <dsp:txXfrm>
        <a:off x="2573679" y="925305"/>
        <a:ext cx="5073715" cy="2145562"/>
      </dsp:txXfrm>
    </dsp:sp>
    <dsp:sp modelId="{1BF8BB8D-A6BB-7941-979B-278CE6965DD7}">
      <dsp:nvSpPr>
        <dsp:cNvPr id="0" name=""/>
        <dsp:cNvSpPr/>
      </dsp:nvSpPr>
      <dsp:spPr>
        <a:xfrm>
          <a:off x="8662137" y="925305"/>
          <a:ext cx="5073715" cy="2145562"/>
        </a:xfrm>
        <a:prstGeom prst="rect">
          <a:avLst/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b="1" kern="1200" dirty="0">
              <a:latin typeface="Arial   "/>
            </a:rPr>
            <a:t>El proyecto abarca una población de 4000 personas, incluyendo clientes y potenciales clientes del restaurante M&amp;M en Aguachica, Cesar.</a:t>
          </a:r>
          <a:endParaRPr lang="es-ES_tradnl" sz="2400" b="1" kern="1200" dirty="0"/>
        </a:p>
      </dsp:txBody>
      <dsp:txXfrm>
        <a:off x="8662137" y="925305"/>
        <a:ext cx="5073715" cy="2145562"/>
      </dsp:txXfrm>
    </dsp:sp>
    <dsp:sp modelId="{A96B7FD1-98BD-DF4A-89B4-4AD195AEF4E0}">
      <dsp:nvSpPr>
        <dsp:cNvPr id="0" name=""/>
        <dsp:cNvSpPr/>
      </dsp:nvSpPr>
      <dsp:spPr>
        <a:xfrm>
          <a:off x="2573679" y="3457584"/>
          <a:ext cx="5073715" cy="2145562"/>
        </a:xfrm>
        <a:prstGeom prst="rect">
          <a:avLst/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200" b="1" kern="1200">
              <a:latin typeface="Arial   "/>
            </a:rPr>
            <a:t>Método de Muestreo</a:t>
          </a:r>
          <a:endParaRPr lang="es-MX" sz="3200" b="1" kern="1200" dirty="0"/>
        </a:p>
      </dsp:txBody>
      <dsp:txXfrm>
        <a:off x="2573679" y="3457584"/>
        <a:ext cx="5073715" cy="2145562"/>
      </dsp:txXfrm>
    </dsp:sp>
    <dsp:sp modelId="{640081F1-8E76-1948-87EB-D8C21AAAC776}">
      <dsp:nvSpPr>
        <dsp:cNvPr id="0" name=""/>
        <dsp:cNvSpPr/>
      </dsp:nvSpPr>
      <dsp:spPr>
        <a:xfrm>
          <a:off x="8662137" y="3457584"/>
          <a:ext cx="5073715" cy="2145562"/>
        </a:xfrm>
        <a:prstGeom prst="rect">
          <a:avLst/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b="1" kern="1200" dirty="0">
              <a:latin typeface="Arial   "/>
            </a:rPr>
            <a:t>Se utilizará un muestreo aleatorio simple para seleccionar participantes, asegurando resultados representativos y confiables.</a:t>
          </a:r>
        </a:p>
      </dsp:txBody>
      <dsp:txXfrm>
        <a:off x="8662137" y="3457584"/>
        <a:ext cx="5073715" cy="2145562"/>
      </dsp:txXfrm>
    </dsp:sp>
    <dsp:sp modelId="{C1803C11-01AE-6946-A097-2068F9D4C839}">
      <dsp:nvSpPr>
        <dsp:cNvPr id="0" name=""/>
        <dsp:cNvSpPr/>
      </dsp:nvSpPr>
      <dsp:spPr>
        <a:xfrm>
          <a:off x="2573679" y="5989863"/>
          <a:ext cx="5073715" cy="2145562"/>
        </a:xfrm>
        <a:prstGeom prst="rect">
          <a:avLst/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200" b="1" kern="1200">
              <a:latin typeface="Arial   "/>
            </a:rPr>
            <a:t>Determinación de la Muestra</a:t>
          </a:r>
          <a:endParaRPr lang="es-MX" sz="3200" b="1" kern="1200" dirty="0"/>
        </a:p>
      </dsp:txBody>
      <dsp:txXfrm>
        <a:off x="2573679" y="5989863"/>
        <a:ext cx="5073715" cy="2145562"/>
      </dsp:txXfrm>
    </dsp:sp>
    <dsp:sp modelId="{F12D1EE3-C097-524B-8244-6ADAA9BB6EB3}">
      <dsp:nvSpPr>
        <dsp:cNvPr id="0" name=""/>
        <dsp:cNvSpPr/>
      </dsp:nvSpPr>
      <dsp:spPr>
        <a:xfrm>
          <a:off x="8662137" y="5989863"/>
          <a:ext cx="5073715" cy="2145562"/>
        </a:xfrm>
        <a:prstGeom prst="rect">
          <a:avLst/>
        </a:prstGeom>
        <a:gradFill rotWithShape="0">
          <a:gsLst>
            <a:gs pos="0">
              <a:schemeClr val="accent2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400" b="1" kern="1200" dirty="0">
              <a:latin typeface="Arial   "/>
            </a:rPr>
            <a:t>Para una población de 4000 personas, se necesita encuestar al menos 350 individuos, con un nivel de confianza del 90% y un margen de error del 5%.</a:t>
          </a:r>
          <a:endParaRPr lang="es-ES_tradnl" sz="2400" b="1" kern="1200" dirty="0"/>
        </a:p>
      </dsp:txBody>
      <dsp:txXfrm>
        <a:off x="8662137" y="5989863"/>
        <a:ext cx="5073715" cy="21455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76DB9-FD27-2640-9BE6-6658B4158FAE}">
      <dsp:nvSpPr>
        <dsp:cNvPr id="0" name=""/>
        <dsp:cNvSpPr/>
      </dsp:nvSpPr>
      <dsp:spPr>
        <a:xfrm>
          <a:off x="0" y="215147"/>
          <a:ext cx="15195572" cy="221247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b="1" i="0" kern="1200" dirty="0"/>
            <a:t>Aspectos administrativos:</a:t>
          </a:r>
          <a:r>
            <a:rPr lang="es-CO" sz="3100" b="0" i="0" kern="1200" dirty="0"/>
            <a:t> Se establecerá una estructura organizativa clara, se planificará el reclutamiento y capacitación del equipo, se gestionarán presupuestos y costos operativos, se implementarán estrategias de marketing local y se cumplirán normativas legales. Además, se utilizarán tecnologías avanzadas y se mantendrán estándares de calidad.</a:t>
          </a:r>
          <a:endParaRPr lang="es-CO" sz="3100" kern="1200" dirty="0"/>
        </a:p>
      </dsp:txBody>
      <dsp:txXfrm>
        <a:off x="108004" y="323151"/>
        <a:ext cx="14979564" cy="1996462"/>
      </dsp:txXfrm>
    </dsp:sp>
    <dsp:sp modelId="{66DE4AE5-2498-0141-93C0-C942BB0B39DD}">
      <dsp:nvSpPr>
        <dsp:cNvPr id="0" name=""/>
        <dsp:cNvSpPr/>
      </dsp:nvSpPr>
      <dsp:spPr>
        <a:xfrm>
          <a:off x="0" y="2516898"/>
          <a:ext cx="15195572" cy="221247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35872"/>
                <a:satOff val="-4024"/>
                <a:lumOff val="25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100" b="1" i="0" kern="1200" dirty="0"/>
            <a:t>Aspectos operativos:</a:t>
          </a:r>
          <a:r>
            <a:rPr lang="es-CO" sz="3100" b="0" i="0" kern="1200" dirty="0"/>
            <a:t> La gestión diaria incluirá la preparación y servicio de alimentos, atención al cliente, y gestión del personal. Se optimizará el aprovisionamiento e inventarios, y se garantizará el mantenimiento y limpieza del local.</a:t>
          </a:r>
          <a:endParaRPr lang="es-CO" sz="3100" kern="1200" dirty="0"/>
        </a:p>
      </dsp:txBody>
      <dsp:txXfrm>
        <a:off x="108004" y="2624902"/>
        <a:ext cx="14979564" cy="19964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5853CC-EDC6-504F-AD6B-4844525912F1}">
      <dsp:nvSpPr>
        <dsp:cNvPr id="0" name=""/>
        <dsp:cNvSpPr/>
      </dsp:nvSpPr>
      <dsp:spPr>
        <a:xfrm>
          <a:off x="3501571" y="4218461"/>
          <a:ext cx="3229759" cy="3229759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900" kern="1200" dirty="0"/>
            <a:t>Proyección</a:t>
          </a:r>
        </a:p>
      </dsp:txBody>
      <dsp:txXfrm>
        <a:off x="3974558" y="4691448"/>
        <a:ext cx="2283785" cy="2283785"/>
      </dsp:txXfrm>
    </dsp:sp>
    <dsp:sp modelId="{82E431B2-76D4-7042-9428-FFB3B8A20A77}">
      <dsp:nvSpPr>
        <dsp:cNvPr id="0" name=""/>
        <dsp:cNvSpPr/>
      </dsp:nvSpPr>
      <dsp:spPr>
        <a:xfrm rot="12900000">
          <a:off x="1304561" y="3614330"/>
          <a:ext cx="2600212" cy="92048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94902C-47B7-1545-A709-99C645EB5292}">
      <dsp:nvSpPr>
        <dsp:cNvPr id="0" name=""/>
        <dsp:cNvSpPr/>
      </dsp:nvSpPr>
      <dsp:spPr>
        <a:xfrm>
          <a:off x="5547" y="2101552"/>
          <a:ext cx="3068271" cy="2454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4000" kern="1200">
              <a:solidFill>
                <a:srgbClr val="000000"/>
              </a:solidFill>
              <a:latin typeface="Arial   "/>
            </a:rPr>
            <a:t>método mínimos cuadrados </a:t>
          </a:r>
          <a:endParaRPr lang="es-ES_tradnl" sz="4000" kern="1200"/>
        </a:p>
      </dsp:txBody>
      <dsp:txXfrm>
        <a:off x="77440" y="2173445"/>
        <a:ext cx="2924485" cy="2310831"/>
      </dsp:txXfrm>
    </dsp:sp>
    <dsp:sp modelId="{3866372A-3B63-154E-AB93-73640F96451C}">
      <dsp:nvSpPr>
        <dsp:cNvPr id="0" name=""/>
        <dsp:cNvSpPr/>
      </dsp:nvSpPr>
      <dsp:spPr>
        <a:xfrm rot="16200000">
          <a:off x="3816344" y="2306779"/>
          <a:ext cx="2600212" cy="92048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17925"/>
                <a:satOff val="-2104"/>
                <a:lumOff val="11505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-17925"/>
                <a:satOff val="-2104"/>
                <a:lumOff val="11505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-17925"/>
                <a:satOff val="-2104"/>
                <a:lumOff val="115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9F32B5-4F07-9343-92EF-14BE8D2675F6}">
      <dsp:nvSpPr>
        <dsp:cNvPr id="0" name=""/>
        <dsp:cNvSpPr/>
      </dsp:nvSpPr>
      <dsp:spPr>
        <a:xfrm>
          <a:off x="3582315" y="239605"/>
          <a:ext cx="3068271" cy="2454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17936"/>
                <a:satOff val="-2012"/>
                <a:lumOff val="1284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4000" kern="1200" dirty="0">
              <a:solidFill>
                <a:srgbClr val="000000"/>
              </a:solidFill>
              <a:latin typeface="Arial   "/>
            </a:rPr>
            <a:t>tomando como base las ventas históricas </a:t>
          </a:r>
          <a:endParaRPr lang="es-MX" sz="4000" kern="1200" dirty="0"/>
        </a:p>
      </dsp:txBody>
      <dsp:txXfrm>
        <a:off x="3654208" y="311498"/>
        <a:ext cx="2924485" cy="2310831"/>
      </dsp:txXfrm>
    </dsp:sp>
    <dsp:sp modelId="{D191D747-2C40-7B47-8DA2-51F1A2140E4E}">
      <dsp:nvSpPr>
        <dsp:cNvPr id="0" name=""/>
        <dsp:cNvSpPr/>
      </dsp:nvSpPr>
      <dsp:spPr>
        <a:xfrm rot="19500000">
          <a:off x="6328128" y="3614330"/>
          <a:ext cx="2600212" cy="92048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35851"/>
                <a:satOff val="-4207"/>
                <a:lumOff val="23011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-35851"/>
                <a:satOff val="-4207"/>
                <a:lumOff val="23011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-35851"/>
                <a:satOff val="-4207"/>
                <a:lumOff val="230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82FDBB-058B-C742-8D52-33747F95F91A}">
      <dsp:nvSpPr>
        <dsp:cNvPr id="0" name=""/>
        <dsp:cNvSpPr/>
      </dsp:nvSpPr>
      <dsp:spPr>
        <a:xfrm>
          <a:off x="7159083" y="2101552"/>
          <a:ext cx="3068271" cy="2454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35872"/>
                <a:satOff val="-4024"/>
                <a:lumOff val="25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4000" kern="1200" dirty="0">
              <a:solidFill>
                <a:srgbClr val="000000"/>
              </a:solidFill>
              <a:latin typeface="Arial   "/>
            </a:rPr>
            <a:t>utilizando datos financieros clave</a:t>
          </a:r>
          <a:endParaRPr lang="es-MX" sz="4000" kern="1200" dirty="0"/>
        </a:p>
      </dsp:txBody>
      <dsp:txXfrm>
        <a:off x="7230976" y="2173445"/>
        <a:ext cx="2924485" cy="2310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7/22/24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7/22/24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ransition spd="slow">
    <p:push dir="u"/>
  </p:transition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11.png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6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gif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7.gif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6.png"/><Relationship Id="rId9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6.png"/><Relationship Id="rId9" Type="http://schemas.microsoft.com/office/2007/relationships/diagramDrawing" Target="../diagrams/drawin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1657439" y="1049765"/>
            <a:ext cx="9315361" cy="932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PLAN DE NEGOCIOS PARA LA CREACION DE UNA SUCURSAL DEL RESTAURANTE M&amp;M EN AGUACHICA CESAR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Estudiante: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DIEGO JOEL SANTIAGO NAVARRO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Director: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LILIANA MARÍA CASTEBLANCO FLORES</a:t>
            </a: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400" b="1" dirty="0">
                <a:latin typeface="Arial" pitchFamily="34" charset="0"/>
                <a:cs typeface="Arial" pitchFamily="34" charset="0"/>
              </a:rPr>
              <a:t>2024 - 1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E1CDB1D1-5F82-9BB8-49B4-E7E2ABD16AFB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4FF35BF-1210-0666-E0B2-532B8222FE8C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17DAABC1-F699-2DEF-5452-0BB7240413E5}"/>
              </a:ext>
            </a:extLst>
          </p:cNvPr>
          <p:cNvSpPr txBox="1"/>
          <p:nvPr/>
        </p:nvSpPr>
        <p:spPr>
          <a:xfrm>
            <a:off x="782618" y="2041736"/>
            <a:ext cx="3617831" cy="12066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1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0D326099-98D5-63A3-B821-BDA31EB76D53}"/>
              </a:ext>
            </a:extLst>
          </p:cNvPr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anose="020B0604020202020204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 descr="Gráfico de las respuestas de Formularios. Título de la pregunta: ¿Con que frecuencia visita nuestro restaurante?&#10;&#10;. Número de respuestas: 349 respuestas.">
            <a:extLst>
              <a:ext uri="{FF2B5EF4-FFF2-40B4-BE49-F238E27FC236}">
                <a16:creationId xmlns:a16="http://schemas.microsoft.com/office/drawing/2014/main" id="{10639FDA-D295-18E8-A0EA-C6ED4D5B15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27" b="85025" l="2869" r="90273">
                        <a14:foregroundMark x1="3289" y1="9484" x2="87964" y2="13478"/>
                        <a14:foregroundMark x1="87964" y1="13478" x2="95871" y2="19135"/>
                        <a14:foregroundMark x1="95871" y1="19135" x2="98740" y2="36106"/>
                        <a14:foregroundMark x1="98740" y1="36106" x2="81875" y2="81864"/>
                        <a14:foregroundMark x1="81875" y1="81864" x2="22813" y2="92845"/>
                        <a14:foregroundMark x1="22813" y1="92845" x2="9027" y2="67221"/>
                        <a14:foregroundMark x1="9027" y1="67221" x2="5038" y2="43428"/>
                        <a14:foregroundMark x1="5038" y1="43428" x2="4899" y2="29118"/>
                        <a14:foregroundMark x1="4899" y1="29118" x2="2939" y2="13810"/>
                        <a14:foregroundMark x1="2939" y1="13810" x2="3079" y2="3993"/>
                        <a14:foregroundMark x1="90203" y1="15807" x2="90273" y2="51913"/>
                        <a14:foregroundMark x1="90273" y1="51913" x2="82505" y2="59900"/>
                        <a14:foregroundMark x1="82505" y1="59900" x2="80126" y2="44093"/>
                        <a14:foregroundMark x1="80126" y1="44093" x2="80406" y2="43760"/>
                        <a14:foregroundMark x1="27222" y1="69884" x2="29461" y2="79867"/>
                        <a14:foregroundMark x1="31840" y1="59900" x2="28411" y2="75541"/>
                        <a14:foregroundMark x1="28411" y1="75541" x2="35759" y2="83361"/>
                        <a14:foregroundMark x1="35759" y1="83361" x2="41707" y2="76705"/>
                        <a14:foregroundMark x1="41707" y1="76705" x2="36179" y2="63062"/>
                        <a14:foregroundMark x1="36179" y1="63062" x2="28691" y2="57404"/>
                        <a14:foregroundMark x1="28691" y1="57404" x2="22743" y2="61398"/>
                        <a14:foregroundMark x1="22743" y1="61398" x2="29671" y2="800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30" t="7542" r="5599" b="6354"/>
          <a:stretch/>
        </p:blipFill>
        <p:spPr bwMode="auto">
          <a:xfrm>
            <a:off x="1640386" y="3493700"/>
            <a:ext cx="7960814" cy="31538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n 8" descr="Gráfico de las respuestas de Formularios. Título de la pregunta: ¿Por qué razón visitas nuestro restaurante?&#10;&#10;. Número de respuestas: 349 respuestas.">
            <a:extLst>
              <a:ext uri="{FF2B5EF4-FFF2-40B4-BE49-F238E27FC236}">
                <a16:creationId xmlns:a16="http://schemas.microsoft.com/office/drawing/2014/main" id="{543F96BE-E69C-9DD2-AD39-9BC12F48D0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33" b="92180" l="1190" r="92022">
                        <a14:foregroundMark x1="47866" y1="9484" x2="5948" y2="7155"/>
                        <a14:foregroundMark x1="5948" y1="7155" x2="4269" y2="21631"/>
                        <a14:foregroundMark x1="4269" y1="21631" x2="9937" y2="13977"/>
                        <a14:foregroundMark x1="9937" y1="13977" x2="16655" y2="11314"/>
                        <a14:foregroundMark x1="16655" y1="11314" x2="24633" y2="17304"/>
                        <a14:foregroundMark x1="24633" y1="17304" x2="18334" y2="25957"/>
                        <a14:foregroundMark x1="18334" y1="25957" x2="12106" y2="22795"/>
                        <a14:foregroundMark x1="12106" y1="22795" x2="20014" y2="15141"/>
                        <a14:foregroundMark x1="20014" y1="15141" x2="31980" y2="14143"/>
                        <a14:foregroundMark x1="31980" y1="14143" x2="41498" y2="17304"/>
                        <a14:foregroundMark x1="41498" y1="17304" x2="42127" y2="5158"/>
                        <a14:foregroundMark x1="23023" y1="28785" x2="7698" y2="26955"/>
                        <a14:foregroundMark x1="7698" y1="26955" x2="1819" y2="16805"/>
                        <a14:foregroundMark x1="1819" y1="16805" x2="15115" y2="8486"/>
                        <a14:foregroundMark x1="15115" y1="8486" x2="15955" y2="16140"/>
                        <a14:foregroundMark x1="23583" y1="35108" x2="17915" y2="68552"/>
                        <a14:foregroundMark x1="17915" y1="68552" x2="19874" y2="84193"/>
                        <a14:foregroundMark x1="19874" y1="84193" x2="24773" y2="94343"/>
                        <a14:foregroundMark x1="24773" y1="94343" x2="35759" y2="92512"/>
                        <a14:foregroundMark x1="35759" y1="92512" x2="41917" y2="79534"/>
                        <a14:foregroundMark x1="41917" y1="79534" x2="45556" y2="55408"/>
                        <a14:foregroundMark x1="45556" y1="55408" x2="38908" y2="34775"/>
                        <a14:foregroundMark x1="38908" y1="34775" x2="33660" y2="26789"/>
                        <a14:foregroundMark x1="33660" y1="26789" x2="29671" y2="46589"/>
                        <a14:foregroundMark x1="29671" y1="46589" x2="29111" y2="60067"/>
                        <a14:foregroundMark x1="32540" y1="61730" x2="39328" y2="56905"/>
                        <a14:foregroundMark x1="39328" y1="56905" x2="45976" y2="62230"/>
                        <a14:foregroundMark x1="45976" y1="62230" x2="41568" y2="52246"/>
                        <a14:foregroundMark x1="6718" y1="18802" x2="1190" y2="11647"/>
                        <a14:foregroundMark x1="1190" y1="11647" x2="10287" y2="14476"/>
                        <a14:foregroundMark x1="10287" y1="14476" x2="10357" y2="14642"/>
                        <a14:foregroundMark x1="4619" y1="4160" x2="10007" y2="6323"/>
                        <a14:foregroundMark x1="62281" y1="30116" x2="58782" y2="48918"/>
                        <a14:foregroundMark x1="58782" y1="48918" x2="60462" y2="66556"/>
                        <a14:foregroundMark x1="60462" y1="66556" x2="66480" y2="74709"/>
                        <a14:foregroundMark x1="66480" y1="74709" x2="88314" y2="70383"/>
                        <a14:foregroundMark x1="88314" y1="70383" x2="94682" y2="59068"/>
                        <a14:foregroundMark x1="94682" y1="59068" x2="94612" y2="41764"/>
                        <a14:foregroundMark x1="94612" y1="41764" x2="87404" y2="30283"/>
                        <a14:foregroundMark x1="87404" y1="30283" x2="72288" y2="25624"/>
                        <a14:foregroundMark x1="72288" y1="25624" x2="61022" y2="32945"/>
                        <a14:foregroundMark x1="64801" y1="34609" x2="66410" y2="53910"/>
                        <a14:foregroundMark x1="66410" y1="53910" x2="73128" y2="62729"/>
                        <a14:foregroundMark x1="73128" y1="62729" x2="79706" y2="59567"/>
                        <a14:foregroundMark x1="79706" y1="59567" x2="81456" y2="43594"/>
                        <a14:foregroundMark x1="81456" y1="43594" x2="75857" y2="35607"/>
                        <a14:foregroundMark x1="75857" y1="35607" x2="68439" y2="35607"/>
                        <a14:foregroundMark x1="68439" y1="35607" x2="69909" y2="45424"/>
                        <a14:foregroundMark x1="68929" y1="49750" x2="62491" y2="47255"/>
                        <a14:foregroundMark x1="62491" y1="47255" x2="65150" y2="9151"/>
                        <a14:foregroundMark x1="65150" y1="9151" x2="87404" y2="20632"/>
                        <a14:foregroundMark x1="87404" y1="20632" x2="95521" y2="30782"/>
                        <a14:foregroundMark x1="95521" y1="30782" x2="96641" y2="72379"/>
                        <a14:foregroundMark x1="96641" y1="72379" x2="89923" y2="72379"/>
                        <a14:foregroundMark x1="89923" y1="72379" x2="74808" y2="61730"/>
                        <a14:foregroundMark x1="74808" y1="61730" x2="70329" y2="49750"/>
                        <a14:foregroundMark x1="70329" y1="49750" x2="76487" y2="40266"/>
                        <a14:foregroundMark x1="76487" y1="40266" x2="83135" y2="41431"/>
                        <a14:foregroundMark x1="83135" y1="41431" x2="83345" y2="42097"/>
                        <a14:foregroundMark x1="39608" y1="14143" x2="48216" y2="17138"/>
                        <a14:foregroundMark x1="48216" y1="17138" x2="53534" y2="5491"/>
                        <a14:foregroundMark x1="53534" y1="5491" x2="53464" y2="499"/>
                        <a14:foregroundMark x1="92022" y1="60566" x2="97831" y2="46423"/>
                        <a14:foregroundMark x1="97831" y1="46423" x2="92022" y2="37271"/>
                        <a14:foregroundMark x1="92022" y1="37271" x2="90483" y2="399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5" t="5114" r="3189" b="3489"/>
          <a:stretch/>
        </p:blipFill>
        <p:spPr bwMode="auto">
          <a:xfrm>
            <a:off x="9591329" y="3493700"/>
            <a:ext cx="7782271" cy="31538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n 12" descr="Gráfico de las respuestas de Formularios. Título de la pregunta: ¿Qué tan probable es que visites las nuevas instalaciones del restaurante?&#10;&#10;. Número de respuestas: 350 respuestas.">
            <a:extLst>
              <a:ext uri="{FF2B5EF4-FFF2-40B4-BE49-F238E27FC236}">
                <a16:creationId xmlns:a16="http://schemas.microsoft.com/office/drawing/2014/main" id="{32E293E2-5906-880F-2ED8-6F5F31ED3F8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88852" l="980" r="79566">
                        <a14:foregroundMark x1="12736" y1="10316" x2="5878" y2="5158"/>
                        <a14:foregroundMark x1="5878" y1="5158" x2="1050" y2="13644"/>
                        <a14:foregroundMark x1="1050" y1="13644" x2="6088" y2="21631"/>
                        <a14:foregroundMark x1="6088" y1="21631" x2="18265" y2="19468"/>
                        <a14:foregroundMark x1="18265" y1="19468" x2="57243" y2="29617"/>
                        <a14:foregroundMark x1="57243" y1="29617" x2="63681" y2="27288"/>
                        <a14:foregroundMark x1="63681" y1="27288" x2="73828" y2="13145"/>
                        <a14:foregroundMark x1="73828" y1="13145" x2="68020" y2="4659"/>
                        <a14:foregroundMark x1="68020" y1="4659" x2="52484" y2="166"/>
                        <a14:foregroundMark x1="17845" y1="21963" x2="3709" y2="26123"/>
                        <a14:foregroundMark x1="3709" y1="26123" x2="1470" y2="333"/>
                        <a14:foregroundMark x1="1470" y1="333" x2="6858" y2="166"/>
                        <a14:foregroundMark x1="6858" y1="166" x2="12246" y2="11148"/>
                        <a14:foregroundMark x1="12246" y1="11148" x2="13576" y2="21464"/>
                        <a14:foregroundMark x1="12876" y1="9484" x2="48216" y2="21631"/>
                        <a14:foregroundMark x1="48216" y1="21631" x2="53674" y2="15973"/>
                        <a14:foregroundMark x1="53674" y1="15973" x2="46396" y2="9151"/>
                        <a14:foregroundMark x1="46396" y1="9151" x2="44507" y2="8985"/>
                        <a14:foregroundMark x1="5598" y1="8486" x2="350" y2="14642"/>
                        <a14:foregroundMark x1="350" y1="14642" x2="5948" y2="22296"/>
                        <a14:foregroundMark x1="5948" y1="22296" x2="8957" y2="22296"/>
                        <a14:foregroundMark x1="2799" y1="23295" x2="980" y2="11148"/>
                        <a14:foregroundMark x1="980" y1="11148" x2="5388" y2="14143"/>
                        <a14:foregroundMark x1="72148" y1="6323" x2="82015" y2="7488"/>
                        <a14:foregroundMark x1="82015" y1="7488" x2="87054" y2="20632"/>
                        <a14:foregroundMark x1="87054" y1="20632" x2="84955" y2="35774"/>
                        <a14:foregroundMark x1="84955" y1="35774" x2="78796" y2="47587"/>
                        <a14:foregroundMark x1="78796" y1="47587" x2="72358" y2="52080"/>
                        <a14:foregroundMark x1="72358" y1="52080" x2="64521" y2="46589"/>
                        <a14:foregroundMark x1="64521" y1="46589" x2="60252" y2="37105"/>
                        <a14:foregroundMark x1="60252" y1="37105" x2="59202" y2="29617"/>
                        <a14:foregroundMark x1="69629" y1="18802" x2="76207" y2="33278"/>
                        <a14:foregroundMark x1="76207" y1="33278" x2="79636" y2="46589"/>
                        <a14:foregroundMark x1="79636" y1="46589" x2="72218" y2="49418"/>
                        <a14:foregroundMark x1="33310" y1="28952" x2="26172" y2="24792"/>
                        <a14:foregroundMark x1="26172" y1="24792" x2="20714" y2="30283"/>
                        <a14:foregroundMark x1="20714" y1="30283" x2="18614" y2="41930"/>
                        <a14:foregroundMark x1="18614" y1="41930" x2="21833" y2="73544"/>
                        <a14:foregroundMark x1="21833" y1="73544" x2="25542" y2="83195"/>
                        <a14:foregroundMark x1="25542" y1="83195" x2="31141" y2="88686"/>
                        <a14:foregroundMark x1="31141" y1="88686" x2="37509" y2="88852"/>
                        <a14:foregroundMark x1="37509" y1="88852" x2="45556" y2="71547"/>
                        <a14:foregroundMark x1="45556" y1="71547" x2="44437" y2="58403"/>
                        <a14:foregroundMark x1="44437" y1="58403" x2="45276" y2="49251"/>
                        <a14:foregroundMark x1="68160" y1="1498" x2="68160" y2="14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1" t="7617" r="22184" b="10936"/>
          <a:stretch/>
        </p:blipFill>
        <p:spPr bwMode="auto">
          <a:xfrm>
            <a:off x="9660895" y="6819901"/>
            <a:ext cx="6798305" cy="3124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 descr="Gráfico de las respuestas de Formularios. Título de la pregunta: ¿Qué tan importante es que haya un lugar donde estacionarse?&#10;&#10;. Número de respuestas: 350 respuestas.">
            <a:extLst>
              <a:ext uri="{FF2B5EF4-FFF2-40B4-BE49-F238E27FC236}">
                <a16:creationId xmlns:a16="http://schemas.microsoft.com/office/drawing/2014/main" id="{DC7924B9-8FA5-79C8-2B09-99A9A95A158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33" b="84692" l="2799" r="77957">
                        <a14:foregroundMark x1="3219" y1="4160" x2="1400" y2="17304"/>
                        <a14:foregroundMark x1="1400" y1="17304" x2="7978" y2="25957"/>
                        <a14:foregroundMark x1="7978" y1="25957" x2="31351" y2="19135"/>
                        <a14:foregroundMark x1="31351" y1="19135" x2="50245" y2="22629"/>
                        <a14:foregroundMark x1="50245" y1="22629" x2="58782" y2="22463"/>
                        <a14:foregroundMark x1="58782" y1="22463" x2="60322" y2="20965"/>
                        <a14:foregroundMark x1="60322" y1="20799" x2="67880" y2="19634"/>
                        <a14:foregroundMark x1="67880" y1="19634" x2="60672" y2="333"/>
                        <a14:foregroundMark x1="60672" y1="333" x2="28831" y2="10150"/>
                        <a14:foregroundMark x1="28831" y1="10150" x2="12246" y2="0"/>
                        <a14:foregroundMark x1="12246" y1="0" x2="490" y2="9817"/>
                        <a14:foregroundMark x1="490" y1="9817" x2="2659" y2="24293"/>
                        <a14:foregroundMark x1="2659" y1="24293" x2="7698" y2="30449"/>
                        <a14:foregroundMark x1="7698" y1="30449" x2="11407" y2="25291"/>
                        <a14:foregroundMark x1="20504" y1="19301" x2="3709" y2="19468"/>
                        <a14:foregroundMark x1="3709" y1="19468" x2="8887" y2="8985"/>
                        <a14:foregroundMark x1="8887" y1="8985" x2="36179" y2="10316"/>
                        <a14:foregroundMark x1="36179" y1="10316" x2="52554" y2="9484"/>
                        <a14:foregroundMark x1="52554" y1="9484" x2="65080" y2="10483"/>
                        <a14:foregroundMark x1="5458" y1="29617" x2="140" y2="23128"/>
                        <a14:foregroundMark x1="140" y1="23128" x2="1540" y2="6822"/>
                        <a14:foregroundMark x1="1540" y1="6822" x2="15185" y2="499"/>
                        <a14:foregroundMark x1="15185" y1="499" x2="14696" y2="18802"/>
                        <a14:foregroundMark x1="6438" y1="4326" x2="3219" y2="16473"/>
                        <a14:foregroundMark x1="3219" y1="16473" x2="8397" y2="20466"/>
                        <a14:foregroundMark x1="8397" y1="20466" x2="8537" y2="20300"/>
                        <a14:foregroundMark x1="67600" y1="25624" x2="62141" y2="30616"/>
                        <a14:foregroundMark x1="62141" y1="30616" x2="61372" y2="44925"/>
                        <a14:foregroundMark x1="61372" y1="44925" x2="64521" y2="61730"/>
                        <a14:foregroundMark x1="64521" y1="61730" x2="72498" y2="65058"/>
                        <a14:foregroundMark x1="72498" y1="65058" x2="79076" y2="55740"/>
                        <a14:foregroundMark x1="79076" y1="55740" x2="80896" y2="43760"/>
                        <a14:foregroundMark x1="80896" y1="43760" x2="79496" y2="29285"/>
                        <a14:foregroundMark x1="79496" y1="29285" x2="72568" y2="22795"/>
                        <a14:foregroundMark x1="72568" y1="22795" x2="66970" y2="25291"/>
                        <a14:foregroundMark x1="66970" y1="25291" x2="62841" y2="32446"/>
                        <a14:foregroundMark x1="73268" y1="30948" x2="73268" y2="64226"/>
                        <a14:foregroundMark x1="73268" y1="64226" x2="72778" y2="65391"/>
                        <a14:foregroundMark x1="70609" y1="51581" x2="68999" y2="37604"/>
                        <a14:foregroundMark x1="68999" y1="37604" x2="71099" y2="30616"/>
                        <a14:foregroundMark x1="73618" y1="28619" x2="75087" y2="46256"/>
                        <a14:foregroundMark x1="75087" y1="46256" x2="73548" y2="56905"/>
                        <a14:foregroundMark x1="75717" y1="27787" x2="76837" y2="41265"/>
                        <a14:foregroundMark x1="76837" y1="41265" x2="75927" y2="54077"/>
                        <a14:foregroundMark x1="75927" y1="54077" x2="75787" y2="54576"/>
                        <a14:foregroundMark x1="76907" y1="53577" x2="76907" y2="39767"/>
                        <a14:foregroundMark x1="76907" y1="39767" x2="77957" y2="32280"/>
                        <a14:foregroundMark x1="31141" y1="50749" x2="27852" y2="66722"/>
                        <a14:foregroundMark x1="27852" y1="66722" x2="33940" y2="84027"/>
                        <a14:foregroundMark x1="33940" y1="84027" x2="39258" y2="84692"/>
                        <a14:foregroundMark x1="39258" y1="84692" x2="40028" y2="66389"/>
                        <a14:foregroundMark x1="40028" y1="66389" x2="36879" y2="55740"/>
                        <a14:foregroundMark x1="36879" y1="55740" x2="31770" y2="51414"/>
                        <a14:foregroundMark x1="31770" y1="51414" x2="28481" y2="51581"/>
                        <a14:foregroundMark x1="35549" y1="42429" x2="26172" y2="42762"/>
                        <a14:foregroundMark x1="26172" y1="42762" x2="22393" y2="45424"/>
                        <a14:foregroundMark x1="23303" y1="56240" x2="26732" y2="67221"/>
                        <a14:foregroundMark x1="26732" y1="67221" x2="27432" y2="675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5" t="8552" r="22297" b="9200"/>
          <a:stretch/>
        </p:blipFill>
        <p:spPr bwMode="auto">
          <a:xfrm>
            <a:off x="1752600" y="6667500"/>
            <a:ext cx="6731015" cy="31242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E745FE74-8059-FACE-51F6-30EFACF3E01D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10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9111051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E1CDB1D1-5F82-9BB8-49B4-E7E2ABD16AFB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4FF35BF-1210-0666-E0B2-532B8222FE8C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17DAABC1-F699-2DEF-5452-0BB7240413E5}"/>
              </a:ext>
            </a:extLst>
          </p:cNvPr>
          <p:cNvSpPr txBox="1"/>
          <p:nvPr/>
        </p:nvSpPr>
        <p:spPr>
          <a:xfrm>
            <a:off x="782618" y="2041736"/>
            <a:ext cx="3617831" cy="12066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2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0D326099-98D5-63A3-B821-BDA31EB76D53}"/>
              </a:ext>
            </a:extLst>
          </p:cNvPr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anose="020B0604020202020204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4EBA3EB-0DC3-9D09-11FC-1F700B3D52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0779479"/>
              </p:ext>
            </p:extLst>
          </p:nvPr>
        </p:nvGraphicFramePr>
        <p:xfrm>
          <a:off x="1546214" y="4423843"/>
          <a:ext cx="15195572" cy="4944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Elipse 1">
            <a:extLst>
              <a:ext uri="{FF2B5EF4-FFF2-40B4-BE49-F238E27FC236}">
                <a16:creationId xmlns:a16="http://schemas.microsoft.com/office/drawing/2014/main" id="{40C3B827-8E5E-C8A5-E2C9-F24D31B34F24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7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  <p:sp>
        <p:nvSpPr>
          <p:cNvPr id="12" name="TextBox 26">
            <a:extLst>
              <a:ext uri="{FF2B5EF4-FFF2-40B4-BE49-F238E27FC236}">
                <a16:creationId xmlns:a16="http://schemas.microsoft.com/office/drawing/2014/main" id="{447BA5E0-8AB7-64E5-E4F9-91DFBE85C613}"/>
              </a:ext>
            </a:extLst>
          </p:cNvPr>
          <p:cNvSpPr txBox="1"/>
          <p:nvPr/>
        </p:nvSpPr>
        <p:spPr>
          <a:xfrm>
            <a:off x="6477000" y="2977293"/>
            <a:ext cx="10003878" cy="28931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/>
            <a:r>
              <a:rPr lang="es-ES_tradnl" sz="4000" dirty="0"/>
              <a:t>Determinar los aspectos administrativos y operativos necesarios para el plan de negocios </a:t>
            </a:r>
          </a:p>
          <a:p>
            <a:pPr algn="r"/>
            <a:endParaRPr lang="es-CO" sz="5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algn="r"/>
            <a:endParaRPr lang="es-CO" sz="5400" dirty="0">
              <a:solidFill>
                <a:srgbClr val="000000"/>
              </a:solidFill>
              <a:latin typeface="-webkit-standard"/>
            </a:endParaRPr>
          </a:p>
        </p:txBody>
      </p:sp>
    </p:spTree>
    <p:extLst>
      <p:ext uri="{BB962C8B-B14F-4D97-AF65-F5344CB8AC3E}">
        <p14:creationId xmlns:p14="http://schemas.microsoft.com/office/powerpoint/2010/main" val="355640176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TextBox 26"/>
          <p:cNvSpPr txBox="1"/>
          <p:nvPr/>
        </p:nvSpPr>
        <p:spPr>
          <a:xfrm>
            <a:off x="1852482" y="5686722"/>
            <a:ext cx="6051572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CO" sz="5400" b="1" i="0" u="none" strike="noStrike" dirty="0">
                <a:solidFill>
                  <a:srgbClr val="000000"/>
                </a:solidFill>
                <a:effectLst/>
                <a:latin typeface="-webkit-standard"/>
              </a:rPr>
              <a:t>Las 5 fuerzas de Porter. </a:t>
            </a:r>
          </a:p>
          <a:p>
            <a:endParaRPr lang="es-CO" sz="5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endParaRPr lang="es-CO" sz="5400" dirty="0">
              <a:solidFill>
                <a:srgbClr val="000000"/>
              </a:solidFill>
              <a:latin typeface="-webkit-standard"/>
            </a:endParaRP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19BEF59A-2643-9601-EFF5-062C4DE86ECF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13737E97-EDD6-ABEF-AEC1-C2F56E88AD46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7F269D6-2CB3-7477-6E7A-A9E7B78BFD3F}"/>
              </a:ext>
            </a:extLst>
          </p:cNvPr>
          <p:cNvSpPr txBox="1"/>
          <p:nvPr/>
        </p:nvSpPr>
        <p:spPr>
          <a:xfrm>
            <a:off x="782618" y="2041736"/>
            <a:ext cx="3617831" cy="12066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2 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1025" name="Picture 1" descr="page69image38182832">
            <a:extLst>
              <a:ext uri="{FF2B5EF4-FFF2-40B4-BE49-F238E27FC236}">
                <a16:creationId xmlns:a16="http://schemas.microsoft.com/office/drawing/2014/main" id="{233396E1-B869-238E-0597-EBFBD68A9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054" y="2251082"/>
            <a:ext cx="7947123" cy="803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EF02C578-2A12-08D1-F047-4EF89E8C8F02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3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5370180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340097" y="588545"/>
            <a:ext cx="5930899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TextBox 26"/>
          <p:cNvSpPr txBox="1"/>
          <p:nvPr/>
        </p:nvSpPr>
        <p:spPr>
          <a:xfrm>
            <a:off x="1273888" y="7625614"/>
            <a:ext cx="8063316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CO" sz="4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Matriz de Análisis de las Fuerzas de Porter. </a:t>
            </a:r>
          </a:p>
          <a:p>
            <a:pPr algn="l"/>
            <a:endParaRPr lang="es-CO" sz="3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19BEF59A-2643-9601-EFF5-062C4DE86ECF}"/>
              </a:ext>
            </a:extLst>
          </p:cNvPr>
          <p:cNvGrpSpPr/>
          <p:nvPr/>
        </p:nvGrpSpPr>
        <p:grpSpPr>
          <a:xfrm>
            <a:off x="2901221" y="4349027"/>
            <a:ext cx="4573468" cy="982570"/>
            <a:chOff x="0" y="0"/>
            <a:chExt cx="3509512" cy="1871998"/>
          </a:xfrm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13737E97-EDD6-ABEF-AEC1-C2F56E88AD46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7F269D6-2CB3-7477-6E7A-A9E7B78BFD3F}"/>
              </a:ext>
            </a:extLst>
          </p:cNvPr>
          <p:cNvSpPr txBox="1"/>
          <p:nvPr/>
        </p:nvSpPr>
        <p:spPr>
          <a:xfrm>
            <a:off x="3379039" y="3982433"/>
            <a:ext cx="3617831" cy="12066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2 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3394E17-9A6B-4472-96E0-4697DFEF2C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293" y="350462"/>
            <a:ext cx="7676907" cy="984682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4E0F949-C49F-C5DF-57E3-6CBDC8103890}"/>
              </a:ext>
            </a:extLst>
          </p:cNvPr>
          <p:cNvSpPr txBox="1"/>
          <p:nvPr/>
        </p:nvSpPr>
        <p:spPr>
          <a:xfrm>
            <a:off x="8451273" y="107234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pic>
        <p:nvPicPr>
          <p:cNvPr id="14" name="Picture 2" descr="Flecha Arrow Sticker - Flecha Arrow Here - Discover &amp; Share GIFs">
            <a:extLst>
              <a:ext uri="{FF2B5EF4-FFF2-40B4-BE49-F238E27FC236}">
                <a16:creationId xmlns:a16="http://schemas.microsoft.com/office/drawing/2014/main" id="{CB7C233C-497D-1E2B-F0D4-308263141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641" y="5867644"/>
            <a:ext cx="2467264" cy="165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68CF45F1-30C6-222D-0385-8C9FC2FE2965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4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6577734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E1CDB1D1-5F82-9BB8-49B4-E7E2ABD16AFB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4FF35BF-1210-0666-E0B2-532B8222FE8C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17DAABC1-F699-2DEF-5452-0BB7240413E5}"/>
              </a:ext>
            </a:extLst>
          </p:cNvPr>
          <p:cNvSpPr txBox="1"/>
          <p:nvPr/>
        </p:nvSpPr>
        <p:spPr>
          <a:xfrm>
            <a:off x="782618" y="2041736"/>
            <a:ext cx="3617831" cy="11930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3 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0D326099-98D5-63A3-B821-BDA31EB76D53}"/>
              </a:ext>
            </a:extLst>
          </p:cNvPr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anose="020B0604020202020204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1B6B61BB-1BC1-A537-451E-C37A85FC8E35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5B547AB7-617D-059C-E734-A5C4061085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371144"/>
              </p:ext>
            </p:extLst>
          </p:nvPr>
        </p:nvGraphicFramePr>
        <p:xfrm>
          <a:off x="7263515" y="2449978"/>
          <a:ext cx="10232902" cy="7687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26">
            <a:extLst>
              <a:ext uri="{FF2B5EF4-FFF2-40B4-BE49-F238E27FC236}">
                <a16:creationId xmlns:a16="http://schemas.microsoft.com/office/drawing/2014/main" id="{32B48A46-A3E7-02F8-8588-53C78945A8AD}"/>
              </a:ext>
            </a:extLst>
          </p:cNvPr>
          <p:cNvSpPr txBox="1"/>
          <p:nvPr/>
        </p:nvSpPr>
        <p:spPr>
          <a:xfrm>
            <a:off x="1202739" y="4802789"/>
            <a:ext cx="5316712" cy="45473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529"/>
              </a:lnSpc>
            </a:pPr>
            <a:r>
              <a:rPr lang="es-ES_tradnl" sz="4000" b="1" dirty="0">
                <a:solidFill>
                  <a:srgbClr val="000000"/>
                </a:solidFill>
                <a:latin typeface="Arial   "/>
              </a:rPr>
              <a:t>Proyección de ventas para la nueva sucursal del restaurante M&amp;M en Aguachica Cesar </a:t>
            </a:r>
          </a:p>
          <a:p>
            <a:pPr algn="r"/>
            <a:endParaRPr lang="es-CO" sz="5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algn="r"/>
            <a:endParaRPr lang="es-CO" sz="5400" dirty="0">
              <a:solidFill>
                <a:srgbClr val="000000"/>
              </a:solidFill>
              <a:latin typeface="-webkit-standard"/>
            </a:endParaRPr>
          </a:p>
        </p:txBody>
      </p:sp>
    </p:spTree>
    <p:extLst>
      <p:ext uri="{BB962C8B-B14F-4D97-AF65-F5344CB8AC3E}">
        <p14:creationId xmlns:p14="http://schemas.microsoft.com/office/powerpoint/2010/main" val="1123194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TextBox 26"/>
          <p:cNvSpPr txBox="1"/>
          <p:nvPr/>
        </p:nvSpPr>
        <p:spPr>
          <a:xfrm>
            <a:off x="1111228" y="4839154"/>
            <a:ext cx="8105325" cy="19697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s-CO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Cabe aclarar que este estudio cuenta con un análisis de la inversión inicial para la creación de una sucursal, mas no la puesta en marcha de la misma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19BEF59A-2643-9601-EFF5-062C4DE86ECF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13737E97-EDD6-ABEF-AEC1-C2F56E88AD46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7F269D6-2CB3-7477-6E7A-A9E7B78BFD3F}"/>
              </a:ext>
            </a:extLst>
          </p:cNvPr>
          <p:cNvSpPr txBox="1"/>
          <p:nvPr/>
        </p:nvSpPr>
        <p:spPr>
          <a:xfrm>
            <a:off x="782618" y="2041736"/>
            <a:ext cx="3617831" cy="12066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3 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50B7D37-04BA-6B45-C983-A7AEA983D4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"/>
          <a:stretch/>
        </p:blipFill>
        <p:spPr>
          <a:xfrm>
            <a:off x="9881164" y="2705100"/>
            <a:ext cx="7624218" cy="6005751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5BD7F8F2-D44F-E623-C3DE-6663C138746C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3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18007294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E1CDB1D1-5F82-9BB8-49B4-E7E2ABD16AFB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4FF35BF-1210-0666-E0B2-532B8222FE8C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17DAABC1-F699-2DEF-5452-0BB7240413E5}"/>
              </a:ext>
            </a:extLst>
          </p:cNvPr>
          <p:cNvSpPr txBox="1"/>
          <p:nvPr/>
        </p:nvSpPr>
        <p:spPr>
          <a:xfrm>
            <a:off x="782618" y="2041736"/>
            <a:ext cx="3617831" cy="11930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3 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0D326099-98D5-63A3-B821-BDA31EB76D53}"/>
              </a:ext>
            </a:extLst>
          </p:cNvPr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anose="020B0604020202020204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C87F4765-D4CB-0C53-1198-87256EEC169D}"/>
              </a:ext>
            </a:extLst>
          </p:cNvPr>
          <p:cNvSpPr txBox="1"/>
          <p:nvPr/>
        </p:nvSpPr>
        <p:spPr>
          <a:xfrm>
            <a:off x="1111228" y="3856584"/>
            <a:ext cx="8413772" cy="54168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s-CO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Fuentes de financiamiento:</a:t>
            </a:r>
          </a:p>
          <a:p>
            <a:pPr algn="l"/>
            <a:endParaRPr lang="es-CO" sz="3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s-CO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Para financiar la nueva sucursal de M&amp;M en Aguachica, se usarán ahorros propios del propietario y un crédito de $50,000,000 con Crediservir al 13.66% de interés anual, con cuotas de $1,193,372 por 48 meses. La inversión total es de $92,290,000, de los cuales $42,290,000 se cubrirán con ahorros. Esta estrategia asegura la viabilidad financiera del proyecto.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EB87FB2-5E81-1FFB-2CFD-367FC59FF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957" y="3856584"/>
            <a:ext cx="7273029" cy="3879850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59CB1345-7100-814B-43D7-6711AF804982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3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1531964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E1CDB1D1-5F82-9BB8-49B4-E7E2ABD16AFB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4FF35BF-1210-0666-E0B2-532B8222FE8C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17DAABC1-F699-2DEF-5452-0BB7240413E5}"/>
              </a:ext>
            </a:extLst>
          </p:cNvPr>
          <p:cNvSpPr txBox="1"/>
          <p:nvPr/>
        </p:nvSpPr>
        <p:spPr>
          <a:xfrm>
            <a:off x="782618" y="2041736"/>
            <a:ext cx="3617831" cy="11930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3 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0D326099-98D5-63A3-B821-BDA31EB76D53}"/>
              </a:ext>
            </a:extLst>
          </p:cNvPr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anose="020B0604020202020204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C87F4765-D4CB-0C53-1198-87256EEC169D}"/>
              </a:ext>
            </a:extLst>
          </p:cNvPr>
          <p:cNvSpPr txBox="1"/>
          <p:nvPr/>
        </p:nvSpPr>
        <p:spPr>
          <a:xfrm>
            <a:off x="6857266" y="2742377"/>
            <a:ext cx="4573468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s-CO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Proyección de ventas: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DC21E06-5FBC-5D91-6981-1A005E05BB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53" y="3656442"/>
            <a:ext cx="12192000" cy="5537588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AC42DDBB-CC8F-9117-CD93-5598343F4D00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3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50284668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E1CDB1D1-5F82-9BB8-49B4-E7E2ABD16AFB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4FF35BF-1210-0666-E0B2-532B8222FE8C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17DAABC1-F699-2DEF-5452-0BB7240413E5}"/>
              </a:ext>
            </a:extLst>
          </p:cNvPr>
          <p:cNvSpPr txBox="1"/>
          <p:nvPr/>
        </p:nvSpPr>
        <p:spPr>
          <a:xfrm>
            <a:off x="782618" y="2041736"/>
            <a:ext cx="3617831" cy="11930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3 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0D326099-98D5-63A3-B821-BDA31EB76D53}"/>
              </a:ext>
            </a:extLst>
          </p:cNvPr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anose="020B0604020202020204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C87F4765-D4CB-0C53-1198-87256EEC169D}"/>
              </a:ext>
            </a:extLst>
          </p:cNvPr>
          <p:cNvSpPr txBox="1"/>
          <p:nvPr/>
        </p:nvSpPr>
        <p:spPr>
          <a:xfrm>
            <a:off x="6857266" y="2742377"/>
            <a:ext cx="4573468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s-CO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Proyección de ventas: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9DF4EAA-B9B2-D617-F936-8EA7A560F2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958" y="3779608"/>
            <a:ext cx="13610084" cy="5083479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52456DA2-0139-90D6-FAE0-15BF997D609F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3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4079964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E1CDB1D1-5F82-9BB8-49B4-E7E2ABD16AFB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4FF35BF-1210-0666-E0B2-532B8222FE8C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17DAABC1-F699-2DEF-5452-0BB7240413E5}"/>
              </a:ext>
            </a:extLst>
          </p:cNvPr>
          <p:cNvSpPr txBox="1"/>
          <p:nvPr/>
        </p:nvSpPr>
        <p:spPr>
          <a:xfrm>
            <a:off x="782618" y="2041736"/>
            <a:ext cx="3617831" cy="11930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3 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0D326099-98D5-63A3-B821-BDA31EB76D53}"/>
              </a:ext>
            </a:extLst>
          </p:cNvPr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anose="020B0604020202020204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C87F4765-D4CB-0C53-1198-87256EEC169D}"/>
              </a:ext>
            </a:extLst>
          </p:cNvPr>
          <p:cNvSpPr txBox="1"/>
          <p:nvPr/>
        </p:nvSpPr>
        <p:spPr>
          <a:xfrm>
            <a:off x="6857266" y="2742377"/>
            <a:ext cx="4573468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s-CO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Proyección de ventas: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98935E3-C374-3377-02DD-CF5B39672C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60"/>
          <a:stretch/>
        </p:blipFill>
        <p:spPr>
          <a:xfrm>
            <a:off x="1524000" y="5143500"/>
            <a:ext cx="12348983" cy="418699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ED22E51-DDC2-E24F-FD79-8543515CAC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800" y="3619659"/>
            <a:ext cx="6009513" cy="1523841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A51B1914-7DEC-C742-D317-35D0329B796B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4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  <p:pic>
        <p:nvPicPr>
          <p:cNvPr id="5" name="Picture 2" descr="Analisis GIFs - Find &amp; Share on GIPHY">
            <a:extLst>
              <a:ext uri="{FF2B5EF4-FFF2-40B4-BE49-F238E27FC236}">
                <a16:creationId xmlns:a16="http://schemas.microsoft.com/office/drawing/2014/main" id="{5A21D431-5D0A-4E1D-0802-8ACA72CEC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550" y="6438556"/>
            <a:ext cx="36576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9341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565D1EB-AAA0-0A84-CF5F-0938DBD00B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9" t="31308" r="6386" b="35462"/>
          <a:stretch/>
        </p:blipFill>
        <p:spPr>
          <a:xfrm>
            <a:off x="3412384" y="1925751"/>
            <a:ext cx="11463231" cy="643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994994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340097" y="588545"/>
            <a:ext cx="5930899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TextBox 26"/>
          <p:cNvSpPr txBox="1"/>
          <p:nvPr/>
        </p:nvSpPr>
        <p:spPr>
          <a:xfrm>
            <a:off x="2060807" y="6390495"/>
            <a:ext cx="6210189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CO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Pronostico para los años</a:t>
            </a:r>
          </a:p>
          <a:p>
            <a:pPr algn="ctr"/>
            <a:r>
              <a:rPr lang="es-CO" sz="3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Del 2024 al  2028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19BEF59A-2643-9601-EFF5-062C4DE86ECF}"/>
              </a:ext>
            </a:extLst>
          </p:cNvPr>
          <p:cNvGrpSpPr/>
          <p:nvPr/>
        </p:nvGrpSpPr>
        <p:grpSpPr>
          <a:xfrm>
            <a:off x="2901221" y="4349027"/>
            <a:ext cx="4573468" cy="982570"/>
            <a:chOff x="0" y="0"/>
            <a:chExt cx="3509512" cy="1871998"/>
          </a:xfrm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13737E97-EDD6-ABEF-AEC1-C2F56E88AD46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7F269D6-2CB3-7477-6E7A-A9E7B78BFD3F}"/>
              </a:ext>
            </a:extLst>
          </p:cNvPr>
          <p:cNvSpPr txBox="1"/>
          <p:nvPr/>
        </p:nvSpPr>
        <p:spPr>
          <a:xfrm>
            <a:off x="3379039" y="3982433"/>
            <a:ext cx="3617831" cy="12066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2 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4E0F949-C49F-C5DF-57E3-6CBDC8103890}"/>
              </a:ext>
            </a:extLst>
          </p:cNvPr>
          <p:cNvSpPr txBox="1"/>
          <p:nvPr/>
        </p:nvSpPr>
        <p:spPr>
          <a:xfrm>
            <a:off x="8451273" y="107234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1C318C9-4004-1459-3F15-B0E6A36FB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553" y="342900"/>
            <a:ext cx="8655689" cy="9067864"/>
          </a:xfrm>
          <a:prstGeom prst="rect">
            <a:avLst/>
          </a:prstGeom>
        </p:spPr>
      </p:pic>
      <p:pic>
        <p:nvPicPr>
          <p:cNvPr id="7170" name="Picture 2" descr="Delivery &amp; Integration | Avatas Consulting">
            <a:extLst>
              <a:ext uri="{FF2B5EF4-FFF2-40B4-BE49-F238E27FC236}">
                <a16:creationId xmlns:a16="http://schemas.microsoft.com/office/drawing/2014/main" id="{9428E6DC-68AA-3561-6823-CE596DE3E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691" y="7667661"/>
            <a:ext cx="4635998" cy="261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F1C4CC8A-5BA0-7576-87BB-A46822E72013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4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95710611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E1CDB1D1-5F82-9BB8-49B4-E7E2ABD16AFB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4FF35BF-1210-0666-E0B2-532B8222FE8C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17DAABC1-F699-2DEF-5452-0BB7240413E5}"/>
              </a:ext>
            </a:extLst>
          </p:cNvPr>
          <p:cNvSpPr txBox="1"/>
          <p:nvPr/>
        </p:nvSpPr>
        <p:spPr>
          <a:xfrm>
            <a:off x="782618" y="2041736"/>
            <a:ext cx="3617831" cy="11930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3 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0D326099-98D5-63A3-B821-BDA31EB76D53}"/>
              </a:ext>
            </a:extLst>
          </p:cNvPr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anose="020B0604020202020204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501B8D9-0B29-73D1-6AF5-8912B32E0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70006"/>
            <a:ext cx="11125200" cy="5944882"/>
          </a:xfrm>
          <a:prstGeom prst="rect">
            <a:avLst/>
          </a:prstGeom>
        </p:spPr>
      </p:pic>
      <p:pic>
        <p:nvPicPr>
          <p:cNvPr id="8194" name="Picture 2" descr="Adopte estos hábitos basados en los datos para lograr un futuro resiliente">
            <a:extLst>
              <a:ext uri="{FF2B5EF4-FFF2-40B4-BE49-F238E27FC236}">
                <a16:creationId xmlns:a16="http://schemas.microsoft.com/office/drawing/2014/main" id="{9C1CEC28-161D-F466-3B36-195730245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0" y="3523047"/>
            <a:ext cx="56388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07175652-FB78-4B50-17C6-CED539638F2C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4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86553830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057400" y="1790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CONCLUSIONES Y RECOMENDACIONES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051764" y="3399728"/>
            <a:ext cx="16184472" cy="4565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ES_tradnl" sz="3200" dirty="0">
                <a:solidFill>
                  <a:srgbClr val="000000"/>
                </a:solidFill>
                <a:latin typeface="Arial   "/>
              </a:rPr>
              <a:t>El estudio de viabilidad para la apertura de una sucursal del restaurante M&amp;M en Aguachica, Cesar, muestra:</a:t>
            </a:r>
          </a:p>
          <a:p>
            <a:pPr marL="457200" indent="-457200" algn="just">
              <a:lnSpc>
                <a:spcPts val="4529"/>
              </a:lnSpc>
              <a:buFont typeface="Arial" panose="020B0604020202020204" pitchFamily="34" charset="0"/>
              <a:buChar char="•"/>
            </a:pPr>
            <a:endParaRPr lang="es-ES_tradnl" sz="3200" dirty="0">
              <a:solidFill>
                <a:srgbClr val="000000"/>
              </a:solidFill>
              <a:latin typeface="Arial   "/>
            </a:endParaRPr>
          </a:p>
          <a:p>
            <a:pPr marL="457200" indent="-457200" algn="just">
              <a:lnSpc>
                <a:spcPts val="4529"/>
              </a:lnSpc>
              <a:buFont typeface="Arial" panose="020B0604020202020204" pitchFamily="34" charset="0"/>
              <a:buChar char="•"/>
            </a:pPr>
            <a:r>
              <a:rPr lang="es-ES_tradnl" sz="3200" dirty="0">
                <a:solidFill>
                  <a:srgbClr val="000000"/>
                </a:solidFill>
                <a:latin typeface="Arial   "/>
              </a:rPr>
              <a:t>un mercado receptivo con una demanda significative.</a:t>
            </a:r>
          </a:p>
          <a:p>
            <a:pPr marL="457200" indent="-457200" algn="just">
              <a:lnSpc>
                <a:spcPts val="4529"/>
              </a:lnSpc>
              <a:buFont typeface="Arial" panose="020B0604020202020204" pitchFamily="34" charset="0"/>
              <a:buChar char="•"/>
            </a:pPr>
            <a:r>
              <a:rPr lang="es-ES_tradnl" sz="3200" dirty="0">
                <a:solidFill>
                  <a:srgbClr val="000000"/>
                </a:solidFill>
                <a:latin typeface="Arial   "/>
              </a:rPr>
              <a:t>proyecciones de ventas positivas. </a:t>
            </a:r>
          </a:p>
          <a:p>
            <a:pPr marL="457200" indent="-457200" algn="just">
              <a:lnSpc>
                <a:spcPts val="4529"/>
              </a:lnSpc>
              <a:buFont typeface="Arial" panose="020B0604020202020204" pitchFamily="34" charset="0"/>
              <a:buChar char="•"/>
            </a:pPr>
            <a:r>
              <a:rPr lang="es-ES_tradnl" sz="3200" dirty="0">
                <a:solidFill>
                  <a:srgbClr val="000000"/>
                </a:solidFill>
                <a:latin typeface="Arial   "/>
              </a:rPr>
              <a:t>alta demanda local y un crecimiento proyectado favorable.</a:t>
            </a:r>
          </a:p>
          <a:p>
            <a:pPr marL="457200" indent="-457200" algn="just">
              <a:lnSpc>
                <a:spcPts val="4529"/>
              </a:lnSpc>
              <a:buFont typeface="Arial" panose="020B0604020202020204" pitchFamily="34" charset="0"/>
              <a:buChar char="•"/>
            </a:pPr>
            <a:r>
              <a:rPr lang="es-ES_tradnl" sz="3200" dirty="0">
                <a:solidFill>
                  <a:srgbClr val="000000"/>
                </a:solidFill>
                <a:latin typeface="Arial   "/>
              </a:rPr>
              <a:t>Se destaca la importancia de un análisis exhaustivo del mercado. </a:t>
            </a:r>
          </a:p>
          <a:p>
            <a:pPr marL="457200" indent="-457200" algn="just">
              <a:lnSpc>
                <a:spcPts val="4529"/>
              </a:lnSpc>
              <a:buFont typeface="Arial" panose="020B0604020202020204" pitchFamily="34" charset="0"/>
              <a:buChar char="•"/>
            </a:pPr>
            <a:r>
              <a:rPr lang="es-ES_tradnl" sz="3200" dirty="0">
                <a:solidFill>
                  <a:srgbClr val="000000"/>
                </a:solidFill>
                <a:latin typeface="Arial   "/>
              </a:rPr>
              <a:t>El análisis financiero y de mercado proporciona una base sólida.</a:t>
            </a:r>
          </a:p>
        </p:txBody>
      </p:sp>
      <p:pic>
        <p:nvPicPr>
          <p:cNvPr id="9218" name="Picture 2" descr="Discussion Gif - IceGif">
            <a:extLst>
              <a:ext uri="{FF2B5EF4-FFF2-40B4-BE49-F238E27FC236}">
                <a16:creationId xmlns:a16="http://schemas.microsoft.com/office/drawing/2014/main" id="{0EC9F49B-44CE-3A56-B424-3FE53151F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00" y="5584702"/>
            <a:ext cx="4702298" cy="470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B88B50E1-AA35-BE6C-2B96-832CAC7638E2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3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731103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30DCB88-BB76-09A6-1204-DC897F9F47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49516"/>
            <a:ext cx="6367284" cy="761758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63406E3-9A2E-2D52-F847-0A8D061F0D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66" y="1677874"/>
            <a:ext cx="6388100" cy="83312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29EF8BA-0B8C-4285-E532-FF69918DF1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650" y="1715974"/>
            <a:ext cx="6413500" cy="8255000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id="{F7C32C42-378D-98DF-B630-56974DB83208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5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667000" y="731103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050914" y="3086100"/>
            <a:ext cx="16186172" cy="1103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n-US" sz="3200" dirty="0">
                <a:solidFill>
                  <a:srgbClr val="000000"/>
                </a:solidFill>
                <a:latin typeface="Arial   "/>
              </a:rPr>
              <a:t>…</a:t>
            </a:r>
          </a:p>
          <a:p>
            <a:pPr algn="just">
              <a:lnSpc>
                <a:spcPts val="4529"/>
              </a:lnSpc>
            </a:pPr>
            <a:endParaRPr lang="en-US" sz="3200" dirty="0">
              <a:solidFill>
                <a:srgbClr val="000000"/>
              </a:solidFill>
              <a:latin typeface="Arial   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CEEA695-D251-B0CA-D2CD-213F4EA6D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150" y="1982517"/>
            <a:ext cx="3695700" cy="6321965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1D78CAE0-8F47-650F-6EA6-37C7E131B630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3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73169242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1524850" y="1131449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1051764" y="2343841"/>
            <a:ext cx="16184472" cy="7752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Fayol. (1916). Proceso Administrativo.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Administración industrial y general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Francia 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Beaugrande y Dressler (1997) pág. 16. (12 de febrero de 2004). El discurso periodístico a través de la lingüística textual.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 discurso periodístico a través de la lingüística textual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Maracaibo, Venezuela: Dialnet.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Chiavenato, I. (1995.).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Introducción a la Teoría General de la Administración.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Editorial Mc Graw-Hill.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Maslow, A. (2016).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pirámide de Maslow: Conozca las necesidades humanas para triunfar.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50minutos.Es.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Fayol, H., &amp; Taylor, F. W. (1987).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Administración industrial y general. Principios de la administración científica.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El ateneo.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Freeman, E. (1984).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 enfoque de las partes interesadas para la gestión estratégica.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Pitman Publishing.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Briceño, J., &amp; Valladares, D. (2020).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Impacto turístico económico del COVID-19 en el rubro de restauración de la ciudad de Piura. 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UCV.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McCarthy, P. (1996).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 planeación estratégica de la teoría a la practica.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Mc Graw Hill.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Kotler, P. (2002).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Dirección de Marketing Conceptos Esenciales.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Prentice Hall.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Fisher, L., &amp; Espejo, J. (2002).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Mercadotecnia, Tercera Edición.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Mc Graw Hill - Interamericana.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Varela, R. (2001).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Innovación Empresarial. 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Prentice Hall.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Porter, M. (1980).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Estrategia competitiva: técnicas para analizar industrias y competidores.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New York: Free Press.</a:t>
            </a:r>
            <a:endParaRPr lang="es-C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Pigneur, Y., &amp; Osterwalder, A. (2010).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Generación de modelos de negocio: un manual para visionarios, revolucionarios y retadores.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Alemania: Wiley.</a:t>
            </a:r>
          </a:p>
          <a:p>
            <a:pPr indent="450215">
              <a:lnSpc>
                <a:spcPct val="150000"/>
              </a:lnSpc>
            </a:pP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Sampieri, R., Fernández Collado, C., &amp; Baptista Lucio, M. d. (2018). </a:t>
            </a:r>
            <a:r>
              <a:rPr lang="es-ES_tradnl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Metodología de la investigación: las rutas: cuantitativa ,cualitativa y mixta.</a:t>
            </a:r>
            <a:r>
              <a:rPr lang="es-ES_tradnl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México: Mc Graw Hill education.</a:t>
            </a:r>
          </a:p>
          <a:p>
            <a:pPr indent="450215">
              <a:lnSpc>
                <a:spcPct val="150000"/>
              </a:lnSpc>
            </a:pPr>
            <a:endParaRPr lang="es-CO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081351" y="1682843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2" name="TextBox 26"/>
          <p:cNvSpPr txBox="1"/>
          <p:nvPr/>
        </p:nvSpPr>
        <p:spPr>
          <a:xfrm>
            <a:off x="1111228" y="3856584"/>
            <a:ext cx="16338572" cy="45658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n-US" sz="3200" dirty="0">
                <a:solidFill>
                  <a:srgbClr val="000000"/>
                </a:solidFill>
                <a:latin typeface="Arial   "/>
              </a:rPr>
              <a:t>El Plan de </a:t>
            </a:r>
            <a:r>
              <a:rPr lang="es-ES_tradnl" sz="3200" dirty="0">
                <a:solidFill>
                  <a:srgbClr val="000000"/>
                </a:solidFill>
                <a:latin typeface="Arial   "/>
              </a:rPr>
              <a:t>Negocios</a:t>
            </a:r>
            <a:r>
              <a:rPr lang="en-US" sz="3200" dirty="0">
                <a:solidFill>
                  <a:srgbClr val="000000"/>
                </a:solidFill>
                <a:latin typeface="Arial   "/>
              </a:rPr>
              <a:t> para abrir </a:t>
            </a:r>
            <a:r>
              <a:rPr lang="es-ES_tradnl" sz="3200" dirty="0">
                <a:solidFill>
                  <a:srgbClr val="000000"/>
                </a:solidFill>
                <a:latin typeface="Arial   "/>
              </a:rPr>
              <a:t>una sucursal del restaurante M&amp;M en Aguachica, Cesar, busca aumentar ingresos y aprovechar la experiencia y posicionamiento en el mercado. Incluye un estudio de mercado basado en encuestas, abordando aspectos técnicos, operativos, organizacionales y legales.</a:t>
            </a:r>
          </a:p>
          <a:p>
            <a:pPr algn="just">
              <a:lnSpc>
                <a:spcPts val="4529"/>
              </a:lnSpc>
            </a:pPr>
            <a:r>
              <a:rPr lang="es-ES_tradnl" sz="3200" dirty="0">
                <a:solidFill>
                  <a:srgbClr val="000000"/>
                </a:solidFill>
                <a:latin typeface="Arial   "/>
              </a:rPr>
              <a:t>Se analizan el sector en crecimiento, la competencia y las preferencias del consumidor. Además, se detallan proyecciones de ventas, costos, inversión y financiación. El proyecto presenta un modelo de negocio rentable y viable, con una estrategia comercial clara y procesos operativos definidos.</a:t>
            </a: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8963AA16-95AF-EBB6-D378-86F557874F94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3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CD54F16D-3D57-754B-883D-C7D7E1A56C29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70827AA-2793-E20E-3858-E2B6D1BC1E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2807389"/>
              </p:ext>
            </p:extLst>
          </p:nvPr>
        </p:nvGraphicFramePr>
        <p:xfrm>
          <a:off x="2574872" y="2590523"/>
          <a:ext cx="14189127" cy="6241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6">
            <a:extLst>
              <a:ext uri="{FF2B5EF4-FFF2-40B4-BE49-F238E27FC236}">
                <a16:creationId xmlns:a16="http://schemas.microsoft.com/office/drawing/2014/main" id="{9AE05192-6C33-96CE-8DB3-C80650B4496A}"/>
              </a:ext>
            </a:extLst>
          </p:cNvPr>
          <p:cNvSpPr txBox="1"/>
          <p:nvPr/>
        </p:nvSpPr>
        <p:spPr>
          <a:xfrm>
            <a:off x="3648489" y="1454726"/>
            <a:ext cx="1099102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4800" b="1" dirty="0">
              <a:latin typeface="Arial Black" panose="020B0A040201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700426" y="1029515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pic>
        <p:nvPicPr>
          <p:cNvPr id="4102" name="Picture 6" descr="Gif De Bombilla">
            <a:extLst>
              <a:ext uri="{FF2B5EF4-FFF2-40B4-BE49-F238E27FC236}">
                <a16:creationId xmlns:a16="http://schemas.microsoft.com/office/drawing/2014/main" id="{6E4F0228-050F-D194-E6A0-5ED4F2D291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2" t="13044" r="31522" b="14113"/>
          <a:stretch/>
        </p:blipFill>
        <p:spPr bwMode="auto">
          <a:xfrm>
            <a:off x="7998855" y="4787364"/>
            <a:ext cx="1921640" cy="208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3C19E7F3-39BC-22B3-F54B-9892A4202A53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4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E711A17-448C-7AF4-7067-1949F22984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2903541"/>
              </p:ext>
            </p:extLst>
          </p:nvPr>
        </p:nvGraphicFramePr>
        <p:xfrm>
          <a:off x="2171700" y="2282549"/>
          <a:ext cx="13944600" cy="7092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6006859" y="964556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6604979" y="89742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82164D9A-AD65-32F9-E322-FF1819164DEB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4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5F3CFAA-5A5A-B7EC-1C11-3F629126DB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8879507"/>
              </p:ext>
            </p:extLst>
          </p:nvPr>
        </p:nvGraphicFramePr>
        <p:xfrm>
          <a:off x="2422437" y="2617545"/>
          <a:ext cx="13443125" cy="6445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209799" y="1790700"/>
            <a:ext cx="13868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TIPO DE INVESTIGACIOÓN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BD332F17-BDE3-95AC-9744-58E9A1BD4504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B9760462-EE0D-5B62-CF8E-6FBAD4D3BB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0354338"/>
              </p:ext>
            </p:extLst>
          </p:nvPr>
        </p:nvGraphicFramePr>
        <p:xfrm>
          <a:off x="1303399" y="2926497"/>
          <a:ext cx="15681202" cy="5740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372102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BD332F17-BDE3-95AC-9744-58E9A1BD4504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2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CA42A669-5366-460A-A9C3-F5FC00968B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2249128"/>
              </p:ext>
            </p:extLst>
          </p:nvPr>
        </p:nvGraphicFramePr>
        <p:xfrm>
          <a:off x="2270037" y="1409700"/>
          <a:ext cx="13747925" cy="9060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E1CDB1D1-5F82-9BB8-49B4-E7E2ABD16AFB}"/>
              </a:ext>
            </a:extLst>
          </p:cNvPr>
          <p:cNvGrpSpPr/>
          <p:nvPr/>
        </p:nvGrpSpPr>
        <p:grpSpPr>
          <a:xfrm>
            <a:off x="304800" y="2408330"/>
            <a:ext cx="4573468" cy="982570"/>
            <a:chOff x="0" y="0"/>
            <a:chExt cx="3509512" cy="1871998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4FF35BF-1210-0666-E0B2-532B8222FE8C}"/>
                </a:ext>
              </a:extLst>
            </p:cNvPr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id="{17DAABC1-F699-2DEF-5452-0BB7240413E5}"/>
              </a:ext>
            </a:extLst>
          </p:cNvPr>
          <p:cNvSpPr txBox="1"/>
          <p:nvPr/>
        </p:nvSpPr>
        <p:spPr>
          <a:xfrm>
            <a:off x="782618" y="2041736"/>
            <a:ext cx="3617831" cy="12066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4000" dirty="0">
                <a:latin typeface="Arial Black" panose="020B0A04020102020204" pitchFamily="34" charset="0"/>
              </a:rPr>
              <a:t>OBJETIVO 1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0D326099-98D5-63A3-B821-BDA31EB76D53}"/>
              </a:ext>
            </a:extLst>
          </p:cNvPr>
          <p:cNvSpPr txBox="1"/>
          <p:nvPr/>
        </p:nvSpPr>
        <p:spPr>
          <a:xfrm>
            <a:off x="2340098" y="588545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anose="020B0604020202020204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C87F4765-D4CB-0C53-1198-87256EEC169D}"/>
              </a:ext>
            </a:extLst>
          </p:cNvPr>
          <p:cNvSpPr txBox="1"/>
          <p:nvPr/>
        </p:nvSpPr>
        <p:spPr>
          <a:xfrm>
            <a:off x="1111228" y="3856584"/>
            <a:ext cx="8032772" cy="58418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ES_tradnl" sz="3200" b="1" dirty="0">
                <a:solidFill>
                  <a:srgbClr val="000000"/>
                </a:solidFill>
                <a:latin typeface="Arial   "/>
              </a:rPr>
              <a:t>Identificación de la demanda potencial para la apertura de una sucursal del restaurante M&amp;M en Aguachica Cesar. </a:t>
            </a:r>
          </a:p>
          <a:p>
            <a:pPr algn="just">
              <a:lnSpc>
                <a:spcPts val="4529"/>
              </a:lnSpc>
            </a:pPr>
            <a:endParaRPr lang="es-ES_tradnl" sz="3200" dirty="0">
              <a:solidFill>
                <a:srgbClr val="000000"/>
              </a:solidFill>
              <a:latin typeface="Arial   "/>
            </a:endParaRPr>
          </a:p>
          <a:p>
            <a:pPr algn="just">
              <a:lnSpc>
                <a:spcPts val="4529"/>
              </a:lnSpc>
            </a:pPr>
            <a:r>
              <a:rPr lang="es-ES_tradnl" sz="3200" dirty="0">
                <a:solidFill>
                  <a:srgbClr val="000000"/>
                </a:solidFill>
                <a:latin typeface="Arial   "/>
              </a:rPr>
              <a:t>Para impulsar la expansión del Restaurante M&amp;M en Aguachica, Cesar, se realizó un análisis basado en encuestas a clientes actuales y potenciales. Los resultados revelan lo siguiente:</a:t>
            </a:r>
          </a:p>
          <a:p>
            <a:pPr algn="just">
              <a:lnSpc>
                <a:spcPts val="4529"/>
              </a:lnSpc>
            </a:pPr>
            <a:endParaRPr lang="es-ES_tradnl" sz="3200" dirty="0">
              <a:solidFill>
                <a:srgbClr val="000000"/>
              </a:solidFill>
              <a:latin typeface="Arial   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D859108-B933-C07B-6DF2-D4BFA405B0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" t="6492" r="29455" b="11281"/>
          <a:stretch/>
        </p:blipFill>
        <p:spPr bwMode="auto">
          <a:xfrm>
            <a:off x="9906000" y="2645042"/>
            <a:ext cx="5830491" cy="29577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n 12" descr="Gráfico de las respuestas de Formularios. Título de la pregunta: ¿Te gustaría encontrar una sucursal del restaurante M&amp;M en Aguachica cesar?&#10;&#10;. Número de respuestas: 350 respuestas.">
            <a:extLst>
              <a:ext uri="{FF2B5EF4-FFF2-40B4-BE49-F238E27FC236}">
                <a16:creationId xmlns:a16="http://schemas.microsoft.com/office/drawing/2014/main" id="{89BD2A38-E919-72E2-9B57-313A580852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" t="7206" r="4165" b="7503"/>
          <a:stretch/>
        </p:blipFill>
        <p:spPr bwMode="auto">
          <a:xfrm>
            <a:off x="9906000" y="6310214"/>
            <a:ext cx="7676094" cy="29577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9D50CF25-FD5D-F4C2-D712-D9E9FD4D7ACD}"/>
              </a:ext>
            </a:extLst>
          </p:cNvPr>
          <p:cNvSpPr/>
          <p:nvPr/>
        </p:nvSpPr>
        <p:spPr>
          <a:xfrm>
            <a:off x="7611124" y="9334500"/>
            <a:ext cx="2697102" cy="2697102"/>
          </a:xfrm>
          <a:prstGeom prst="ellipse">
            <a:avLst/>
          </a:prstGeom>
          <a:blipFill dpi="0" rotWithShape="1">
            <a:blip r:embed="rId4">
              <a:alphaModFix amt="8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2955" t="-1911" r="-7045" b="-130"/>
            </a:stretch>
          </a:blipFill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3031</TotalTime>
  <Words>1336</Words>
  <Application>Microsoft Macintosh PowerPoint</Application>
  <PresentationFormat>Personalizado</PresentationFormat>
  <Paragraphs>161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4" baseType="lpstr">
      <vt:lpstr>Agrandir Bold</vt:lpstr>
      <vt:lpstr>Arial</vt:lpstr>
      <vt:lpstr>Times New Roman</vt:lpstr>
      <vt:lpstr>Arial   </vt:lpstr>
      <vt:lpstr>Calibri</vt:lpstr>
      <vt:lpstr>Arial Black</vt:lpstr>
      <vt:lpstr>-webkit-standard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Microsoft Office User</cp:lastModifiedBy>
  <cp:revision>17</cp:revision>
  <dcterms:created xsi:type="dcterms:W3CDTF">2006-08-16T00:00:00Z</dcterms:created>
  <dcterms:modified xsi:type="dcterms:W3CDTF">2024-07-22T22:49:36Z</dcterms:modified>
  <dc:identifier>DAFTPQDkLDU</dc:identifier>
</cp:coreProperties>
</file>