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handoutMasterIdLst>
    <p:handoutMasterId r:id="rId21"/>
  </p:handoutMasterIdLst>
  <p:sldIdLst>
    <p:sldId id="262" r:id="rId2"/>
    <p:sldId id="257" r:id="rId3"/>
    <p:sldId id="263" r:id="rId4"/>
    <p:sldId id="264" r:id="rId5"/>
    <p:sldId id="258" r:id="rId6"/>
    <p:sldId id="265" r:id="rId7"/>
    <p:sldId id="266" r:id="rId8"/>
    <p:sldId id="271" r:id="rId9"/>
    <p:sldId id="270" r:id="rId10"/>
    <p:sldId id="272" r:id="rId11"/>
    <p:sldId id="273" r:id="rId12"/>
    <p:sldId id="274" r:id="rId13"/>
    <p:sldId id="275" r:id="rId14"/>
    <p:sldId id="276" r:id="rId15"/>
    <p:sldId id="277" r:id="rId16"/>
    <p:sldId id="267" r:id="rId17"/>
    <p:sldId id="269" r:id="rId18"/>
    <p:sldId id="261" r:id="rId19"/>
  </p:sldIdLst>
  <p:sldSz cx="18288000" cy="10287000"/>
  <p:notesSz cx="6858000" cy="9144000"/>
  <p:embeddedFontLst>
    <p:embeddedFont>
      <p:font typeface="Arial Black" panose="020B0A04020102020204" pitchFamily="34" charset="0"/>
      <p:bold r:id="rId22"/>
    </p:embeddedFont>
    <p:embeddedFont>
      <p:font typeface="Calibri" panose="020F0502020204030204" pitchFamily="34" charset="0"/>
      <p:regular r:id="rId23"/>
      <p:bold r:id="rId24"/>
      <p:italic r:id="rId25"/>
      <p:boldItalic r:id="rId26"/>
    </p:embeddedFont>
    <p:embeddedFont>
      <p:font typeface="Agrandir Bold"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neider camargo solano" initials="ocs" lastIdx="1" clrIdx="0">
    <p:extLst>
      <p:ext uri="{19B8F6BF-5375-455C-9EA6-DF929625EA0E}">
        <p15:presenceInfo xmlns:p15="http://schemas.microsoft.com/office/powerpoint/2012/main" userId="c865a9c957257d0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146205-A351-4A5E-852E-C350C7067B47}" v="5" dt="2023-06-19T15:59:28.43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3" d="100"/>
          <a:sy n="43" d="100"/>
        </p:scale>
        <p:origin x="67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handoutMaster" Target="handoutMasters/handoutMaster1.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neider camargo solano" userId="c865a9c957257d05" providerId="LiveId" clId="{9A146205-A351-4A5E-852E-C350C7067B47}"/>
    <pc:docChg chg="modSld">
      <pc:chgData name="osneider camargo solano" userId="c865a9c957257d05" providerId="LiveId" clId="{9A146205-A351-4A5E-852E-C350C7067B47}" dt="2023-06-19T16:19:00.600" v="55" actId="1076"/>
      <pc:docMkLst>
        <pc:docMk/>
      </pc:docMkLst>
      <pc:sldChg chg="modSp">
        <pc:chgData name="osneider camargo solano" userId="c865a9c957257d05" providerId="LiveId" clId="{9A146205-A351-4A5E-852E-C350C7067B47}" dt="2023-06-19T15:28:01.429" v="1" actId="1076"/>
        <pc:sldMkLst>
          <pc:docMk/>
          <pc:sldMk cId="0" sldId="258"/>
        </pc:sldMkLst>
        <pc:spChg chg="mod">
          <ac:chgData name="osneider camargo solano" userId="c865a9c957257d05" providerId="LiveId" clId="{9A146205-A351-4A5E-852E-C350C7067B47}" dt="2023-06-19T15:28:01.429" v="1" actId="1076"/>
          <ac:spMkLst>
            <pc:docMk/>
            <pc:sldMk cId="0" sldId="258"/>
            <ac:spMk id="56" creationId="{00000000-0000-0000-0000-000000000000}"/>
          </ac:spMkLst>
        </pc:spChg>
      </pc:sldChg>
      <pc:sldChg chg="addSp modSp mod">
        <pc:chgData name="osneider camargo solano" userId="c865a9c957257d05" providerId="LiveId" clId="{9A146205-A351-4A5E-852E-C350C7067B47}" dt="2023-06-19T15:31:50.138" v="17" actId="1076"/>
        <pc:sldMkLst>
          <pc:docMk/>
          <pc:sldMk cId="1111323270" sldId="265"/>
        </pc:sldMkLst>
        <pc:spChg chg="mod">
          <ac:chgData name="osneider camargo solano" userId="c865a9c957257d05" providerId="LiveId" clId="{9A146205-A351-4A5E-852E-C350C7067B47}" dt="2023-06-19T15:28:40.571" v="3" actId="1076"/>
          <ac:spMkLst>
            <pc:docMk/>
            <pc:sldMk cId="1111323270" sldId="265"/>
            <ac:spMk id="3" creationId="{00000000-0000-0000-0000-000000000000}"/>
          </ac:spMkLst>
        </pc:spChg>
        <pc:graphicFrameChg chg="mod">
          <ac:chgData name="osneider camargo solano" userId="c865a9c957257d05" providerId="LiveId" clId="{9A146205-A351-4A5E-852E-C350C7067B47}" dt="2023-06-19T15:28:53.193" v="6" actId="1076"/>
          <ac:graphicFrameMkLst>
            <pc:docMk/>
            <pc:sldMk cId="1111323270" sldId="265"/>
            <ac:graphicFrameMk id="2" creationId="{03F0306D-E6A1-40F1-1E2A-C8FB9DC41906}"/>
          </ac:graphicFrameMkLst>
        </pc:graphicFrameChg>
        <pc:graphicFrameChg chg="mod">
          <ac:chgData name="osneider camargo solano" userId="c865a9c957257d05" providerId="LiveId" clId="{9A146205-A351-4A5E-852E-C350C7067B47}" dt="2023-06-19T15:28:43.021" v="4" actId="1076"/>
          <ac:graphicFrameMkLst>
            <pc:docMk/>
            <pc:sldMk cId="1111323270" sldId="265"/>
            <ac:graphicFrameMk id="6" creationId="{C57F3E44-353D-07E1-A30D-C2BDD9D9B544}"/>
          </ac:graphicFrameMkLst>
        </pc:graphicFrameChg>
        <pc:graphicFrameChg chg="mod">
          <ac:chgData name="osneider camargo solano" userId="c865a9c957257d05" providerId="LiveId" clId="{9A146205-A351-4A5E-852E-C350C7067B47}" dt="2023-06-19T15:28:50.751" v="5" actId="1076"/>
          <ac:graphicFrameMkLst>
            <pc:docMk/>
            <pc:sldMk cId="1111323270" sldId="265"/>
            <ac:graphicFrameMk id="7" creationId="{6AF2DED8-A8A4-2AE1-12A2-F79E9A7749C0}"/>
          </ac:graphicFrameMkLst>
        </pc:graphicFrameChg>
        <pc:picChg chg="add mod">
          <ac:chgData name="osneider camargo solano" userId="c865a9c957257d05" providerId="LiveId" clId="{9A146205-A351-4A5E-852E-C350C7067B47}" dt="2023-06-19T15:31:50.138" v="17" actId="1076"/>
          <ac:picMkLst>
            <pc:docMk/>
            <pc:sldMk cId="1111323270" sldId="265"/>
            <ac:picMk id="8" creationId="{BE0736C6-D856-96D3-9CDC-4248DF33F630}"/>
          </ac:picMkLst>
        </pc:picChg>
      </pc:sldChg>
      <pc:sldChg chg="modSp mod">
        <pc:chgData name="osneider camargo solano" userId="c865a9c957257d05" providerId="LiveId" clId="{9A146205-A351-4A5E-852E-C350C7067B47}" dt="2023-06-19T15:36:22.616" v="31" actId="14100"/>
        <pc:sldMkLst>
          <pc:docMk/>
          <pc:sldMk cId="1082720412" sldId="266"/>
        </pc:sldMkLst>
        <pc:spChg chg="mod">
          <ac:chgData name="osneider camargo solano" userId="c865a9c957257d05" providerId="LiveId" clId="{9A146205-A351-4A5E-852E-C350C7067B47}" dt="2023-06-19T15:35:14.059" v="23" actId="1076"/>
          <ac:spMkLst>
            <pc:docMk/>
            <pc:sldMk cId="1082720412" sldId="266"/>
            <ac:spMk id="5" creationId="{D451AE6D-8C0B-BE08-1F16-0BEE416780D7}"/>
          </ac:spMkLst>
        </pc:spChg>
        <pc:spChg chg="mod">
          <ac:chgData name="osneider camargo solano" userId="c865a9c957257d05" providerId="LiveId" clId="{9A146205-A351-4A5E-852E-C350C7067B47}" dt="2023-06-19T15:35:17.222" v="24" actId="1076"/>
          <ac:spMkLst>
            <pc:docMk/>
            <pc:sldMk cId="1082720412" sldId="266"/>
            <ac:spMk id="7" creationId="{DBAB032A-17C1-05BC-F9F5-CE2A4D4A3093}"/>
          </ac:spMkLst>
        </pc:spChg>
        <pc:spChg chg="mod">
          <ac:chgData name="osneider camargo solano" userId="c865a9c957257d05" providerId="LiveId" clId="{9A146205-A351-4A5E-852E-C350C7067B47}" dt="2023-06-19T15:35:28.379" v="27" actId="1076"/>
          <ac:spMkLst>
            <pc:docMk/>
            <pc:sldMk cId="1082720412" sldId="266"/>
            <ac:spMk id="18" creationId="{0BF69A62-380B-8A80-0EB8-133E5D47FD27}"/>
          </ac:spMkLst>
        </pc:spChg>
        <pc:picChg chg="mod">
          <ac:chgData name="osneider camargo solano" userId="c865a9c957257d05" providerId="LiveId" clId="{9A146205-A351-4A5E-852E-C350C7067B47}" dt="2023-06-19T15:35:49.292" v="29" actId="1076"/>
          <ac:picMkLst>
            <pc:docMk/>
            <pc:sldMk cId="1082720412" sldId="266"/>
            <ac:picMk id="8" creationId="{716957FF-C353-7AD1-2A0C-7AC49E88BA7B}"/>
          </ac:picMkLst>
        </pc:picChg>
        <pc:picChg chg="mod">
          <ac:chgData name="osneider camargo solano" userId="c865a9c957257d05" providerId="LiveId" clId="{9A146205-A351-4A5E-852E-C350C7067B47}" dt="2023-06-19T15:36:22.616" v="31" actId="14100"/>
          <ac:picMkLst>
            <pc:docMk/>
            <pc:sldMk cId="1082720412" sldId="266"/>
            <ac:picMk id="20" creationId="{DF45E58C-CD89-9C2C-5CC1-8FEE9B12FAA4}"/>
          </ac:picMkLst>
        </pc:picChg>
      </pc:sldChg>
      <pc:sldChg chg="modSp mod">
        <pc:chgData name="osneider camargo solano" userId="c865a9c957257d05" providerId="LiveId" clId="{9A146205-A351-4A5E-852E-C350C7067B47}" dt="2023-06-19T16:19:00.600" v="55" actId="1076"/>
        <pc:sldMkLst>
          <pc:docMk/>
          <pc:sldMk cId="1969580265" sldId="267"/>
        </pc:sldMkLst>
        <pc:spChg chg="mod">
          <ac:chgData name="osneider camargo solano" userId="c865a9c957257d05" providerId="LiveId" clId="{9A146205-A351-4A5E-852E-C350C7067B47}" dt="2023-06-19T16:19:00.600" v="55" actId="1076"/>
          <ac:spMkLst>
            <pc:docMk/>
            <pc:sldMk cId="1969580265" sldId="267"/>
            <ac:spMk id="5" creationId="{409C32F3-A1F4-CABD-CDEA-46D061565836}"/>
          </ac:spMkLst>
        </pc:spChg>
      </pc:sldChg>
      <pc:sldChg chg="modSp mod">
        <pc:chgData name="osneider camargo solano" userId="c865a9c957257d05" providerId="LiveId" clId="{9A146205-A351-4A5E-852E-C350C7067B47}" dt="2023-06-19T15:33:57.734" v="21" actId="33524"/>
        <pc:sldMkLst>
          <pc:docMk/>
          <pc:sldMk cId="3625019148" sldId="271"/>
        </pc:sldMkLst>
        <pc:spChg chg="mod">
          <ac:chgData name="osneider camargo solano" userId="c865a9c957257d05" providerId="LiveId" clId="{9A146205-A351-4A5E-852E-C350C7067B47}" dt="2023-06-19T15:33:44.930" v="20" actId="403"/>
          <ac:spMkLst>
            <pc:docMk/>
            <pc:sldMk cId="3625019148" sldId="271"/>
            <ac:spMk id="3" creationId="{11565AB1-431D-F1E1-D9E6-9D36F274949D}"/>
          </ac:spMkLst>
        </pc:spChg>
        <pc:graphicFrameChg chg="mod">
          <ac:chgData name="osneider camargo solano" userId="c865a9c957257d05" providerId="LiveId" clId="{9A146205-A351-4A5E-852E-C350C7067B47}" dt="2023-06-19T15:33:57.734" v="21" actId="33524"/>
          <ac:graphicFrameMkLst>
            <pc:docMk/>
            <pc:sldMk cId="3625019148" sldId="271"/>
            <ac:graphicFrameMk id="2" creationId="{DF8E0611-CDC6-16FC-67B9-BA0F2549DB0F}"/>
          </ac:graphicFrameMkLst>
        </pc:graphicFrameChg>
      </pc:sldChg>
      <pc:sldChg chg="modSp mod">
        <pc:chgData name="osneider camargo solano" userId="c865a9c957257d05" providerId="LiveId" clId="{9A146205-A351-4A5E-852E-C350C7067B47}" dt="2023-06-19T15:58:46.720" v="36" actId="1076"/>
        <pc:sldMkLst>
          <pc:docMk/>
          <pc:sldMk cId="3196604110" sldId="272"/>
        </pc:sldMkLst>
        <pc:picChg chg="mod">
          <ac:chgData name="osneider camargo solano" userId="c865a9c957257d05" providerId="LiveId" clId="{9A146205-A351-4A5E-852E-C350C7067B47}" dt="2023-06-19T15:58:46.720" v="36" actId="1076"/>
          <ac:picMkLst>
            <pc:docMk/>
            <pc:sldMk cId="3196604110" sldId="272"/>
            <ac:picMk id="2" creationId="{6988F96C-1A75-D0A0-D40B-31E585453B9D}"/>
          </ac:picMkLst>
        </pc:picChg>
      </pc:sldChg>
      <pc:sldChg chg="modSp mod">
        <pc:chgData name="osneider camargo solano" userId="c865a9c957257d05" providerId="LiveId" clId="{9A146205-A351-4A5E-852E-C350C7067B47}" dt="2023-06-19T15:59:43.356" v="52" actId="403"/>
        <pc:sldMkLst>
          <pc:docMk/>
          <pc:sldMk cId="946244182" sldId="273"/>
        </pc:sldMkLst>
        <pc:graphicFrameChg chg="mod modGraphic">
          <ac:chgData name="osneider camargo solano" userId="c865a9c957257d05" providerId="LiveId" clId="{9A146205-A351-4A5E-852E-C350C7067B47}" dt="2023-06-19T15:59:43.356" v="52" actId="403"/>
          <ac:graphicFrameMkLst>
            <pc:docMk/>
            <pc:sldMk cId="946244182" sldId="273"/>
            <ac:graphicFrameMk id="3" creationId="{891AC8E5-C705-CE7F-1E9F-0AF749BFEA68}"/>
          </ac:graphicFrameMkLst>
        </pc:graphicFrameChg>
      </pc:sldChg>
      <pc:sldChg chg="modSp mod">
        <pc:chgData name="osneider camargo solano" userId="c865a9c957257d05" providerId="LiveId" clId="{9A146205-A351-4A5E-852E-C350C7067B47}" dt="2023-06-19T16:02:00.814" v="53" actId="1076"/>
        <pc:sldMkLst>
          <pc:docMk/>
          <pc:sldMk cId="2345432476" sldId="275"/>
        </pc:sldMkLst>
        <pc:spChg chg="mod">
          <ac:chgData name="osneider camargo solano" userId="c865a9c957257d05" providerId="LiveId" clId="{9A146205-A351-4A5E-852E-C350C7067B47}" dt="2023-06-19T16:02:00.814" v="53" actId="1076"/>
          <ac:spMkLst>
            <pc:docMk/>
            <pc:sldMk cId="2345432476" sldId="275"/>
            <ac:spMk id="2" creationId="{730FD4F8-D734-9514-CB77-47831917541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05CF1C-46D9-4C1A-B6DA-95D901FC9972}" type="doc">
      <dgm:prSet loTypeId="urn:microsoft.com/office/officeart/2009/3/layout/IncreasingArrowsProcess" loCatId="process" qsTypeId="urn:microsoft.com/office/officeart/2005/8/quickstyle/simple5" qsCatId="simple" csTypeId="urn:microsoft.com/office/officeart/2005/8/colors/colorful5" csCatId="colorful" phldr="1"/>
      <dgm:spPr/>
      <dgm:t>
        <a:bodyPr/>
        <a:lstStyle/>
        <a:p>
          <a:endParaRPr lang="es-CO"/>
        </a:p>
      </dgm:t>
    </dgm:pt>
    <dgm:pt modelId="{C7D06516-57BA-4000-928D-6D6064E10AC8}">
      <dgm:prSet phldrT="[Texto]"/>
      <dgm:spPr/>
      <dgm:t>
        <a:bodyPr/>
        <a:lstStyle/>
        <a:p>
          <a:r>
            <a:rPr lang="es-CO" dirty="0">
              <a:latin typeface="Arial" panose="020B0604020202020204" pitchFamily="34" charset="0"/>
              <a:cs typeface="Arial" panose="020B0604020202020204" pitchFamily="34" charset="0"/>
            </a:rPr>
            <a:t>Problema</a:t>
          </a:r>
        </a:p>
      </dgm:t>
    </dgm:pt>
    <dgm:pt modelId="{F6B9AFD0-611E-4409-B352-BF5546D697AE}" type="parTrans" cxnId="{EC392646-B570-4346-BFB5-9AC7CFA4C730}">
      <dgm:prSet/>
      <dgm:spPr/>
      <dgm:t>
        <a:bodyPr/>
        <a:lstStyle/>
        <a:p>
          <a:endParaRPr lang="es-CO">
            <a:latin typeface="Arial" panose="020B0604020202020204" pitchFamily="34" charset="0"/>
            <a:cs typeface="Arial" panose="020B0604020202020204" pitchFamily="34" charset="0"/>
          </a:endParaRPr>
        </a:p>
      </dgm:t>
    </dgm:pt>
    <dgm:pt modelId="{E5522138-ADA8-4975-9F06-B45D327BEE8B}" type="sibTrans" cxnId="{EC392646-B570-4346-BFB5-9AC7CFA4C730}">
      <dgm:prSet/>
      <dgm:spPr/>
      <dgm:t>
        <a:bodyPr/>
        <a:lstStyle/>
        <a:p>
          <a:endParaRPr lang="es-CO">
            <a:latin typeface="Arial" panose="020B0604020202020204" pitchFamily="34" charset="0"/>
            <a:cs typeface="Arial" panose="020B0604020202020204" pitchFamily="34" charset="0"/>
          </a:endParaRPr>
        </a:p>
      </dgm:t>
    </dgm:pt>
    <dgm:pt modelId="{5E7FC36E-E0CC-4816-BAD7-12B2FA1A6A4A}">
      <dgm:prSet phldrT="[Texto]"/>
      <dgm:spPr/>
      <dgm:t>
        <a:bodyPr/>
        <a:lstStyle/>
        <a:p>
          <a:r>
            <a:rPr lang="es-CO" dirty="0">
              <a:latin typeface="Arial" panose="020B0604020202020204" pitchFamily="34" charset="0"/>
              <a:cs typeface="Arial" panose="020B0604020202020204" pitchFamily="34" charset="0"/>
            </a:rPr>
            <a:t>Formulación</a:t>
          </a:r>
        </a:p>
        <a:p>
          <a:r>
            <a:rPr lang="es-CO" dirty="0">
              <a:latin typeface="Arial" panose="020B0604020202020204" pitchFamily="34" charset="0"/>
              <a:cs typeface="Arial" panose="020B0604020202020204" pitchFamily="34" charset="0"/>
            </a:rPr>
            <a:t>Justificación</a:t>
          </a:r>
        </a:p>
        <a:p>
          <a:r>
            <a:rPr lang="es-CO" dirty="0">
              <a:latin typeface="Arial" panose="020B0604020202020204" pitchFamily="34" charset="0"/>
              <a:cs typeface="Arial" panose="020B0604020202020204" pitchFamily="34" charset="0"/>
            </a:rPr>
            <a:t>Objetivos</a:t>
          </a:r>
        </a:p>
        <a:p>
          <a:r>
            <a:rPr lang="es-CO" dirty="0">
              <a:latin typeface="Arial" panose="020B0604020202020204" pitchFamily="34" charset="0"/>
              <a:cs typeface="Arial" panose="020B0604020202020204" pitchFamily="34" charset="0"/>
            </a:rPr>
            <a:t>Delimitaciones</a:t>
          </a:r>
        </a:p>
      </dgm:t>
    </dgm:pt>
    <dgm:pt modelId="{73AE9EA2-1E93-4A60-9B51-E240111E1012}" type="parTrans" cxnId="{3E8A02C7-6D67-40FB-94CE-E04A28865087}">
      <dgm:prSet/>
      <dgm:spPr/>
      <dgm:t>
        <a:bodyPr/>
        <a:lstStyle/>
        <a:p>
          <a:endParaRPr lang="es-CO">
            <a:latin typeface="Arial" panose="020B0604020202020204" pitchFamily="34" charset="0"/>
            <a:cs typeface="Arial" panose="020B0604020202020204" pitchFamily="34" charset="0"/>
          </a:endParaRPr>
        </a:p>
      </dgm:t>
    </dgm:pt>
    <dgm:pt modelId="{FD441E5C-3D69-4CAE-82E6-3D7DAE38A26F}" type="sibTrans" cxnId="{3E8A02C7-6D67-40FB-94CE-E04A28865087}">
      <dgm:prSet/>
      <dgm:spPr/>
      <dgm:t>
        <a:bodyPr/>
        <a:lstStyle/>
        <a:p>
          <a:endParaRPr lang="es-CO">
            <a:latin typeface="Arial" panose="020B0604020202020204" pitchFamily="34" charset="0"/>
            <a:cs typeface="Arial" panose="020B0604020202020204" pitchFamily="34" charset="0"/>
          </a:endParaRPr>
        </a:p>
      </dgm:t>
    </dgm:pt>
    <dgm:pt modelId="{C546167C-401B-4729-B9E6-EE8C4825EED0}">
      <dgm:prSet phldrT="[Texto]"/>
      <dgm:spPr/>
      <dgm:t>
        <a:bodyPr/>
        <a:lstStyle/>
        <a:p>
          <a:r>
            <a:rPr lang="es-CO" dirty="0">
              <a:latin typeface="Arial" panose="020B0604020202020204" pitchFamily="34" charset="0"/>
              <a:cs typeface="Arial" panose="020B0604020202020204" pitchFamily="34" charset="0"/>
            </a:rPr>
            <a:t>Marco referencial y metodología</a:t>
          </a:r>
        </a:p>
      </dgm:t>
    </dgm:pt>
    <dgm:pt modelId="{E395EDB5-1A06-4B9C-B745-861DBC7630DA}" type="parTrans" cxnId="{60498BBE-2239-4C71-A55F-A4EF6098DFFD}">
      <dgm:prSet/>
      <dgm:spPr/>
      <dgm:t>
        <a:bodyPr/>
        <a:lstStyle/>
        <a:p>
          <a:endParaRPr lang="es-CO">
            <a:latin typeface="Arial" panose="020B0604020202020204" pitchFamily="34" charset="0"/>
            <a:cs typeface="Arial" panose="020B0604020202020204" pitchFamily="34" charset="0"/>
          </a:endParaRPr>
        </a:p>
      </dgm:t>
    </dgm:pt>
    <dgm:pt modelId="{1389CE8F-B65A-4B67-9E79-79F6DC32DB0A}" type="sibTrans" cxnId="{60498BBE-2239-4C71-A55F-A4EF6098DFFD}">
      <dgm:prSet/>
      <dgm:spPr/>
      <dgm:t>
        <a:bodyPr/>
        <a:lstStyle/>
        <a:p>
          <a:endParaRPr lang="es-CO">
            <a:latin typeface="Arial" panose="020B0604020202020204" pitchFamily="34" charset="0"/>
            <a:cs typeface="Arial" panose="020B0604020202020204" pitchFamily="34" charset="0"/>
          </a:endParaRPr>
        </a:p>
      </dgm:t>
    </dgm:pt>
    <dgm:pt modelId="{9242138D-E982-4116-A982-8DDD68EFC119}">
      <dgm:prSet phldrT="[Texto]"/>
      <dgm:spPr/>
      <dgm:t>
        <a:bodyPr/>
        <a:lstStyle/>
        <a:p>
          <a:r>
            <a:rPr lang="es-CO" dirty="0">
              <a:latin typeface="Arial" panose="020B0604020202020204" pitchFamily="34" charset="0"/>
              <a:cs typeface="Arial" panose="020B0604020202020204" pitchFamily="34" charset="0"/>
            </a:rPr>
            <a:t>Marco histórico</a:t>
          </a:r>
        </a:p>
        <a:p>
          <a:r>
            <a:rPr lang="es-CO" dirty="0">
              <a:latin typeface="Arial" panose="020B0604020202020204" pitchFamily="34" charset="0"/>
              <a:cs typeface="Arial" panose="020B0604020202020204" pitchFamily="34" charset="0"/>
            </a:rPr>
            <a:t>Marco teórico</a:t>
          </a:r>
        </a:p>
        <a:p>
          <a:r>
            <a:rPr lang="es-CO" dirty="0">
              <a:latin typeface="Arial" panose="020B0604020202020204" pitchFamily="34" charset="0"/>
              <a:cs typeface="Arial" panose="020B0604020202020204" pitchFamily="34" charset="0"/>
            </a:rPr>
            <a:t>Marco conceptual</a:t>
          </a:r>
        </a:p>
        <a:p>
          <a:r>
            <a:rPr lang="es-CO" dirty="0">
              <a:latin typeface="Arial" panose="020B0604020202020204" pitchFamily="34" charset="0"/>
              <a:cs typeface="Arial" panose="020B0604020202020204" pitchFamily="34" charset="0"/>
            </a:rPr>
            <a:t>Marco legal</a:t>
          </a:r>
        </a:p>
      </dgm:t>
    </dgm:pt>
    <dgm:pt modelId="{C76D2D43-1204-4AB4-8E63-9C14CECE4B30}" type="parTrans" cxnId="{5EA615A3-E589-4C0E-B818-0115B35EC554}">
      <dgm:prSet/>
      <dgm:spPr/>
      <dgm:t>
        <a:bodyPr/>
        <a:lstStyle/>
        <a:p>
          <a:endParaRPr lang="es-CO">
            <a:latin typeface="Arial" panose="020B0604020202020204" pitchFamily="34" charset="0"/>
            <a:cs typeface="Arial" panose="020B0604020202020204" pitchFamily="34" charset="0"/>
          </a:endParaRPr>
        </a:p>
      </dgm:t>
    </dgm:pt>
    <dgm:pt modelId="{5F886BA8-B63B-47AE-B29C-D5357602E729}" type="sibTrans" cxnId="{5EA615A3-E589-4C0E-B818-0115B35EC554}">
      <dgm:prSet/>
      <dgm:spPr/>
      <dgm:t>
        <a:bodyPr/>
        <a:lstStyle/>
        <a:p>
          <a:endParaRPr lang="es-CO">
            <a:latin typeface="Arial" panose="020B0604020202020204" pitchFamily="34" charset="0"/>
            <a:cs typeface="Arial" panose="020B0604020202020204" pitchFamily="34" charset="0"/>
          </a:endParaRPr>
        </a:p>
      </dgm:t>
    </dgm:pt>
    <dgm:pt modelId="{5C1D0345-28C7-4B34-92C7-E1B07A1E8376}">
      <dgm:prSet phldrT="[Texto]"/>
      <dgm:spPr/>
      <dgm:t>
        <a:bodyPr/>
        <a:lstStyle/>
        <a:p>
          <a:r>
            <a:rPr lang="es-CO" dirty="0">
              <a:latin typeface="Arial" panose="020B0604020202020204" pitchFamily="34" charset="0"/>
              <a:cs typeface="Arial" panose="020B0604020202020204" pitchFamily="34" charset="0"/>
            </a:rPr>
            <a:t>Resultados</a:t>
          </a:r>
        </a:p>
      </dgm:t>
    </dgm:pt>
    <dgm:pt modelId="{D8DAA9C4-3E46-4784-A2B2-FBF102A24B7F}" type="parTrans" cxnId="{837FF327-E67D-4A47-BBB9-8741833561C6}">
      <dgm:prSet/>
      <dgm:spPr/>
      <dgm:t>
        <a:bodyPr/>
        <a:lstStyle/>
        <a:p>
          <a:endParaRPr lang="es-CO">
            <a:latin typeface="Arial" panose="020B0604020202020204" pitchFamily="34" charset="0"/>
            <a:cs typeface="Arial" panose="020B0604020202020204" pitchFamily="34" charset="0"/>
          </a:endParaRPr>
        </a:p>
      </dgm:t>
    </dgm:pt>
    <dgm:pt modelId="{816E832A-70AE-4FA9-921E-57EE617507E8}" type="sibTrans" cxnId="{837FF327-E67D-4A47-BBB9-8741833561C6}">
      <dgm:prSet/>
      <dgm:spPr/>
      <dgm:t>
        <a:bodyPr/>
        <a:lstStyle/>
        <a:p>
          <a:endParaRPr lang="es-CO">
            <a:latin typeface="Arial" panose="020B0604020202020204" pitchFamily="34" charset="0"/>
            <a:cs typeface="Arial" panose="020B0604020202020204" pitchFamily="34" charset="0"/>
          </a:endParaRPr>
        </a:p>
      </dgm:t>
    </dgm:pt>
    <dgm:pt modelId="{664BF2DE-5356-47E4-A9D0-1D3273922D22}">
      <dgm:prSet phldrT="[Texto]"/>
      <dgm:spPr/>
      <dgm:t>
        <a:bodyPr/>
        <a:lstStyle/>
        <a:p>
          <a:pPr>
            <a:buFont typeface="Arial" panose="020B0604020202020204" pitchFamily="34" charset="0"/>
            <a:buChar char="•"/>
          </a:pPr>
          <a:r>
            <a:rPr lang="es-CO" dirty="0">
              <a:latin typeface="Arial" panose="020B0604020202020204" pitchFamily="34" charset="0"/>
              <a:cs typeface="Arial" panose="020B0604020202020204" pitchFamily="34" charset="0"/>
            </a:rPr>
            <a:t>Esquema temático</a:t>
          </a:r>
        </a:p>
        <a:p>
          <a:pPr>
            <a:buFont typeface="Arial" panose="020B0604020202020204" pitchFamily="34" charset="0"/>
            <a:buChar char="•"/>
          </a:pPr>
          <a:r>
            <a:rPr lang="es-CO" dirty="0">
              <a:latin typeface="Arial" panose="020B0604020202020204" pitchFamily="34" charset="0"/>
              <a:cs typeface="Arial" panose="020B0604020202020204" pitchFamily="34" charset="0"/>
            </a:rPr>
            <a:t>Conclusiones </a:t>
          </a:r>
        </a:p>
        <a:p>
          <a:pPr>
            <a:buFont typeface="Arial" panose="020B0604020202020204" pitchFamily="34" charset="0"/>
            <a:buChar char="•"/>
          </a:pPr>
          <a:r>
            <a:rPr lang="es-CO" dirty="0">
              <a:latin typeface="Arial" panose="020B0604020202020204" pitchFamily="34" charset="0"/>
              <a:cs typeface="Arial" panose="020B0604020202020204" pitchFamily="34" charset="0"/>
            </a:rPr>
            <a:t>Recomendaciones</a:t>
          </a:r>
        </a:p>
      </dgm:t>
    </dgm:pt>
    <dgm:pt modelId="{60ADA65B-CB38-40B5-9C8F-92F77BA4D0B5}" type="parTrans" cxnId="{F4443373-1475-4DBA-9B22-99832E81E0F0}">
      <dgm:prSet/>
      <dgm:spPr/>
      <dgm:t>
        <a:bodyPr/>
        <a:lstStyle/>
        <a:p>
          <a:endParaRPr lang="es-CO">
            <a:latin typeface="Arial" panose="020B0604020202020204" pitchFamily="34" charset="0"/>
            <a:cs typeface="Arial" panose="020B0604020202020204" pitchFamily="34" charset="0"/>
          </a:endParaRPr>
        </a:p>
      </dgm:t>
    </dgm:pt>
    <dgm:pt modelId="{9603C166-BB06-4CAD-B5F2-142FA6FD5033}" type="sibTrans" cxnId="{F4443373-1475-4DBA-9B22-99832E81E0F0}">
      <dgm:prSet/>
      <dgm:spPr/>
      <dgm:t>
        <a:bodyPr/>
        <a:lstStyle/>
        <a:p>
          <a:endParaRPr lang="es-CO">
            <a:latin typeface="Arial" panose="020B0604020202020204" pitchFamily="34" charset="0"/>
            <a:cs typeface="Arial" panose="020B0604020202020204" pitchFamily="34" charset="0"/>
          </a:endParaRPr>
        </a:p>
      </dgm:t>
    </dgm:pt>
    <dgm:pt modelId="{2CDCF8D2-7C30-4BD2-8004-8AA7674AA529}" type="pres">
      <dgm:prSet presAssocID="{AD05CF1C-46D9-4C1A-B6DA-95D901FC9972}" presName="Name0" presStyleCnt="0">
        <dgm:presLayoutVars>
          <dgm:chMax val="5"/>
          <dgm:chPref val="5"/>
          <dgm:dir/>
          <dgm:animLvl val="lvl"/>
        </dgm:presLayoutVars>
      </dgm:prSet>
      <dgm:spPr/>
      <dgm:t>
        <a:bodyPr/>
        <a:lstStyle/>
        <a:p>
          <a:endParaRPr lang="es-CO"/>
        </a:p>
      </dgm:t>
    </dgm:pt>
    <dgm:pt modelId="{4F4BEBDF-8E6E-44DA-AAAE-2C8A333F61EE}" type="pres">
      <dgm:prSet presAssocID="{C7D06516-57BA-4000-928D-6D6064E10AC8}" presName="parentText1" presStyleLbl="node1" presStyleIdx="0" presStyleCnt="3">
        <dgm:presLayoutVars>
          <dgm:chMax/>
          <dgm:chPref val="3"/>
          <dgm:bulletEnabled val="1"/>
        </dgm:presLayoutVars>
      </dgm:prSet>
      <dgm:spPr/>
      <dgm:t>
        <a:bodyPr/>
        <a:lstStyle/>
        <a:p>
          <a:endParaRPr lang="es-CO"/>
        </a:p>
      </dgm:t>
    </dgm:pt>
    <dgm:pt modelId="{34E3B5BB-7FFA-4AF6-9306-72FF35CF2350}" type="pres">
      <dgm:prSet presAssocID="{C7D06516-57BA-4000-928D-6D6064E10AC8}" presName="childText1" presStyleLbl="solidAlignAcc1" presStyleIdx="0" presStyleCnt="3">
        <dgm:presLayoutVars>
          <dgm:chMax val="0"/>
          <dgm:chPref val="0"/>
          <dgm:bulletEnabled val="1"/>
        </dgm:presLayoutVars>
      </dgm:prSet>
      <dgm:spPr/>
      <dgm:t>
        <a:bodyPr/>
        <a:lstStyle/>
        <a:p>
          <a:endParaRPr lang="es-CO"/>
        </a:p>
      </dgm:t>
    </dgm:pt>
    <dgm:pt modelId="{C234335A-18FA-4FEA-BC5B-363F2BA2F415}" type="pres">
      <dgm:prSet presAssocID="{C546167C-401B-4729-B9E6-EE8C4825EED0}" presName="parentText2" presStyleLbl="node1" presStyleIdx="1" presStyleCnt="3">
        <dgm:presLayoutVars>
          <dgm:chMax/>
          <dgm:chPref val="3"/>
          <dgm:bulletEnabled val="1"/>
        </dgm:presLayoutVars>
      </dgm:prSet>
      <dgm:spPr/>
      <dgm:t>
        <a:bodyPr/>
        <a:lstStyle/>
        <a:p>
          <a:endParaRPr lang="es-CO"/>
        </a:p>
      </dgm:t>
    </dgm:pt>
    <dgm:pt modelId="{FC6B2EAC-16DB-4724-BEB8-7CB132011879}" type="pres">
      <dgm:prSet presAssocID="{C546167C-401B-4729-B9E6-EE8C4825EED0}" presName="childText2" presStyleLbl="solidAlignAcc1" presStyleIdx="1" presStyleCnt="3">
        <dgm:presLayoutVars>
          <dgm:chMax val="0"/>
          <dgm:chPref val="0"/>
          <dgm:bulletEnabled val="1"/>
        </dgm:presLayoutVars>
      </dgm:prSet>
      <dgm:spPr/>
      <dgm:t>
        <a:bodyPr/>
        <a:lstStyle/>
        <a:p>
          <a:endParaRPr lang="es-CO"/>
        </a:p>
      </dgm:t>
    </dgm:pt>
    <dgm:pt modelId="{9039D9BB-328F-4736-9EB1-8E2F8D945E45}" type="pres">
      <dgm:prSet presAssocID="{5C1D0345-28C7-4B34-92C7-E1B07A1E8376}" presName="parentText3" presStyleLbl="node1" presStyleIdx="2" presStyleCnt="3">
        <dgm:presLayoutVars>
          <dgm:chMax/>
          <dgm:chPref val="3"/>
          <dgm:bulletEnabled val="1"/>
        </dgm:presLayoutVars>
      </dgm:prSet>
      <dgm:spPr/>
      <dgm:t>
        <a:bodyPr/>
        <a:lstStyle/>
        <a:p>
          <a:endParaRPr lang="es-CO"/>
        </a:p>
      </dgm:t>
    </dgm:pt>
    <dgm:pt modelId="{215BE302-E5BA-4643-9B13-3EC82B8D4970}" type="pres">
      <dgm:prSet presAssocID="{5C1D0345-28C7-4B34-92C7-E1B07A1E8376}" presName="childText3" presStyleLbl="solidAlignAcc1" presStyleIdx="2" presStyleCnt="3">
        <dgm:presLayoutVars>
          <dgm:chMax val="0"/>
          <dgm:chPref val="0"/>
          <dgm:bulletEnabled val="1"/>
        </dgm:presLayoutVars>
      </dgm:prSet>
      <dgm:spPr/>
      <dgm:t>
        <a:bodyPr/>
        <a:lstStyle/>
        <a:p>
          <a:endParaRPr lang="es-CO"/>
        </a:p>
      </dgm:t>
    </dgm:pt>
  </dgm:ptLst>
  <dgm:cxnLst>
    <dgm:cxn modelId="{F4443373-1475-4DBA-9B22-99832E81E0F0}" srcId="{5C1D0345-28C7-4B34-92C7-E1B07A1E8376}" destId="{664BF2DE-5356-47E4-A9D0-1D3273922D22}" srcOrd="0" destOrd="0" parTransId="{60ADA65B-CB38-40B5-9C8F-92F77BA4D0B5}" sibTransId="{9603C166-BB06-4CAD-B5F2-142FA6FD5033}"/>
    <dgm:cxn modelId="{B6F47AB6-1883-4AD9-8094-467263E542EF}" type="presOf" srcId="{664BF2DE-5356-47E4-A9D0-1D3273922D22}" destId="{215BE302-E5BA-4643-9B13-3EC82B8D4970}" srcOrd="0" destOrd="0" presId="urn:microsoft.com/office/officeart/2009/3/layout/IncreasingArrowsProcess"/>
    <dgm:cxn modelId="{3E8A02C7-6D67-40FB-94CE-E04A28865087}" srcId="{C7D06516-57BA-4000-928D-6D6064E10AC8}" destId="{5E7FC36E-E0CC-4816-BAD7-12B2FA1A6A4A}" srcOrd="0" destOrd="0" parTransId="{73AE9EA2-1E93-4A60-9B51-E240111E1012}" sibTransId="{FD441E5C-3D69-4CAE-82E6-3D7DAE38A26F}"/>
    <dgm:cxn modelId="{837FF327-E67D-4A47-BBB9-8741833561C6}" srcId="{AD05CF1C-46D9-4C1A-B6DA-95D901FC9972}" destId="{5C1D0345-28C7-4B34-92C7-E1B07A1E8376}" srcOrd="2" destOrd="0" parTransId="{D8DAA9C4-3E46-4784-A2B2-FBF102A24B7F}" sibTransId="{816E832A-70AE-4FA9-921E-57EE617507E8}"/>
    <dgm:cxn modelId="{BE26E3A6-D03C-45C3-A570-9FDE9519000F}" type="presOf" srcId="{5C1D0345-28C7-4B34-92C7-E1B07A1E8376}" destId="{9039D9BB-328F-4736-9EB1-8E2F8D945E45}" srcOrd="0" destOrd="0" presId="urn:microsoft.com/office/officeart/2009/3/layout/IncreasingArrowsProcess"/>
    <dgm:cxn modelId="{4E46364B-54B1-4C0E-9BD9-EEAD65C162C3}" type="presOf" srcId="{5E7FC36E-E0CC-4816-BAD7-12B2FA1A6A4A}" destId="{34E3B5BB-7FFA-4AF6-9306-72FF35CF2350}" srcOrd="0" destOrd="0" presId="urn:microsoft.com/office/officeart/2009/3/layout/IncreasingArrowsProcess"/>
    <dgm:cxn modelId="{23FD17CF-D1E0-45A3-B7CB-15FBB5F7A9C4}" type="presOf" srcId="{9242138D-E982-4116-A982-8DDD68EFC119}" destId="{FC6B2EAC-16DB-4724-BEB8-7CB132011879}" srcOrd="0" destOrd="0" presId="urn:microsoft.com/office/officeart/2009/3/layout/IncreasingArrowsProcess"/>
    <dgm:cxn modelId="{372C1E16-085F-4352-8D1E-B00B9075FA03}" type="presOf" srcId="{C7D06516-57BA-4000-928D-6D6064E10AC8}" destId="{4F4BEBDF-8E6E-44DA-AAAE-2C8A333F61EE}" srcOrd="0" destOrd="0" presId="urn:microsoft.com/office/officeart/2009/3/layout/IncreasingArrowsProcess"/>
    <dgm:cxn modelId="{FF3BE544-F38B-474D-9F60-29C23BC555EE}" type="presOf" srcId="{C546167C-401B-4729-B9E6-EE8C4825EED0}" destId="{C234335A-18FA-4FEA-BC5B-363F2BA2F415}" srcOrd="0" destOrd="0" presId="urn:microsoft.com/office/officeart/2009/3/layout/IncreasingArrowsProcess"/>
    <dgm:cxn modelId="{60498BBE-2239-4C71-A55F-A4EF6098DFFD}" srcId="{AD05CF1C-46D9-4C1A-B6DA-95D901FC9972}" destId="{C546167C-401B-4729-B9E6-EE8C4825EED0}" srcOrd="1" destOrd="0" parTransId="{E395EDB5-1A06-4B9C-B745-861DBC7630DA}" sibTransId="{1389CE8F-B65A-4B67-9E79-79F6DC32DB0A}"/>
    <dgm:cxn modelId="{EC392646-B570-4346-BFB5-9AC7CFA4C730}" srcId="{AD05CF1C-46D9-4C1A-B6DA-95D901FC9972}" destId="{C7D06516-57BA-4000-928D-6D6064E10AC8}" srcOrd="0" destOrd="0" parTransId="{F6B9AFD0-611E-4409-B352-BF5546D697AE}" sibTransId="{E5522138-ADA8-4975-9F06-B45D327BEE8B}"/>
    <dgm:cxn modelId="{71C69D9B-877B-4A90-89BD-D85F8169CFFA}" type="presOf" srcId="{AD05CF1C-46D9-4C1A-B6DA-95D901FC9972}" destId="{2CDCF8D2-7C30-4BD2-8004-8AA7674AA529}" srcOrd="0" destOrd="0" presId="urn:microsoft.com/office/officeart/2009/3/layout/IncreasingArrowsProcess"/>
    <dgm:cxn modelId="{5EA615A3-E589-4C0E-B818-0115B35EC554}" srcId="{C546167C-401B-4729-B9E6-EE8C4825EED0}" destId="{9242138D-E982-4116-A982-8DDD68EFC119}" srcOrd="0" destOrd="0" parTransId="{C76D2D43-1204-4AB4-8E63-9C14CECE4B30}" sibTransId="{5F886BA8-B63B-47AE-B29C-D5357602E729}"/>
    <dgm:cxn modelId="{BF75BA21-6F55-49D4-A5EA-0A80F13A9C48}" type="presParOf" srcId="{2CDCF8D2-7C30-4BD2-8004-8AA7674AA529}" destId="{4F4BEBDF-8E6E-44DA-AAAE-2C8A333F61EE}" srcOrd="0" destOrd="0" presId="urn:microsoft.com/office/officeart/2009/3/layout/IncreasingArrowsProcess"/>
    <dgm:cxn modelId="{1D92E5A0-0034-4E0B-AF0C-8DE81C8C3ACA}" type="presParOf" srcId="{2CDCF8D2-7C30-4BD2-8004-8AA7674AA529}" destId="{34E3B5BB-7FFA-4AF6-9306-72FF35CF2350}" srcOrd="1" destOrd="0" presId="urn:microsoft.com/office/officeart/2009/3/layout/IncreasingArrowsProcess"/>
    <dgm:cxn modelId="{134F2B3E-30C3-42CE-9A3A-5A9BE2705560}" type="presParOf" srcId="{2CDCF8D2-7C30-4BD2-8004-8AA7674AA529}" destId="{C234335A-18FA-4FEA-BC5B-363F2BA2F415}" srcOrd="2" destOrd="0" presId="urn:microsoft.com/office/officeart/2009/3/layout/IncreasingArrowsProcess"/>
    <dgm:cxn modelId="{6ED5F33B-AE72-4A3A-8827-63FB8E0A5624}" type="presParOf" srcId="{2CDCF8D2-7C30-4BD2-8004-8AA7674AA529}" destId="{FC6B2EAC-16DB-4724-BEB8-7CB132011879}" srcOrd="3" destOrd="0" presId="urn:microsoft.com/office/officeart/2009/3/layout/IncreasingArrowsProcess"/>
    <dgm:cxn modelId="{F4C4AD47-512A-49B0-82D3-A7DEB1CC1969}" type="presParOf" srcId="{2CDCF8D2-7C30-4BD2-8004-8AA7674AA529}" destId="{9039D9BB-328F-4736-9EB1-8E2F8D945E45}" srcOrd="4" destOrd="0" presId="urn:microsoft.com/office/officeart/2009/3/layout/IncreasingArrowsProcess"/>
    <dgm:cxn modelId="{A19C6877-1F8E-47FF-A7C9-F983B30D4A49}" type="presParOf" srcId="{2CDCF8D2-7C30-4BD2-8004-8AA7674AA529}" destId="{215BE302-E5BA-4643-9B13-3EC82B8D4970}" srcOrd="5"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A527D5-7E09-4454-AC9A-B0554CF42F19}" type="doc">
      <dgm:prSet loTypeId="urn:microsoft.com/office/officeart/2005/8/layout/cycle2" loCatId="cycle" qsTypeId="urn:microsoft.com/office/officeart/2005/8/quickstyle/3d2" qsCatId="3D" csTypeId="urn:microsoft.com/office/officeart/2005/8/colors/colorful1" csCatId="colorful" phldr="1"/>
      <dgm:spPr/>
      <dgm:t>
        <a:bodyPr/>
        <a:lstStyle/>
        <a:p>
          <a:endParaRPr lang="es-CO"/>
        </a:p>
      </dgm:t>
    </dgm:pt>
    <dgm:pt modelId="{02BE0B25-5AF1-43D7-9FAE-9390E99F4273}">
      <dgm:prSet phldrT="[Texto]"/>
      <dgm:spPr/>
      <dgm:t>
        <a:bodyPr/>
        <a:lstStyle/>
        <a:p>
          <a:r>
            <a:rPr lang="es-MX" dirty="0"/>
            <a:t>Valor teórico</a:t>
          </a:r>
          <a:endParaRPr lang="es-CO" dirty="0"/>
        </a:p>
      </dgm:t>
    </dgm:pt>
    <dgm:pt modelId="{2DA868CA-AC59-4367-B626-9C4619C981E5}" type="parTrans" cxnId="{0B22CA85-3E61-41C3-8CB6-8F5DE0171129}">
      <dgm:prSet/>
      <dgm:spPr/>
      <dgm:t>
        <a:bodyPr/>
        <a:lstStyle/>
        <a:p>
          <a:endParaRPr lang="es-CO"/>
        </a:p>
      </dgm:t>
    </dgm:pt>
    <dgm:pt modelId="{504615D3-9DB9-403D-B2F8-E6E2B156DBCA}" type="sibTrans" cxnId="{0B22CA85-3E61-41C3-8CB6-8F5DE0171129}">
      <dgm:prSet/>
      <dgm:spPr/>
      <dgm:t>
        <a:bodyPr/>
        <a:lstStyle/>
        <a:p>
          <a:endParaRPr lang="es-CO"/>
        </a:p>
      </dgm:t>
    </dgm:pt>
    <dgm:pt modelId="{D26D6557-67C8-449B-8BAF-4545A7F672AA}">
      <dgm:prSet phldrT="[Texto]"/>
      <dgm:spPr/>
      <dgm:t>
        <a:bodyPr/>
        <a:lstStyle/>
        <a:p>
          <a:r>
            <a:rPr lang="es-MX" dirty="0"/>
            <a:t>Relevancia social </a:t>
          </a:r>
          <a:endParaRPr lang="es-CO" dirty="0"/>
        </a:p>
      </dgm:t>
    </dgm:pt>
    <dgm:pt modelId="{5C769354-4D82-44CA-8328-0A476711BA6F}" type="parTrans" cxnId="{CA544FB1-C6E3-4286-9A42-32D9583A5CE3}">
      <dgm:prSet/>
      <dgm:spPr/>
      <dgm:t>
        <a:bodyPr/>
        <a:lstStyle/>
        <a:p>
          <a:endParaRPr lang="es-CO"/>
        </a:p>
      </dgm:t>
    </dgm:pt>
    <dgm:pt modelId="{063BD6BF-77E8-419B-BC40-52BEC5F78F7E}" type="sibTrans" cxnId="{CA544FB1-C6E3-4286-9A42-32D9583A5CE3}">
      <dgm:prSet/>
      <dgm:spPr/>
      <dgm:t>
        <a:bodyPr/>
        <a:lstStyle/>
        <a:p>
          <a:endParaRPr lang="es-CO"/>
        </a:p>
      </dgm:t>
    </dgm:pt>
    <dgm:pt modelId="{0B5361AD-FB33-4556-9766-F330CCA1CA98}">
      <dgm:prSet phldrT="[Texto]"/>
      <dgm:spPr/>
      <dgm:t>
        <a:bodyPr/>
        <a:lstStyle/>
        <a:p>
          <a:r>
            <a:rPr lang="es-MX" dirty="0"/>
            <a:t>Implicaciones prácticas</a:t>
          </a:r>
          <a:endParaRPr lang="es-CO" dirty="0"/>
        </a:p>
      </dgm:t>
    </dgm:pt>
    <dgm:pt modelId="{CD0D0840-572F-4FAD-95A7-2DA5D9B5448D}" type="parTrans" cxnId="{8CCE82F4-BDBF-460F-825F-86458FFAC963}">
      <dgm:prSet/>
      <dgm:spPr/>
      <dgm:t>
        <a:bodyPr/>
        <a:lstStyle/>
        <a:p>
          <a:endParaRPr lang="es-CO"/>
        </a:p>
      </dgm:t>
    </dgm:pt>
    <dgm:pt modelId="{8E61E6D2-A0A8-4546-94C4-D59ED7EC4750}" type="sibTrans" cxnId="{8CCE82F4-BDBF-460F-825F-86458FFAC963}">
      <dgm:prSet/>
      <dgm:spPr/>
      <dgm:t>
        <a:bodyPr/>
        <a:lstStyle/>
        <a:p>
          <a:endParaRPr lang="es-CO"/>
        </a:p>
      </dgm:t>
    </dgm:pt>
    <dgm:pt modelId="{F0D79D98-F1AB-470A-9DE4-3A8D4682119B}">
      <dgm:prSet phldrT="[Texto]"/>
      <dgm:spPr/>
      <dgm:t>
        <a:bodyPr/>
        <a:lstStyle/>
        <a:p>
          <a:r>
            <a:rPr lang="es-MX" dirty="0"/>
            <a:t>Utilidad metodológica</a:t>
          </a:r>
          <a:endParaRPr lang="es-CO" dirty="0"/>
        </a:p>
      </dgm:t>
    </dgm:pt>
    <dgm:pt modelId="{55BF8A59-9783-48A1-ADA7-6F55CDE93E28}" type="sibTrans" cxnId="{D29A26B9-AB37-4C10-9F75-0615D086FC26}">
      <dgm:prSet/>
      <dgm:spPr/>
      <dgm:t>
        <a:bodyPr/>
        <a:lstStyle/>
        <a:p>
          <a:endParaRPr lang="es-CO"/>
        </a:p>
      </dgm:t>
    </dgm:pt>
    <dgm:pt modelId="{7A55591C-14B6-4FD6-BC86-E4417D388772}" type="parTrans" cxnId="{D29A26B9-AB37-4C10-9F75-0615D086FC26}">
      <dgm:prSet/>
      <dgm:spPr/>
      <dgm:t>
        <a:bodyPr/>
        <a:lstStyle/>
        <a:p>
          <a:endParaRPr lang="es-CO"/>
        </a:p>
      </dgm:t>
    </dgm:pt>
    <dgm:pt modelId="{8A9D9716-A3D1-4721-B2CD-269F7F1D89B4}" type="pres">
      <dgm:prSet presAssocID="{2DA527D5-7E09-4454-AC9A-B0554CF42F19}" presName="cycle" presStyleCnt="0">
        <dgm:presLayoutVars>
          <dgm:dir/>
          <dgm:resizeHandles val="exact"/>
        </dgm:presLayoutVars>
      </dgm:prSet>
      <dgm:spPr/>
      <dgm:t>
        <a:bodyPr/>
        <a:lstStyle/>
        <a:p>
          <a:endParaRPr lang="es-CO"/>
        </a:p>
      </dgm:t>
    </dgm:pt>
    <dgm:pt modelId="{974977DC-86BF-4C3F-8CED-EB9EDB92B833}" type="pres">
      <dgm:prSet presAssocID="{02BE0B25-5AF1-43D7-9FAE-9390E99F4273}" presName="node" presStyleLbl="node1" presStyleIdx="0" presStyleCnt="4">
        <dgm:presLayoutVars>
          <dgm:bulletEnabled val="1"/>
        </dgm:presLayoutVars>
      </dgm:prSet>
      <dgm:spPr/>
      <dgm:t>
        <a:bodyPr/>
        <a:lstStyle/>
        <a:p>
          <a:endParaRPr lang="es-CO"/>
        </a:p>
      </dgm:t>
    </dgm:pt>
    <dgm:pt modelId="{7DDA5ABD-5F65-454D-99A6-C69BE1C22377}" type="pres">
      <dgm:prSet presAssocID="{504615D3-9DB9-403D-B2F8-E6E2B156DBCA}" presName="sibTrans" presStyleLbl="sibTrans2D1" presStyleIdx="0" presStyleCnt="4"/>
      <dgm:spPr/>
      <dgm:t>
        <a:bodyPr/>
        <a:lstStyle/>
        <a:p>
          <a:endParaRPr lang="es-CO"/>
        </a:p>
      </dgm:t>
    </dgm:pt>
    <dgm:pt modelId="{EF958040-4EA9-45DA-AF94-DA8075A78C7B}" type="pres">
      <dgm:prSet presAssocID="{504615D3-9DB9-403D-B2F8-E6E2B156DBCA}" presName="connectorText" presStyleLbl="sibTrans2D1" presStyleIdx="0" presStyleCnt="4"/>
      <dgm:spPr/>
      <dgm:t>
        <a:bodyPr/>
        <a:lstStyle/>
        <a:p>
          <a:endParaRPr lang="es-CO"/>
        </a:p>
      </dgm:t>
    </dgm:pt>
    <dgm:pt modelId="{CC3D6919-C65A-42D3-A022-CAD77224693F}" type="pres">
      <dgm:prSet presAssocID="{D26D6557-67C8-449B-8BAF-4545A7F672AA}" presName="node" presStyleLbl="node1" presStyleIdx="1" presStyleCnt="4">
        <dgm:presLayoutVars>
          <dgm:bulletEnabled val="1"/>
        </dgm:presLayoutVars>
      </dgm:prSet>
      <dgm:spPr/>
      <dgm:t>
        <a:bodyPr/>
        <a:lstStyle/>
        <a:p>
          <a:endParaRPr lang="es-CO"/>
        </a:p>
      </dgm:t>
    </dgm:pt>
    <dgm:pt modelId="{D2339775-86F9-477B-959D-48174B0C162C}" type="pres">
      <dgm:prSet presAssocID="{063BD6BF-77E8-419B-BC40-52BEC5F78F7E}" presName="sibTrans" presStyleLbl="sibTrans2D1" presStyleIdx="1" presStyleCnt="4"/>
      <dgm:spPr/>
      <dgm:t>
        <a:bodyPr/>
        <a:lstStyle/>
        <a:p>
          <a:endParaRPr lang="es-CO"/>
        </a:p>
      </dgm:t>
    </dgm:pt>
    <dgm:pt modelId="{FD03C719-C031-4902-BDDC-B3CFB3768A8C}" type="pres">
      <dgm:prSet presAssocID="{063BD6BF-77E8-419B-BC40-52BEC5F78F7E}" presName="connectorText" presStyleLbl="sibTrans2D1" presStyleIdx="1" presStyleCnt="4"/>
      <dgm:spPr/>
      <dgm:t>
        <a:bodyPr/>
        <a:lstStyle/>
        <a:p>
          <a:endParaRPr lang="es-CO"/>
        </a:p>
      </dgm:t>
    </dgm:pt>
    <dgm:pt modelId="{60488EEB-D3B1-486A-8A5B-78EE491BF81B}" type="pres">
      <dgm:prSet presAssocID="{0B5361AD-FB33-4556-9766-F330CCA1CA98}" presName="node" presStyleLbl="node1" presStyleIdx="2" presStyleCnt="4">
        <dgm:presLayoutVars>
          <dgm:bulletEnabled val="1"/>
        </dgm:presLayoutVars>
      </dgm:prSet>
      <dgm:spPr/>
      <dgm:t>
        <a:bodyPr/>
        <a:lstStyle/>
        <a:p>
          <a:endParaRPr lang="es-CO"/>
        </a:p>
      </dgm:t>
    </dgm:pt>
    <dgm:pt modelId="{9BD7FDCD-99A4-40A0-8C84-FD655FB3C3D6}" type="pres">
      <dgm:prSet presAssocID="{8E61E6D2-A0A8-4546-94C4-D59ED7EC4750}" presName="sibTrans" presStyleLbl="sibTrans2D1" presStyleIdx="2" presStyleCnt="4"/>
      <dgm:spPr/>
      <dgm:t>
        <a:bodyPr/>
        <a:lstStyle/>
        <a:p>
          <a:endParaRPr lang="es-CO"/>
        </a:p>
      </dgm:t>
    </dgm:pt>
    <dgm:pt modelId="{6F63202B-D21F-471E-A799-08D9A11EEB06}" type="pres">
      <dgm:prSet presAssocID="{8E61E6D2-A0A8-4546-94C4-D59ED7EC4750}" presName="connectorText" presStyleLbl="sibTrans2D1" presStyleIdx="2" presStyleCnt="4"/>
      <dgm:spPr/>
      <dgm:t>
        <a:bodyPr/>
        <a:lstStyle/>
        <a:p>
          <a:endParaRPr lang="es-CO"/>
        </a:p>
      </dgm:t>
    </dgm:pt>
    <dgm:pt modelId="{1E84B0D2-AAB0-4E04-BC15-9C3E0FEDCB40}" type="pres">
      <dgm:prSet presAssocID="{F0D79D98-F1AB-470A-9DE4-3A8D4682119B}" presName="node" presStyleLbl="node1" presStyleIdx="3" presStyleCnt="4" custRadScaleRad="101144" custRadScaleInc="5874">
        <dgm:presLayoutVars>
          <dgm:bulletEnabled val="1"/>
        </dgm:presLayoutVars>
      </dgm:prSet>
      <dgm:spPr/>
      <dgm:t>
        <a:bodyPr/>
        <a:lstStyle/>
        <a:p>
          <a:endParaRPr lang="es-CO"/>
        </a:p>
      </dgm:t>
    </dgm:pt>
    <dgm:pt modelId="{8C9B9E64-559B-4557-9271-BD3D925400B0}" type="pres">
      <dgm:prSet presAssocID="{55BF8A59-9783-48A1-ADA7-6F55CDE93E28}" presName="sibTrans" presStyleLbl="sibTrans2D1" presStyleIdx="3" presStyleCnt="4"/>
      <dgm:spPr/>
      <dgm:t>
        <a:bodyPr/>
        <a:lstStyle/>
        <a:p>
          <a:endParaRPr lang="es-CO"/>
        </a:p>
      </dgm:t>
    </dgm:pt>
    <dgm:pt modelId="{9D8CCF85-B290-4671-B6D9-6CC49224BB9C}" type="pres">
      <dgm:prSet presAssocID="{55BF8A59-9783-48A1-ADA7-6F55CDE93E28}" presName="connectorText" presStyleLbl="sibTrans2D1" presStyleIdx="3" presStyleCnt="4"/>
      <dgm:spPr/>
      <dgm:t>
        <a:bodyPr/>
        <a:lstStyle/>
        <a:p>
          <a:endParaRPr lang="es-CO"/>
        </a:p>
      </dgm:t>
    </dgm:pt>
  </dgm:ptLst>
  <dgm:cxnLst>
    <dgm:cxn modelId="{8E7EDC53-3851-4965-8FFB-CFEA028AF1F2}" type="presOf" srcId="{F0D79D98-F1AB-470A-9DE4-3A8D4682119B}" destId="{1E84B0D2-AAB0-4E04-BC15-9C3E0FEDCB40}" srcOrd="0" destOrd="0" presId="urn:microsoft.com/office/officeart/2005/8/layout/cycle2"/>
    <dgm:cxn modelId="{734322A1-6A2D-4A2F-8E8E-E82B43764E60}" type="presOf" srcId="{8E61E6D2-A0A8-4546-94C4-D59ED7EC4750}" destId="{9BD7FDCD-99A4-40A0-8C84-FD655FB3C3D6}" srcOrd="0" destOrd="0" presId="urn:microsoft.com/office/officeart/2005/8/layout/cycle2"/>
    <dgm:cxn modelId="{0AA23C45-99E0-41A7-9D8B-B8BC37CE8690}" type="presOf" srcId="{8E61E6D2-A0A8-4546-94C4-D59ED7EC4750}" destId="{6F63202B-D21F-471E-A799-08D9A11EEB06}" srcOrd="1" destOrd="0" presId="urn:microsoft.com/office/officeart/2005/8/layout/cycle2"/>
    <dgm:cxn modelId="{2CBB33BD-BE89-4A37-8A8B-AFD390177846}" type="presOf" srcId="{2DA527D5-7E09-4454-AC9A-B0554CF42F19}" destId="{8A9D9716-A3D1-4721-B2CD-269F7F1D89B4}" srcOrd="0" destOrd="0" presId="urn:microsoft.com/office/officeart/2005/8/layout/cycle2"/>
    <dgm:cxn modelId="{427D44DB-EF2D-471C-A5B2-7D1CA194361A}" type="presOf" srcId="{063BD6BF-77E8-419B-BC40-52BEC5F78F7E}" destId="{D2339775-86F9-477B-959D-48174B0C162C}" srcOrd="0" destOrd="0" presId="urn:microsoft.com/office/officeart/2005/8/layout/cycle2"/>
    <dgm:cxn modelId="{7C332593-391B-4358-AB44-160353D4A44B}" type="presOf" srcId="{55BF8A59-9783-48A1-ADA7-6F55CDE93E28}" destId="{8C9B9E64-559B-4557-9271-BD3D925400B0}" srcOrd="0" destOrd="0" presId="urn:microsoft.com/office/officeart/2005/8/layout/cycle2"/>
    <dgm:cxn modelId="{A07D2F75-C601-4A11-AD59-0DD3F1DB3D18}" type="presOf" srcId="{02BE0B25-5AF1-43D7-9FAE-9390E99F4273}" destId="{974977DC-86BF-4C3F-8CED-EB9EDB92B833}" srcOrd="0" destOrd="0" presId="urn:microsoft.com/office/officeart/2005/8/layout/cycle2"/>
    <dgm:cxn modelId="{C1032782-3909-4BD8-9477-3317A1681655}" type="presOf" srcId="{D26D6557-67C8-449B-8BAF-4545A7F672AA}" destId="{CC3D6919-C65A-42D3-A022-CAD77224693F}" srcOrd="0" destOrd="0" presId="urn:microsoft.com/office/officeart/2005/8/layout/cycle2"/>
    <dgm:cxn modelId="{A0F2C707-95DD-4EA4-A9E6-A349F595CE55}" type="presOf" srcId="{504615D3-9DB9-403D-B2F8-E6E2B156DBCA}" destId="{EF958040-4EA9-45DA-AF94-DA8075A78C7B}" srcOrd="1" destOrd="0" presId="urn:microsoft.com/office/officeart/2005/8/layout/cycle2"/>
    <dgm:cxn modelId="{334F04D7-252B-4668-9E8D-55ACB4711BB8}" type="presOf" srcId="{0B5361AD-FB33-4556-9766-F330CCA1CA98}" destId="{60488EEB-D3B1-486A-8A5B-78EE491BF81B}" srcOrd="0" destOrd="0" presId="urn:microsoft.com/office/officeart/2005/8/layout/cycle2"/>
    <dgm:cxn modelId="{CA544FB1-C6E3-4286-9A42-32D9583A5CE3}" srcId="{2DA527D5-7E09-4454-AC9A-B0554CF42F19}" destId="{D26D6557-67C8-449B-8BAF-4545A7F672AA}" srcOrd="1" destOrd="0" parTransId="{5C769354-4D82-44CA-8328-0A476711BA6F}" sibTransId="{063BD6BF-77E8-419B-BC40-52BEC5F78F7E}"/>
    <dgm:cxn modelId="{253443FC-45AA-447F-8890-495E7202335D}" type="presOf" srcId="{063BD6BF-77E8-419B-BC40-52BEC5F78F7E}" destId="{FD03C719-C031-4902-BDDC-B3CFB3768A8C}" srcOrd="1" destOrd="0" presId="urn:microsoft.com/office/officeart/2005/8/layout/cycle2"/>
    <dgm:cxn modelId="{ACFF63C6-0E3C-4682-9B81-A4C4D169555A}" type="presOf" srcId="{504615D3-9DB9-403D-B2F8-E6E2B156DBCA}" destId="{7DDA5ABD-5F65-454D-99A6-C69BE1C22377}" srcOrd="0" destOrd="0" presId="urn:microsoft.com/office/officeart/2005/8/layout/cycle2"/>
    <dgm:cxn modelId="{8CCE82F4-BDBF-460F-825F-86458FFAC963}" srcId="{2DA527D5-7E09-4454-AC9A-B0554CF42F19}" destId="{0B5361AD-FB33-4556-9766-F330CCA1CA98}" srcOrd="2" destOrd="0" parTransId="{CD0D0840-572F-4FAD-95A7-2DA5D9B5448D}" sibTransId="{8E61E6D2-A0A8-4546-94C4-D59ED7EC4750}"/>
    <dgm:cxn modelId="{D29A26B9-AB37-4C10-9F75-0615D086FC26}" srcId="{2DA527D5-7E09-4454-AC9A-B0554CF42F19}" destId="{F0D79D98-F1AB-470A-9DE4-3A8D4682119B}" srcOrd="3" destOrd="0" parTransId="{7A55591C-14B6-4FD6-BC86-E4417D388772}" sibTransId="{55BF8A59-9783-48A1-ADA7-6F55CDE93E28}"/>
    <dgm:cxn modelId="{0B22CA85-3E61-41C3-8CB6-8F5DE0171129}" srcId="{2DA527D5-7E09-4454-AC9A-B0554CF42F19}" destId="{02BE0B25-5AF1-43D7-9FAE-9390E99F4273}" srcOrd="0" destOrd="0" parTransId="{2DA868CA-AC59-4367-B626-9C4619C981E5}" sibTransId="{504615D3-9DB9-403D-B2F8-E6E2B156DBCA}"/>
    <dgm:cxn modelId="{DC7A4F8A-E859-4996-9683-EA980FBE1027}" type="presOf" srcId="{55BF8A59-9783-48A1-ADA7-6F55CDE93E28}" destId="{9D8CCF85-B290-4671-B6D9-6CC49224BB9C}" srcOrd="1" destOrd="0" presId="urn:microsoft.com/office/officeart/2005/8/layout/cycle2"/>
    <dgm:cxn modelId="{58A4180C-3B71-4098-8929-4C9EDDEA2A43}" type="presParOf" srcId="{8A9D9716-A3D1-4721-B2CD-269F7F1D89B4}" destId="{974977DC-86BF-4C3F-8CED-EB9EDB92B833}" srcOrd="0" destOrd="0" presId="urn:microsoft.com/office/officeart/2005/8/layout/cycle2"/>
    <dgm:cxn modelId="{3FD6DB1C-A205-4820-8496-C7FF6FF96A89}" type="presParOf" srcId="{8A9D9716-A3D1-4721-B2CD-269F7F1D89B4}" destId="{7DDA5ABD-5F65-454D-99A6-C69BE1C22377}" srcOrd="1" destOrd="0" presId="urn:microsoft.com/office/officeart/2005/8/layout/cycle2"/>
    <dgm:cxn modelId="{B9B1A337-39D5-495A-8958-FBB4F9BAB3B1}" type="presParOf" srcId="{7DDA5ABD-5F65-454D-99A6-C69BE1C22377}" destId="{EF958040-4EA9-45DA-AF94-DA8075A78C7B}" srcOrd="0" destOrd="0" presId="urn:microsoft.com/office/officeart/2005/8/layout/cycle2"/>
    <dgm:cxn modelId="{9D334DE7-2B52-4D1B-B178-E8A6E1534E55}" type="presParOf" srcId="{8A9D9716-A3D1-4721-B2CD-269F7F1D89B4}" destId="{CC3D6919-C65A-42D3-A022-CAD77224693F}" srcOrd="2" destOrd="0" presId="urn:microsoft.com/office/officeart/2005/8/layout/cycle2"/>
    <dgm:cxn modelId="{2146E9BC-5B0D-4026-9FF9-8200114B8822}" type="presParOf" srcId="{8A9D9716-A3D1-4721-B2CD-269F7F1D89B4}" destId="{D2339775-86F9-477B-959D-48174B0C162C}" srcOrd="3" destOrd="0" presId="urn:microsoft.com/office/officeart/2005/8/layout/cycle2"/>
    <dgm:cxn modelId="{81235D91-8907-4D57-92A1-DBBEFDB741BC}" type="presParOf" srcId="{D2339775-86F9-477B-959D-48174B0C162C}" destId="{FD03C719-C031-4902-BDDC-B3CFB3768A8C}" srcOrd="0" destOrd="0" presId="urn:microsoft.com/office/officeart/2005/8/layout/cycle2"/>
    <dgm:cxn modelId="{4025C6DD-3132-43AF-AA2D-770B60CCFE44}" type="presParOf" srcId="{8A9D9716-A3D1-4721-B2CD-269F7F1D89B4}" destId="{60488EEB-D3B1-486A-8A5B-78EE491BF81B}" srcOrd="4" destOrd="0" presId="urn:microsoft.com/office/officeart/2005/8/layout/cycle2"/>
    <dgm:cxn modelId="{A19D36E8-AF99-4A0C-AFD8-6FAF5DBCD24F}" type="presParOf" srcId="{8A9D9716-A3D1-4721-B2CD-269F7F1D89B4}" destId="{9BD7FDCD-99A4-40A0-8C84-FD655FB3C3D6}" srcOrd="5" destOrd="0" presId="urn:microsoft.com/office/officeart/2005/8/layout/cycle2"/>
    <dgm:cxn modelId="{7C2DC728-0C17-401E-B89F-3C2CDAFD5E1F}" type="presParOf" srcId="{9BD7FDCD-99A4-40A0-8C84-FD655FB3C3D6}" destId="{6F63202B-D21F-471E-A799-08D9A11EEB06}" srcOrd="0" destOrd="0" presId="urn:microsoft.com/office/officeart/2005/8/layout/cycle2"/>
    <dgm:cxn modelId="{292EB1BB-2BED-4AB2-A561-20E529B7512E}" type="presParOf" srcId="{8A9D9716-A3D1-4721-B2CD-269F7F1D89B4}" destId="{1E84B0D2-AAB0-4E04-BC15-9C3E0FEDCB40}" srcOrd="6" destOrd="0" presId="urn:microsoft.com/office/officeart/2005/8/layout/cycle2"/>
    <dgm:cxn modelId="{BEE0549B-A102-49C2-8B6B-AEAF7130086E}" type="presParOf" srcId="{8A9D9716-A3D1-4721-B2CD-269F7F1D89B4}" destId="{8C9B9E64-559B-4557-9271-BD3D925400B0}" srcOrd="7" destOrd="0" presId="urn:microsoft.com/office/officeart/2005/8/layout/cycle2"/>
    <dgm:cxn modelId="{E4D03DDF-5BA8-4CE4-9144-FE38ED606C40}" type="presParOf" srcId="{8C9B9E64-559B-4557-9271-BD3D925400B0}" destId="{9D8CCF85-B290-4671-B6D9-6CC49224BB9C}"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A76BFF-03F9-4DD2-8F06-1661F91F4C65}" type="doc">
      <dgm:prSet loTypeId="urn:microsoft.com/office/officeart/2005/8/layout/arrow6" loCatId="relationship" qsTypeId="urn:microsoft.com/office/officeart/2005/8/quickstyle/simple1" qsCatId="simple" csTypeId="urn:microsoft.com/office/officeart/2005/8/colors/colorful5" csCatId="colorful" phldr="1"/>
      <dgm:spPr/>
      <dgm:t>
        <a:bodyPr/>
        <a:lstStyle/>
        <a:p>
          <a:endParaRPr lang="es-CO"/>
        </a:p>
      </dgm:t>
    </dgm:pt>
    <dgm:pt modelId="{06D850DD-921B-4DFD-B444-D0ADF51AB776}">
      <dgm:prSet phldrT="[Texto]" custT="1"/>
      <dgm:spPr/>
      <dgm:t>
        <a:bodyPr/>
        <a:lstStyle/>
        <a:p>
          <a:r>
            <a:rPr lang="es-MX" sz="2400" dirty="0">
              <a:latin typeface="Arial" panose="020B0604020202020204" pitchFamily="34" charset="0"/>
              <a:cs typeface="Arial" panose="020B0604020202020204" pitchFamily="34" charset="0"/>
            </a:rPr>
            <a:t>Muestra</a:t>
          </a:r>
          <a:endParaRPr lang="es-CO" sz="2400" dirty="0">
            <a:latin typeface="Arial" panose="020B0604020202020204" pitchFamily="34" charset="0"/>
            <a:cs typeface="Arial" panose="020B0604020202020204" pitchFamily="34" charset="0"/>
          </a:endParaRPr>
        </a:p>
      </dgm:t>
    </dgm:pt>
    <dgm:pt modelId="{6C38B254-87AF-40B5-83E4-1D0D774CC449}" type="parTrans" cxnId="{FFFDCA77-EB58-41A4-BD88-A58205DD3D52}">
      <dgm:prSet/>
      <dgm:spPr/>
      <dgm:t>
        <a:bodyPr/>
        <a:lstStyle/>
        <a:p>
          <a:endParaRPr lang="es-CO"/>
        </a:p>
      </dgm:t>
    </dgm:pt>
    <dgm:pt modelId="{E59284B7-A91C-4AA9-82B5-17087B954FB6}" type="sibTrans" cxnId="{FFFDCA77-EB58-41A4-BD88-A58205DD3D52}">
      <dgm:prSet/>
      <dgm:spPr/>
      <dgm:t>
        <a:bodyPr/>
        <a:lstStyle/>
        <a:p>
          <a:endParaRPr lang="es-CO"/>
        </a:p>
      </dgm:t>
    </dgm:pt>
    <dgm:pt modelId="{D71BBAFD-24FE-48E5-9E1B-DF8B2330FDE1}">
      <dgm:prSet phldrT="[Texto]" custT="1"/>
      <dgm:spPr/>
      <dgm:t>
        <a:bodyPr/>
        <a:lstStyle/>
        <a:p>
          <a:r>
            <a:rPr lang="es-MX" sz="2400" dirty="0">
              <a:latin typeface="Arial" panose="020B0604020202020204" pitchFamily="34" charset="0"/>
              <a:cs typeface="Arial" panose="020B0604020202020204" pitchFamily="34" charset="0"/>
            </a:rPr>
            <a:t>384 personas</a:t>
          </a:r>
          <a:endParaRPr lang="es-CO" sz="2400" dirty="0">
            <a:latin typeface="Arial" panose="020B0604020202020204" pitchFamily="34" charset="0"/>
            <a:cs typeface="Arial" panose="020B0604020202020204" pitchFamily="34" charset="0"/>
          </a:endParaRPr>
        </a:p>
      </dgm:t>
    </dgm:pt>
    <dgm:pt modelId="{10BD35C9-5224-479C-A6EF-41A0588C001D}" type="parTrans" cxnId="{11ABEA47-8D07-4872-9C80-7C9415A71F90}">
      <dgm:prSet/>
      <dgm:spPr/>
      <dgm:t>
        <a:bodyPr/>
        <a:lstStyle/>
        <a:p>
          <a:endParaRPr lang="es-CO"/>
        </a:p>
      </dgm:t>
    </dgm:pt>
    <dgm:pt modelId="{A16723F1-2F38-4910-903B-8647CBD23A1F}" type="sibTrans" cxnId="{11ABEA47-8D07-4872-9C80-7C9415A71F90}">
      <dgm:prSet/>
      <dgm:spPr/>
      <dgm:t>
        <a:bodyPr/>
        <a:lstStyle/>
        <a:p>
          <a:endParaRPr lang="es-CO"/>
        </a:p>
      </dgm:t>
    </dgm:pt>
    <dgm:pt modelId="{0F5D7EE1-8D37-4747-A395-3B7BC2C5E95B}" type="pres">
      <dgm:prSet presAssocID="{A3A76BFF-03F9-4DD2-8F06-1661F91F4C65}" presName="compositeShape" presStyleCnt="0">
        <dgm:presLayoutVars>
          <dgm:chMax val="2"/>
          <dgm:dir/>
          <dgm:resizeHandles val="exact"/>
        </dgm:presLayoutVars>
      </dgm:prSet>
      <dgm:spPr/>
      <dgm:t>
        <a:bodyPr/>
        <a:lstStyle/>
        <a:p>
          <a:endParaRPr lang="es-CO"/>
        </a:p>
      </dgm:t>
    </dgm:pt>
    <dgm:pt modelId="{1ABF651F-E8D6-4581-B6EC-10F79D93342E}" type="pres">
      <dgm:prSet presAssocID="{A3A76BFF-03F9-4DD2-8F06-1661F91F4C65}" presName="ribbon" presStyleLbl="node1" presStyleIdx="0" presStyleCnt="1"/>
      <dgm:spPr/>
    </dgm:pt>
    <dgm:pt modelId="{BE7C35AF-FE16-4845-A78C-E7AAEE3C1D3F}" type="pres">
      <dgm:prSet presAssocID="{A3A76BFF-03F9-4DD2-8F06-1661F91F4C65}" presName="leftArrowText" presStyleLbl="node1" presStyleIdx="0" presStyleCnt="1">
        <dgm:presLayoutVars>
          <dgm:chMax val="0"/>
          <dgm:bulletEnabled val="1"/>
        </dgm:presLayoutVars>
      </dgm:prSet>
      <dgm:spPr/>
      <dgm:t>
        <a:bodyPr/>
        <a:lstStyle/>
        <a:p>
          <a:endParaRPr lang="es-CO"/>
        </a:p>
      </dgm:t>
    </dgm:pt>
    <dgm:pt modelId="{A3041D82-3B23-47A9-A23E-3E5FB0E12C42}" type="pres">
      <dgm:prSet presAssocID="{A3A76BFF-03F9-4DD2-8F06-1661F91F4C65}" presName="rightArrowText" presStyleLbl="node1" presStyleIdx="0" presStyleCnt="1">
        <dgm:presLayoutVars>
          <dgm:chMax val="0"/>
          <dgm:bulletEnabled val="1"/>
        </dgm:presLayoutVars>
      </dgm:prSet>
      <dgm:spPr/>
      <dgm:t>
        <a:bodyPr/>
        <a:lstStyle/>
        <a:p>
          <a:endParaRPr lang="es-CO"/>
        </a:p>
      </dgm:t>
    </dgm:pt>
  </dgm:ptLst>
  <dgm:cxnLst>
    <dgm:cxn modelId="{11ABEA47-8D07-4872-9C80-7C9415A71F90}" srcId="{A3A76BFF-03F9-4DD2-8F06-1661F91F4C65}" destId="{D71BBAFD-24FE-48E5-9E1B-DF8B2330FDE1}" srcOrd="1" destOrd="0" parTransId="{10BD35C9-5224-479C-A6EF-41A0588C001D}" sibTransId="{A16723F1-2F38-4910-903B-8647CBD23A1F}"/>
    <dgm:cxn modelId="{FFFDCA77-EB58-41A4-BD88-A58205DD3D52}" srcId="{A3A76BFF-03F9-4DD2-8F06-1661F91F4C65}" destId="{06D850DD-921B-4DFD-B444-D0ADF51AB776}" srcOrd="0" destOrd="0" parTransId="{6C38B254-87AF-40B5-83E4-1D0D774CC449}" sibTransId="{E59284B7-A91C-4AA9-82B5-17087B954FB6}"/>
    <dgm:cxn modelId="{B971A50B-8FF5-4C11-8FD2-0F602EAF80F0}" type="presOf" srcId="{D71BBAFD-24FE-48E5-9E1B-DF8B2330FDE1}" destId="{A3041D82-3B23-47A9-A23E-3E5FB0E12C42}" srcOrd="0" destOrd="0" presId="urn:microsoft.com/office/officeart/2005/8/layout/arrow6"/>
    <dgm:cxn modelId="{333025EA-66E6-4924-BF39-8B39E3195F7A}" type="presOf" srcId="{A3A76BFF-03F9-4DD2-8F06-1661F91F4C65}" destId="{0F5D7EE1-8D37-4747-A395-3B7BC2C5E95B}" srcOrd="0" destOrd="0" presId="urn:microsoft.com/office/officeart/2005/8/layout/arrow6"/>
    <dgm:cxn modelId="{48716D93-9972-4D14-AAE6-93D2ACEDE4E0}" type="presOf" srcId="{06D850DD-921B-4DFD-B444-D0ADF51AB776}" destId="{BE7C35AF-FE16-4845-A78C-E7AAEE3C1D3F}" srcOrd="0" destOrd="0" presId="urn:microsoft.com/office/officeart/2005/8/layout/arrow6"/>
    <dgm:cxn modelId="{024FF6C4-18B2-4DEF-AE1A-33D383B65C4F}" type="presParOf" srcId="{0F5D7EE1-8D37-4747-A395-3B7BC2C5E95B}" destId="{1ABF651F-E8D6-4581-B6EC-10F79D93342E}" srcOrd="0" destOrd="0" presId="urn:microsoft.com/office/officeart/2005/8/layout/arrow6"/>
    <dgm:cxn modelId="{9DC66B08-E7C6-4E98-8B28-51B99977A0BE}" type="presParOf" srcId="{0F5D7EE1-8D37-4747-A395-3B7BC2C5E95B}" destId="{BE7C35AF-FE16-4845-A78C-E7AAEE3C1D3F}" srcOrd="1" destOrd="0" presId="urn:microsoft.com/office/officeart/2005/8/layout/arrow6"/>
    <dgm:cxn modelId="{CE70CA6A-B110-4FC2-B766-8FACCE9F6992}" type="presParOf" srcId="{0F5D7EE1-8D37-4747-A395-3B7BC2C5E95B}" destId="{A3041D82-3B23-47A9-A23E-3E5FB0E12C42}"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1FE07A-833A-4C12-97F3-BA40F3F43806}" type="doc">
      <dgm:prSet loTypeId="urn:microsoft.com/office/officeart/2009/layout/ReverseList" loCatId="relationship" qsTypeId="urn:microsoft.com/office/officeart/2005/8/quickstyle/simple1" qsCatId="simple" csTypeId="urn:microsoft.com/office/officeart/2005/8/colors/colorful4" csCatId="colorful" phldr="1"/>
      <dgm:spPr/>
      <dgm:t>
        <a:bodyPr/>
        <a:lstStyle/>
        <a:p>
          <a:endParaRPr lang="es-CO"/>
        </a:p>
      </dgm:t>
    </dgm:pt>
    <dgm:pt modelId="{F1483BC8-CF3A-4477-B589-16FD66CD082C}">
      <dgm:prSet phldrT="[Texto]" custT="1"/>
      <dgm:spPr/>
      <dgm:t>
        <a:bodyPr/>
        <a:lstStyle/>
        <a:p>
          <a:r>
            <a:rPr lang="es-MX" sz="2400" dirty="0">
              <a:latin typeface="Arial" panose="020B0604020202020204" pitchFamily="34" charset="0"/>
              <a:cs typeface="Arial" panose="020B0604020202020204" pitchFamily="34" charset="0"/>
            </a:rPr>
            <a:t>Tipo de investigación</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Descriptiva </a:t>
          </a:r>
          <a:endParaRPr lang="es-CO" sz="2400" dirty="0"/>
        </a:p>
      </dgm:t>
    </dgm:pt>
    <dgm:pt modelId="{CCADB1EC-8C42-4915-8D5B-C66A4B8B3A3B}" type="parTrans" cxnId="{BC424D05-4CC6-49C5-BE6B-2E7D730AC599}">
      <dgm:prSet/>
      <dgm:spPr/>
      <dgm:t>
        <a:bodyPr/>
        <a:lstStyle/>
        <a:p>
          <a:endParaRPr lang="es-CO"/>
        </a:p>
      </dgm:t>
    </dgm:pt>
    <dgm:pt modelId="{40377957-C41E-477F-BA7B-2FB39AA85B02}" type="sibTrans" cxnId="{BC424D05-4CC6-49C5-BE6B-2E7D730AC599}">
      <dgm:prSet/>
      <dgm:spPr/>
      <dgm:t>
        <a:bodyPr/>
        <a:lstStyle/>
        <a:p>
          <a:endParaRPr lang="es-CO"/>
        </a:p>
      </dgm:t>
    </dgm:pt>
    <dgm:pt modelId="{8303BBC4-6C6F-426B-B831-57DD77E4C65A}">
      <dgm:prSet phldrT="[Texto]" custT="1"/>
      <dgm:spPr/>
      <dgm:t>
        <a:bodyPr/>
        <a:lstStyle/>
        <a:p>
          <a:r>
            <a:rPr lang="es-MX" sz="2400" dirty="0">
              <a:latin typeface="Arial" panose="020B0604020202020204" pitchFamily="34" charset="0"/>
              <a:cs typeface="Arial" panose="020B0604020202020204" pitchFamily="34" charset="0"/>
            </a:rPr>
            <a:t>Enfoque de investigación</a:t>
          </a:r>
        </a:p>
        <a:p>
          <a:endParaRPr lang="es-MX" sz="2400" dirty="0">
            <a:latin typeface="Arial" panose="020B0604020202020204" pitchFamily="34" charset="0"/>
            <a:cs typeface="Arial" panose="020B0604020202020204" pitchFamily="34" charset="0"/>
          </a:endParaRPr>
        </a:p>
        <a:p>
          <a:r>
            <a:rPr lang="es-MX" sz="2400" dirty="0">
              <a:latin typeface="Arial" panose="020B0604020202020204" pitchFamily="34" charset="0"/>
              <a:cs typeface="Arial" panose="020B0604020202020204" pitchFamily="34" charset="0"/>
            </a:rPr>
            <a:t>Cuantitativa</a:t>
          </a:r>
          <a:endParaRPr lang="es-CO" sz="2400" dirty="0">
            <a:latin typeface="Arial" panose="020B0604020202020204" pitchFamily="34" charset="0"/>
            <a:cs typeface="Arial" panose="020B0604020202020204" pitchFamily="34" charset="0"/>
          </a:endParaRPr>
        </a:p>
      </dgm:t>
    </dgm:pt>
    <dgm:pt modelId="{9B803612-932B-4C19-A0E3-A79B0070FB22}" type="parTrans" cxnId="{E2B0E62C-1C00-4210-ADC2-8B258E2381D9}">
      <dgm:prSet/>
      <dgm:spPr/>
      <dgm:t>
        <a:bodyPr/>
        <a:lstStyle/>
        <a:p>
          <a:endParaRPr lang="es-CO"/>
        </a:p>
      </dgm:t>
    </dgm:pt>
    <dgm:pt modelId="{E08A1625-8303-43FD-9FD4-27DBBF6B2D26}" type="sibTrans" cxnId="{E2B0E62C-1C00-4210-ADC2-8B258E2381D9}">
      <dgm:prSet/>
      <dgm:spPr/>
      <dgm:t>
        <a:bodyPr/>
        <a:lstStyle/>
        <a:p>
          <a:endParaRPr lang="es-CO"/>
        </a:p>
      </dgm:t>
    </dgm:pt>
    <dgm:pt modelId="{7799820D-3B30-4EF5-99AA-4505FF47CD26}" type="pres">
      <dgm:prSet presAssocID="{DC1FE07A-833A-4C12-97F3-BA40F3F43806}" presName="Name0" presStyleCnt="0">
        <dgm:presLayoutVars>
          <dgm:chMax val="2"/>
          <dgm:chPref val="2"/>
          <dgm:animLvl val="lvl"/>
        </dgm:presLayoutVars>
      </dgm:prSet>
      <dgm:spPr/>
      <dgm:t>
        <a:bodyPr/>
        <a:lstStyle/>
        <a:p>
          <a:endParaRPr lang="es-CO"/>
        </a:p>
      </dgm:t>
    </dgm:pt>
    <dgm:pt modelId="{FF3FF3B5-4123-444D-B2A4-0F504C95C9A7}" type="pres">
      <dgm:prSet presAssocID="{DC1FE07A-833A-4C12-97F3-BA40F3F43806}" presName="LeftText" presStyleLbl="revTx" presStyleIdx="0" presStyleCnt="0">
        <dgm:presLayoutVars>
          <dgm:bulletEnabled val="1"/>
        </dgm:presLayoutVars>
      </dgm:prSet>
      <dgm:spPr/>
      <dgm:t>
        <a:bodyPr/>
        <a:lstStyle/>
        <a:p>
          <a:endParaRPr lang="es-CO"/>
        </a:p>
      </dgm:t>
    </dgm:pt>
    <dgm:pt modelId="{1902C5CC-EA7D-4B87-BDAF-F85EB8FEB71A}" type="pres">
      <dgm:prSet presAssocID="{DC1FE07A-833A-4C12-97F3-BA40F3F43806}" presName="LeftNode" presStyleLbl="bgImgPlace1" presStyleIdx="0" presStyleCnt="2" custScaleX="120610" custScaleY="98098">
        <dgm:presLayoutVars>
          <dgm:chMax val="2"/>
          <dgm:chPref val="2"/>
        </dgm:presLayoutVars>
      </dgm:prSet>
      <dgm:spPr/>
      <dgm:t>
        <a:bodyPr/>
        <a:lstStyle/>
        <a:p>
          <a:endParaRPr lang="es-CO"/>
        </a:p>
      </dgm:t>
    </dgm:pt>
    <dgm:pt modelId="{7E779885-9BFD-459E-B9DE-89A9761F8B6B}" type="pres">
      <dgm:prSet presAssocID="{DC1FE07A-833A-4C12-97F3-BA40F3F43806}" presName="RightText" presStyleLbl="revTx" presStyleIdx="0" presStyleCnt="0">
        <dgm:presLayoutVars>
          <dgm:bulletEnabled val="1"/>
        </dgm:presLayoutVars>
      </dgm:prSet>
      <dgm:spPr/>
      <dgm:t>
        <a:bodyPr/>
        <a:lstStyle/>
        <a:p>
          <a:endParaRPr lang="es-CO"/>
        </a:p>
      </dgm:t>
    </dgm:pt>
    <dgm:pt modelId="{E296D207-DBBB-4330-ABB3-EF6E9669B23E}" type="pres">
      <dgm:prSet presAssocID="{DC1FE07A-833A-4C12-97F3-BA40F3F43806}" presName="RightNode" presStyleLbl="bgImgPlace1" presStyleIdx="1" presStyleCnt="2" custScaleX="120544" custLinFactNeighborX="5391" custLinFactNeighborY="936">
        <dgm:presLayoutVars>
          <dgm:chMax val="0"/>
          <dgm:chPref val="0"/>
        </dgm:presLayoutVars>
      </dgm:prSet>
      <dgm:spPr/>
      <dgm:t>
        <a:bodyPr/>
        <a:lstStyle/>
        <a:p>
          <a:endParaRPr lang="es-CO"/>
        </a:p>
      </dgm:t>
    </dgm:pt>
    <dgm:pt modelId="{CEAEBD6C-36EB-43B1-BB16-44CAB795BF92}" type="pres">
      <dgm:prSet presAssocID="{DC1FE07A-833A-4C12-97F3-BA40F3F43806}" presName="TopArrow" presStyleLbl="node1" presStyleIdx="0" presStyleCnt="2"/>
      <dgm:spPr/>
    </dgm:pt>
    <dgm:pt modelId="{9F264963-8300-4E57-9454-095B3EB80124}" type="pres">
      <dgm:prSet presAssocID="{DC1FE07A-833A-4C12-97F3-BA40F3F43806}" presName="BottomArrow" presStyleLbl="node1" presStyleIdx="1" presStyleCnt="2"/>
      <dgm:spPr/>
    </dgm:pt>
  </dgm:ptLst>
  <dgm:cxnLst>
    <dgm:cxn modelId="{A2678639-20B1-41F9-A122-27FD679F36DB}" type="presOf" srcId="{DC1FE07A-833A-4C12-97F3-BA40F3F43806}" destId="{7799820D-3B30-4EF5-99AA-4505FF47CD26}" srcOrd="0" destOrd="0" presId="urn:microsoft.com/office/officeart/2009/layout/ReverseList"/>
    <dgm:cxn modelId="{2523AEE0-2665-4D77-9125-C5F40832C5C8}" type="presOf" srcId="{F1483BC8-CF3A-4477-B589-16FD66CD082C}" destId="{FF3FF3B5-4123-444D-B2A4-0F504C95C9A7}" srcOrd="0" destOrd="0" presId="urn:microsoft.com/office/officeart/2009/layout/ReverseList"/>
    <dgm:cxn modelId="{E2B0E62C-1C00-4210-ADC2-8B258E2381D9}" srcId="{DC1FE07A-833A-4C12-97F3-BA40F3F43806}" destId="{8303BBC4-6C6F-426B-B831-57DD77E4C65A}" srcOrd="1" destOrd="0" parTransId="{9B803612-932B-4C19-A0E3-A79B0070FB22}" sibTransId="{E08A1625-8303-43FD-9FD4-27DBBF6B2D26}"/>
    <dgm:cxn modelId="{BC424D05-4CC6-49C5-BE6B-2E7D730AC599}" srcId="{DC1FE07A-833A-4C12-97F3-BA40F3F43806}" destId="{F1483BC8-CF3A-4477-B589-16FD66CD082C}" srcOrd="0" destOrd="0" parTransId="{CCADB1EC-8C42-4915-8D5B-C66A4B8B3A3B}" sibTransId="{40377957-C41E-477F-BA7B-2FB39AA85B02}"/>
    <dgm:cxn modelId="{9A9D5015-0968-4933-B82B-C006B1614A61}" type="presOf" srcId="{8303BBC4-6C6F-426B-B831-57DD77E4C65A}" destId="{E296D207-DBBB-4330-ABB3-EF6E9669B23E}" srcOrd="1" destOrd="0" presId="urn:microsoft.com/office/officeart/2009/layout/ReverseList"/>
    <dgm:cxn modelId="{FD7E2A2F-FA81-4D1E-8A0E-17365110B394}" type="presOf" srcId="{F1483BC8-CF3A-4477-B589-16FD66CD082C}" destId="{1902C5CC-EA7D-4B87-BDAF-F85EB8FEB71A}" srcOrd="1" destOrd="0" presId="urn:microsoft.com/office/officeart/2009/layout/ReverseList"/>
    <dgm:cxn modelId="{013A7F50-04B1-4D2A-B08E-D1ABD75E78AC}" type="presOf" srcId="{8303BBC4-6C6F-426B-B831-57DD77E4C65A}" destId="{7E779885-9BFD-459E-B9DE-89A9761F8B6B}" srcOrd="0" destOrd="0" presId="urn:microsoft.com/office/officeart/2009/layout/ReverseList"/>
    <dgm:cxn modelId="{D437E051-019F-41A3-9FDE-96D1AC114833}" type="presParOf" srcId="{7799820D-3B30-4EF5-99AA-4505FF47CD26}" destId="{FF3FF3B5-4123-444D-B2A4-0F504C95C9A7}" srcOrd="0" destOrd="0" presId="urn:microsoft.com/office/officeart/2009/layout/ReverseList"/>
    <dgm:cxn modelId="{21612101-4F48-411C-A481-44ACE3784297}" type="presParOf" srcId="{7799820D-3B30-4EF5-99AA-4505FF47CD26}" destId="{1902C5CC-EA7D-4B87-BDAF-F85EB8FEB71A}" srcOrd="1" destOrd="0" presId="urn:microsoft.com/office/officeart/2009/layout/ReverseList"/>
    <dgm:cxn modelId="{34439AC2-3EEF-48CB-95AA-D383A9F53DCE}" type="presParOf" srcId="{7799820D-3B30-4EF5-99AA-4505FF47CD26}" destId="{7E779885-9BFD-459E-B9DE-89A9761F8B6B}" srcOrd="2" destOrd="0" presId="urn:microsoft.com/office/officeart/2009/layout/ReverseList"/>
    <dgm:cxn modelId="{E58A8895-71C7-403F-87C1-246BEFEFBF46}" type="presParOf" srcId="{7799820D-3B30-4EF5-99AA-4505FF47CD26}" destId="{E296D207-DBBB-4330-ABB3-EF6E9669B23E}" srcOrd="3" destOrd="0" presId="urn:microsoft.com/office/officeart/2009/layout/ReverseList"/>
    <dgm:cxn modelId="{8191225E-5A2A-43CC-BAFA-DD08F3447631}" type="presParOf" srcId="{7799820D-3B30-4EF5-99AA-4505FF47CD26}" destId="{CEAEBD6C-36EB-43B1-BB16-44CAB795BF92}" srcOrd="4" destOrd="0" presId="urn:microsoft.com/office/officeart/2009/layout/ReverseList"/>
    <dgm:cxn modelId="{4C712504-E186-4F16-9709-3967E25CAC37}" type="presParOf" srcId="{7799820D-3B30-4EF5-99AA-4505FF47CD26}" destId="{9F264963-8300-4E57-9454-095B3EB80124}" srcOrd="5" destOrd="0" presId="urn:microsoft.com/office/officeart/2009/layout/Reverse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A76BFF-03F9-4DD2-8F06-1661F91F4C65}" type="doc">
      <dgm:prSet loTypeId="urn:microsoft.com/office/officeart/2005/8/layout/arrow6" loCatId="relationship" qsTypeId="urn:microsoft.com/office/officeart/2005/8/quickstyle/simple1" qsCatId="simple" csTypeId="urn:microsoft.com/office/officeart/2005/8/colors/colorful3" csCatId="colorful" phldr="1"/>
      <dgm:spPr/>
      <dgm:t>
        <a:bodyPr/>
        <a:lstStyle/>
        <a:p>
          <a:endParaRPr lang="es-CO"/>
        </a:p>
      </dgm:t>
    </dgm:pt>
    <dgm:pt modelId="{06D850DD-921B-4DFD-B444-D0ADF51AB776}">
      <dgm:prSet phldrT="[Texto]" custT="1"/>
      <dgm:spPr/>
      <dgm:t>
        <a:bodyPr/>
        <a:lstStyle/>
        <a:p>
          <a:r>
            <a:rPr lang="es-MX" sz="2400" dirty="0">
              <a:latin typeface="Arial" panose="020B0604020202020204" pitchFamily="34" charset="0"/>
              <a:cs typeface="Arial" panose="020B0604020202020204" pitchFamily="34" charset="0"/>
            </a:rPr>
            <a:t>Población</a:t>
          </a:r>
          <a:endParaRPr lang="es-CO" sz="2400" dirty="0">
            <a:latin typeface="Arial" panose="020B0604020202020204" pitchFamily="34" charset="0"/>
            <a:cs typeface="Arial" panose="020B0604020202020204" pitchFamily="34" charset="0"/>
          </a:endParaRPr>
        </a:p>
      </dgm:t>
    </dgm:pt>
    <dgm:pt modelId="{6C38B254-87AF-40B5-83E4-1D0D774CC449}" type="parTrans" cxnId="{FFFDCA77-EB58-41A4-BD88-A58205DD3D52}">
      <dgm:prSet/>
      <dgm:spPr/>
      <dgm:t>
        <a:bodyPr/>
        <a:lstStyle/>
        <a:p>
          <a:endParaRPr lang="es-CO"/>
        </a:p>
      </dgm:t>
    </dgm:pt>
    <dgm:pt modelId="{E59284B7-A91C-4AA9-82B5-17087B954FB6}" type="sibTrans" cxnId="{FFFDCA77-EB58-41A4-BD88-A58205DD3D52}">
      <dgm:prSet/>
      <dgm:spPr/>
      <dgm:t>
        <a:bodyPr/>
        <a:lstStyle/>
        <a:p>
          <a:endParaRPr lang="es-CO"/>
        </a:p>
      </dgm:t>
    </dgm:pt>
    <dgm:pt modelId="{D71BBAFD-24FE-48E5-9E1B-DF8B2330FDE1}">
      <dgm:prSet phldrT="[Texto]" custT="1"/>
      <dgm:spPr/>
      <dgm:t>
        <a:bodyPr/>
        <a:lstStyle/>
        <a:p>
          <a:r>
            <a:rPr lang="es-CO" sz="2400" dirty="0">
              <a:latin typeface="Arial" panose="020B0604020202020204" pitchFamily="34" charset="0"/>
              <a:cs typeface="Arial" panose="020B0604020202020204" pitchFamily="34" charset="0"/>
            </a:rPr>
            <a:t>106.790 Habitantes en el año 2022</a:t>
          </a:r>
        </a:p>
      </dgm:t>
    </dgm:pt>
    <dgm:pt modelId="{10BD35C9-5224-479C-A6EF-41A0588C001D}" type="parTrans" cxnId="{11ABEA47-8D07-4872-9C80-7C9415A71F90}">
      <dgm:prSet/>
      <dgm:spPr/>
      <dgm:t>
        <a:bodyPr/>
        <a:lstStyle/>
        <a:p>
          <a:endParaRPr lang="es-CO"/>
        </a:p>
      </dgm:t>
    </dgm:pt>
    <dgm:pt modelId="{A16723F1-2F38-4910-903B-8647CBD23A1F}" type="sibTrans" cxnId="{11ABEA47-8D07-4872-9C80-7C9415A71F90}">
      <dgm:prSet/>
      <dgm:spPr/>
      <dgm:t>
        <a:bodyPr/>
        <a:lstStyle/>
        <a:p>
          <a:endParaRPr lang="es-CO"/>
        </a:p>
      </dgm:t>
    </dgm:pt>
    <dgm:pt modelId="{0F5D7EE1-8D37-4747-A395-3B7BC2C5E95B}" type="pres">
      <dgm:prSet presAssocID="{A3A76BFF-03F9-4DD2-8F06-1661F91F4C65}" presName="compositeShape" presStyleCnt="0">
        <dgm:presLayoutVars>
          <dgm:chMax val="2"/>
          <dgm:dir/>
          <dgm:resizeHandles val="exact"/>
        </dgm:presLayoutVars>
      </dgm:prSet>
      <dgm:spPr/>
      <dgm:t>
        <a:bodyPr/>
        <a:lstStyle/>
        <a:p>
          <a:endParaRPr lang="es-CO"/>
        </a:p>
      </dgm:t>
    </dgm:pt>
    <dgm:pt modelId="{1ABF651F-E8D6-4581-B6EC-10F79D93342E}" type="pres">
      <dgm:prSet presAssocID="{A3A76BFF-03F9-4DD2-8F06-1661F91F4C65}" presName="ribbon" presStyleLbl="node1" presStyleIdx="0" presStyleCnt="1"/>
      <dgm:spPr/>
    </dgm:pt>
    <dgm:pt modelId="{BE7C35AF-FE16-4845-A78C-E7AAEE3C1D3F}" type="pres">
      <dgm:prSet presAssocID="{A3A76BFF-03F9-4DD2-8F06-1661F91F4C65}" presName="leftArrowText" presStyleLbl="node1" presStyleIdx="0" presStyleCnt="1">
        <dgm:presLayoutVars>
          <dgm:chMax val="0"/>
          <dgm:bulletEnabled val="1"/>
        </dgm:presLayoutVars>
      </dgm:prSet>
      <dgm:spPr/>
      <dgm:t>
        <a:bodyPr/>
        <a:lstStyle/>
        <a:p>
          <a:endParaRPr lang="es-CO"/>
        </a:p>
      </dgm:t>
    </dgm:pt>
    <dgm:pt modelId="{A3041D82-3B23-47A9-A23E-3E5FB0E12C42}" type="pres">
      <dgm:prSet presAssocID="{A3A76BFF-03F9-4DD2-8F06-1661F91F4C65}" presName="rightArrowText" presStyleLbl="node1" presStyleIdx="0" presStyleCnt="1">
        <dgm:presLayoutVars>
          <dgm:chMax val="0"/>
          <dgm:bulletEnabled val="1"/>
        </dgm:presLayoutVars>
      </dgm:prSet>
      <dgm:spPr/>
      <dgm:t>
        <a:bodyPr/>
        <a:lstStyle/>
        <a:p>
          <a:endParaRPr lang="es-CO"/>
        </a:p>
      </dgm:t>
    </dgm:pt>
  </dgm:ptLst>
  <dgm:cxnLst>
    <dgm:cxn modelId="{11ABEA47-8D07-4872-9C80-7C9415A71F90}" srcId="{A3A76BFF-03F9-4DD2-8F06-1661F91F4C65}" destId="{D71BBAFD-24FE-48E5-9E1B-DF8B2330FDE1}" srcOrd="1" destOrd="0" parTransId="{10BD35C9-5224-479C-A6EF-41A0588C001D}" sibTransId="{A16723F1-2F38-4910-903B-8647CBD23A1F}"/>
    <dgm:cxn modelId="{FFFDCA77-EB58-41A4-BD88-A58205DD3D52}" srcId="{A3A76BFF-03F9-4DD2-8F06-1661F91F4C65}" destId="{06D850DD-921B-4DFD-B444-D0ADF51AB776}" srcOrd="0" destOrd="0" parTransId="{6C38B254-87AF-40B5-83E4-1D0D774CC449}" sibTransId="{E59284B7-A91C-4AA9-82B5-17087B954FB6}"/>
    <dgm:cxn modelId="{B971A50B-8FF5-4C11-8FD2-0F602EAF80F0}" type="presOf" srcId="{D71BBAFD-24FE-48E5-9E1B-DF8B2330FDE1}" destId="{A3041D82-3B23-47A9-A23E-3E5FB0E12C42}" srcOrd="0" destOrd="0" presId="urn:microsoft.com/office/officeart/2005/8/layout/arrow6"/>
    <dgm:cxn modelId="{333025EA-66E6-4924-BF39-8B39E3195F7A}" type="presOf" srcId="{A3A76BFF-03F9-4DD2-8F06-1661F91F4C65}" destId="{0F5D7EE1-8D37-4747-A395-3B7BC2C5E95B}" srcOrd="0" destOrd="0" presId="urn:microsoft.com/office/officeart/2005/8/layout/arrow6"/>
    <dgm:cxn modelId="{48716D93-9972-4D14-AAE6-93D2ACEDE4E0}" type="presOf" srcId="{06D850DD-921B-4DFD-B444-D0ADF51AB776}" destId="{BE7C35AF-FE16-4845-A78C-E7AAEE3C1D3F}" srcOrd="0" destOrd="0" presId="urn:microsoft.com/office/officeart/2005/8/layout/arrow6"/>
    <dgm:cxn modelId="{024FF6C4-18B2-4DEF-AE1A-33D383B65C4F}" type="presParOf" srcId="{0F5D7EE1-8D37-4747-A395-3B7BC2C5E95B}" destId="{1ABF651F-E8D6-4581-B6EC-10F79D93342E}" srcOrd="0" destOrd="0" presId="urn:microsoft.com/office/officeart/2005/8/layout/arrow6"/>
    <dgm:cxn modelId="{9DC66B08-E7C6-4E98-8B28-51B99977A0BE}" type="presParOf" srcId="{0F5D7EE1-8D37-4747-A395-3B7BC2C5E95B}" destId="{BE7C35AF-FE16-4845-A78C-E7AAEE3C1D3F}" srcOrd="1" destOrd="0" presId="urn:microsoft.com/office/officeart/2005/8/layout/arrow6"/>
    <dgm:cxn modelId="{CE70CA6A-B110-4FC2-B766-8FACCE9F6992}" type="presParOf" srcId="{0F5D7EE1-8D37-4747-A395-3B7BC2C5E95B}" destId="{A3041D82-3B23-47A9-A23E-3E5FB0E12C42}" srcOrd="2" destOrd="0" presId="urn:microsoft.com/office/officeart/2005/8/layout/arrow6"/>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B1B81C-C8D3-4669-8A4C-702E35482069}" type="doc">
      <dgm:prSet loTypeId="urn:microsoft.com/office/officeart/2005/8/layout/cycle6" loCatId="relationship" qsTypeId="urn:microsoft.com/office/officeart/2005/8/quickstyle/simple1" qsCatId="simple" csTypeId="urn:microsoft.com/office/officeart/2005/8/colors/colorful5" csCatId="colorful" phldr="1"/>
      <dgm:spPr/>
      <dgm:t>
        <a:bodyPr/>
        <a:lstStyle/>
        <a:p>
          <a:endParaRPr lang="es-CO"/>
        </a:p>
      </dgm:t>
    </dgm:pt>
    <dgm:pt modelId="{23055725-A822-48F2-9F55-E39DE825035E}">
      <dgm:prSet phldrT="[Texto]"/>
      <dgm:spPr/>
      <dgm:t>
        <a:bodyPr/>
        <a:lstStyle/>
        <a:p>
          <a:r>
            <a:rPr lang="es-MX" dirty="0"/>
            <a:t>Segmentación del mercado</a:t>
          </a:r>
          <a:endParaRPr lang="es-CO" dirty="0"/>
        </a:p>
      </dgm:t>
    </dgm:pt>
    <dgm:pt modelId="{7182B21D-FBD5-44D1-9CB7-2AE99D44A3C4}" type="parTrans" cxnId="{A27795BF-327F-4071-A95F-8353D2B769C4}">
      <dgm:prSet/>
      <dgm:spPr/>
      <dgm:t>
        <a:bodyPr/>
        <a:lstStyle/>
        <a:p>
          <a:endParaRPr lang="es-CO"/>
        </a:p>
      </dgm:t>
    </dgm:pt>
    <dgm:pt modelId="{1829EB6C-3B22-4C3A-9263-A811B749D55D}" type="sibTrans" cxnId="{A27795BF-327F-4071-A95F-8353D2B769C4}">
      <dgm:prSet/>
      <dgm:spPr/>
      <dgm:t>
        <a:bodyPr/>
        <a:lstStyle/>
        <a:p>
          <a:endParaRPr lang="es-CO"/>
        </a:p>
      </dgm:t>
    </dgm:pt>
    <dgm:pt modelId="{1492BFFC-3F47-465E-B46C-8BE217369C56}">
      <dgm:prSet phldrT="[Texto]"/>
      <dgm:spPr/>
      <dgm:t>
        <a:bodyPr/>
        <a:lstStyle/>
        <a:p>
          <a:r>
            <a:rPr lang="es-MX" dirty="0"/>
            <a:t>Diagnóstico de los oferentes actuales</a:t>
          </a:r>
          <a:endParaRPr lang="es-CO" dirty="0"/>
        </a:p>
      </dgm:t>
    </dgm:pt>
    <dgm:pt modelId="{2AC38F07-E0D0-4186-A746-A3CAD2EA0140}" type="parTrans" cxnId="{BD472948-7797-4334-AF0D-2C35B0EF298D}">
      <dgm:prSet/>
      <dgm:spPr/>
      <dgm:t>
        <a:bodyPr/>
        <a:lstStyle/>
        <a:p>
          <a:endParaRPr lang="es-CO"/>
        </a:p>
      </dgm:t>
    </dgm:pt>
    <dgm:pt modelId="{A4B66EC8-55CB-41B8-9646-F35B938830E8}" type="sibTrans" cxnId="{BD472948-7797-4334-AF0D-2C35B0EF298D}">
      <dgm:prSet/>
      <dgm:spPr/>
      <dgm:t>
        <a:bodyPr/>
        <a:lstStyle/>
        <a:p>
          <a:endParaRPr lang="es-CO"/>
        </a:p>
      </dgm:t>
    </dgm:pt>
    <dgm:pt modelId="{42F7C7E5-E76D-4526-AD97-A81B50A02A2D}">
      <dgm:prSet phldrT="[Texto]"/>
      <dgm:spPr/>
      <dgm:t>
        <a:bodyPr/>
        <a:lstStyle/>
        <a:p>
          <a:r>
            <a:rPr lang="es-MX" dirty="0"/>
            <a:t>Políticas de precios</a:t>
          </a:r>
          <a:endParaRPr lang="es-CO" dirty="0"/>
        </a:p>
      </dgm:t>
    </dgm:pt>
    <dgm:pt modelId="{4C3A9C40-6B9B-44C4-BBD2-03CFE616F927}" type="parTrans" cxnId="{74E4FDAE-8B73-434B-8CCE-CA8D0CB102B5}">
      <dgm:prSet/>
      <dgm:spPr/>
      <dgm:t>
        <a:bodyPr/>
        <a:lstStyle/>
        <a:p>
          <a:endParaRPr lang="es-CO"/>
        </a:p>
      </dgm:t>
    </dgm:pt>
    <dgm:pt modelId="{4404DC36-7C36-4B99-961A-522C24AF0C36}" type="sibTrans" cxnId="{74E4FDAE-8B73-434B-8CCE-CA8D0CB102B5}">
      <dgm:prSet/>
      <dgm:spPr/>
      <dgm:t>
        <a:bodyPr/>
        <a:lstStyle/>
        <a:p>
          <a:endParaRPr lang="es-CO"/>
        </a:p>
      </dgm:t>
    </dgm:pt>
    <dgm:pt modelId="{83FA20AA-CBC3-4B4F-AE4D-0611EED2D9C4}">
      <dgm:prSet phldrT="[Texto]"/>
      <dgm:spPr/>
      <dgm:t>
        <a:bodyPr/>
        <a:lstStyle/>
        <a:p>
          <a:r>
            <a:rPr lang="es-MX" dirty="0"/>
            <a:t>Diagnóstico de la demanda </a:t>
          </a:r>
          <a:endParaRPr lang="es-CO" dirty="0"/>
        </a:p>
      </dgm:t>
    </dgm:pt>
    <dgm:pt modelId="{3862D23A-8003-4B26-A2E7-82E2FDFF17EC}" type="parTrans" cxnId="{100462EB-4A9C-4ED6-81C0-5FD54014EB79}">
      <dgm:prSet/>
      <dgm:spPr/>
      <dgm:t>
        <a:bodyPr/>
        <a:lstStyle/>
        <a:p>
          <a:endParaRPr lang="es-CO"/>
        </a:p>
      </dgm:t>
    </dgm:pt>
    <dgm:pt modelId="{22D8DFD3-A944-4AF3-B4E3-3C761CF987EA}" type="sibTrans" cxnId="{100462EB-4A9C-4ED6-81C0-5FD54014EB79}">
      <dgm:prSet/>
      <dgm:spPr/>
      <dgm:t>
        <a:bodyPr/>
        <a:lstStyle/>
        <a:p>
          <a:endParaRPr lang="es-CO"/>
        </a:p>
      </dgm:t>
    </dgm:pt>
    <dgm:pt modelId="{4DCAEAE6-F96C-439F-A041-D955311321D0}">
      <dgm:prSet phldrT="[Texto]"/>
      <dgm:spPr/>
      <dgm:t>
        <a:bodyPr/>
        <a:lstStyle/>
        <a:p>
          <a:r>
            <a:rPr lang="es-MX" dirty="0"/>
            <a:t>Descripción de la estrategia de distribución </a:t>
          </a:r>
          <a:endParaRPr lang="es-CO" dirty="0"/>
        </a:p>
      </dgm:t>
    </dgm:pt>
    <dgm:pt modelId="{53A30714-E74F-406C-927F-E7DB90227EA2}" type="parTrans" cxnId="{19C76094-9758-4BF7-A478-622E8B0C8BA0}">
      <dgm:prSet/>
      <dgm:spPr/>
      <dgm:t>
        <a:bodyPr/>
        <a:lstStyle/>
        <a:p>
          <a:endParaRPr lang="es-CO"/>
        </a:p>
      </dgm:t>
    </dgm:pt>
    <dgm:pt modelId="{42F546A2-A4C0-48E1-86F8-66177F800BA1}" type="sibTrans" cxnId="{19C76094-9758-4BF7-A478-622E8B0C8BA0}">
      <dgm:prSet/>
      <dgm:spPr/>
      <dgm:t>
        <a:bodyPr/>
        <a:lstStyle/>
        <a:p>
          <a:endParaRPr lang="es-CO"/>
        </a:p>
      </dgm:t>
    </dgm:pt>
    <dgm:pt modelId="{C23B6528-A51A-4314-9FF5-11F881A715A3}">
      <dgm:prSet/>
      <dgm:spPr/>
      <dgm:t>
        <a:bodyPr/>
        <a:lstStyle/>
        <a:p>
          <a:r>
            <a:rPr lang="es-MX" dirty="0"/>
            <a:t>Descripción  de la estrategia de promoción </a:t>
          </a:r>
          <a:endParaRPr lang="es-CO" dirty="0"/>
        </a:p>
      </dgm:t>
    </dgm:pt>
    <dgm:pt modelId="{670A79BE-7E22-4D39-BE4B-EACC9D4791A7}" type="parTrans" cxnId="{E54C918A-9878-4E5E-ABEA-B65CCC568145}">
      <dgm:prSet/>
      <dgm:spPr/>
      <dgm:t>
        <a:bodyPr/>
        <a:lstStyle/>
        <a:p>
          <a:endParaRPr lang="es-CO"/>
        </a:p>
      </dgm:t>
    </dgm:pt>
    <dgm:pt modelId="{0BB9C8B4-4E80-41B5-8C7E-EC4799C32965}" type="sibTrans" cxnId="{E54C918A-9878-4E5E-ABEA-B65CCC568145}">
      <dgm:prSet/>
      <dgm:spPr/>
      <dgm:t>
        <a:bodyPr/>
        <a:lstStyle/>
        <a:p>
          <a:endParaRPr lang="es-CO"/>
        </a:p>
      </dgm:t>
    </dgm:pt>
    <dgm:pt modelId="{0812D939-8E84-4A2A-8FBA-0FDD1BD3A9CC}" type="pres">
      <dgm:prSet presAssocID="{B3B1B81C-C8D3-4669-8A4C-702E35482069}" presName="cycle" presStyleCnt="0">
        <dgm:presLayoutVars>
          <dgm:dir/>
          <dgm:resizeHandles val="exact"/>
        </dgm:presLayoutVars>
      </dgm:prSet>
      <dgm:spPr/>
      <dgm:t>
        <a:bodyPr/>
        <a:lstStyle/>
        <a:p>
          <a:endParaRPr lang="es-CO"/>
        </a:p>
      </dgm:t>
    </dgm:pt>
    <dgm:pt modelId="{E1BB1F57-F477-4FBC-87AB-BC77179B8EB1}" type="pres">
      <dgm:prSet presAssocID="{23055725-A822-48F2-9F55-E39DE825035E}" presName="node" presStyleLbl="node1" presStyleIdx="0" presStyleCnt="6">
        <dgm:presLayoutVars>
          <dgm:bulletEnabled val="1"/>
        </dgm:presLayoutVars>
      </dgm:prSet>
      <dgm:spPr/>
      <dgm:t>
        <a:bodyPr/>
        <a:lstStyle/>
        <a:p>
          <a:endParaRPr lang="es-CO"/>
        </a:p>
      </dgm:t>
    </dgm:pt>
    <dgm:pt modelId="{96005827-458C-4096-9688-E441D8EBB50F}" type="pres">
      <dgm:prSet presAssocID="{23055725-A822-48F2-9F55-E39DE825035E}" presName="spNode" presStyleCnt="0"/>
      <dgm:spPr/>
    </dgm:pt>
    <dgm:pt modelId="{86A76C23-3615-49AA-B310-52417AC7665C}" type="pres">
      <dgm:prSet presAssocID="{1829EB6C-3B22-4C3A-9263-A811B749D55D}" presName="sibTrans" presStyleLbl="sibTrans1D1" presStyleIdx="0" presStyleCnt="6"/>
      <dgm:spPr/>
      <dgm:t>
        <a:bodyPr/>
        <a:lstStyle/>
        <a:p>
          <a:endParaRPr lang="es-CO"/>
        </a:p>
      </dgm:t>
    </dgm:pt>
    <dgm:pt modelId="{8E7C9472-15C3-4F03-92C5-AFC5D43D24E4}" type="pres">
      <dgm:prSet presAssocID="{1492BFFC-3F47-465E-B46C-8BE217369C56}" presName="node" presStyleLbl="node1" presStyleIdx="1" presStyleCnt="6">
        <dgm:presLayoutVars>
          <dgm:bulletEnabled val="1"/>
        </dgm:presLayoutVars>
      </dgm:prSet>
      <dgm:spPr/>
      <dgm:t>
        <a:bodyPr/>
        <a:lstStyle/>
        <a:p>
          <a:endParaRPr lang="es-CO"/>
        </a:p>
      </dgm:t>
    </dgm:pt>
    <dgm:pt modelId="{CE290D4F-604E-44C2-BE7B-E4BAFBC00BEE}" type="pres">
      <dgm:prSet presAssocID="{1492BFFC-3F47-465E-B46C-8BE217369C56}" presName="spNode" presStyleCnt="0"/>
      <dgm:spPr/>
    </dgm:pt>
    <dgm:pt modelId="{92A3DC10-1B68-49F0-9D1E-0CF8B014B6C8}" type="pres">
      <dgm:prSet presAssocID="{A4B66EC8-55CB-41B8-9646-F35B938830E8}" presName="sibTrans" presStyleLbl="sibTrans1D1" presStyleIdx="1" presStyleCnt="6"/>
      <dgm:spPr/>
      <dgm:t>
        <a:bodyPr/>
        <a:lstStyle/>
        <a:p>
          <a:endParaRPr lang="es-CO"/>
        </a:p>
      </dgm:t>
    </dgm:pt>
    <dgm:pt modelId="{A2AA31CB-FB52-4718-AD57-520DFF135AB5}" type="pres">
      <dgm:prSet presAssocID="{42F7C7E5-E76D-4526-AD97-A81B50A02A2D}" presName="node" presStyleLbl="node1" presStyleIdx="2" presStyleCnt="6">
        <dgm:presLayoutVars>
          <dgm:bulletEnabled val="1"/>
        </dgm:presLayoutVars>
      </dgm:prSet>
      <dgm:spPr/>
      <dgm:t>
        <a:bodyPr/>
        <a:lstStyle/>
        <a:p>
          <a:endParaRPr lang="es-CO"/>
        </a:p>
      </dgm:t>
    </dgm:pt>
    <dgm:pt modelId="{1263CBFA-496E-4C3B-A22C-246CBB867EF5}" type="pres">
      <dgm:prSet presAssocID="{42F7C7E5-E76D-4526-AD97-A81B50A02A2D}" presName="spNode" presStyleCnt="0"/>
      <dgm:spPr/>
    </dgm:pt>
    <dgm:pt modelId="{C9CFCE7A-84F6-4254-8B89-C4E39793A763}" type="pres">
      <dgm:prSet presAssocID="{4404DC36-7C36-4B99-961A-522C24AF0C36}" presName="sibTrans" presStyleLbl="sibTrans1D1" presStyleIdx="2" presStyleCnt="6"/>
      <dgm:spPr/>
      <dgm:t>
        <a:bodyPr/>
        <a:lstStyle/>
        <a:p>
          <a:endParaRPr lang="es-CO"/>
        </a:p>
      </dgm:t>
    </dgm:pt>
    <dgm:pt modelId="{6F211B9C-052F-4452-8401-C646B9BE3E66}" type="pres">
      <dgm:prSet presAssocID="{83FA20AA-CBC3-4B4F-AE4D-0611EED2D9C4}" presName="node" presStyleLbl="node1" presStyleIdx="3" presStyleCnt="6">
        <dgm:presLayoutVars>
          <dgm:bulletEnabled val="1"/>
        </dgm:presLayoutVars>
      </dgm:prSet>
      <dgm:spPr/>
      <dgm:t>
        <a:bodyPr/>
        <a:lstStyle/>
        <a:p>
          <a:endParaRPr lang="es-CO"/>
        </a:p>
      </dgm:t>
    </dgm:pt>
    <dgm:pt modelId="{A5D2D453-1ACB-4F87-A654-D905A93C80F0}" type="pres">
      <dgm:prSet presAssocID="{83FA20AA-CBC3-4B4F-AE4D-0611EED2D9C4}" presName="spNode" presStyleCnt="0"/>
      <dgm:spPr/>
    </dgm:pt>
    <dgm:pt modelId="{A510EE91-DABF-44C2-912B-D425FD34323E}" type="pres">
      <dgm:prSet presAssocID="{22D8DFD3-A944-4AF3-B4E3-3C761CF987EA}" presName="sibTrans" presStyleLbl="sibTrans1D1" presStyleIdx="3" presStyleCnt="6"/>
      <dgm:spPr/>
      <dgm:t>
        <a:bodyPr/>
        <a:lstStyle/>
        <a:p>
          <a:endParaRPr lang="es-CO"/>
        </a:p>
      </dgm:t>
    </dgm:pt>
    <dgm:pt modelId="{BD84616E-9A9B-4A3C-BCD1-F4332AEA3F68}" type="pres">
      <dgm:prSet presAssocID="{4DCAEAE6-F96C-439F-A041-D955311321D0}" presName="node" presStyleLbl="node1" presStyleIdx="4" presStyleCnt="6">
        <dgm:presLayoutVars>
          <dgm:bulletEnabled val="1"/>
        </dgm:presLayoutVars>
      </dgm:prSet>
      <dgm:spPr/>
      <dgm:t>
        <a:bodyPr/>
        <a:lstStyle/>
        <a:p>
          <a:endParaRPr lang="es-CO"/>
        </a:p>
      </dgm:t>
    </dgm:pt>
    <dgm:pt modelId="{37E34EAF-7DEE-4000-8C22-6CDF44E9CA20}" type="pres">
      <dgm:prSet presAssocID="{4DCAEAE6-F96C-439F-A041-D955311321D0}" presName="spNode" presStyleCnt="0"/>
      <dgm:spPr/>
    </dgm:pt>
    <dgm:pt modelId="{7E31B688-2D56-4685-987E-E279B55D6D62}" type="pres">
      <dgm:prSet presAssocID="{42F546A2-A4C0-48E1-86F8-66177F800BA1}" presName="sibTrans" presStyleLbl="sibTrans1D1" presStyleIdx="4" presStyleCnt="6"/>
      <dgm:spPr/>
      <dgm:t>
        <a:bodyPr/>
        <a:lstStyle/>
        <a:p>
          <a:endParaRPr lang="es-CO"/>
        </a:p>
      </dgm:t>
    </dgm:pt>
    <dgm:pt modelId="{59242C70-EFD6-4A08-8C86-57402E992063}" type="pres">
      <dgm:prSet presAssocID="{C23B6528-A51A-4314-9FF5-11F881A715A3}" presName="node" presStyleLbl="node1" presStyleIdx="5" presStyleCnt="6">
        <dgm:presLayoutVars>
          <dgm:bulletEnabled val="1"/>
        </dgm:presLayoutVars>
      </dgm:prSet>
      <dgm:spPr/>
      <dgm:t>
        <a:bodyPr/>
        <a:lstStyle/>
        <a:p>
          <a:endParaRPr lang="es-CO"/>
        </a:p>
      </dgm:t>
    </dgm:pt>
    <dgm:pt modelId="{2439460A-F205-46AE-8499-922E5456BD64}" type="pres">
      <dgm:prSet presAssocID="{C23B6528-A51A-4314-9FF5-11F881A715A3}" presName="spNode" presStyleCnt="0"/>
      <dgm:spPr/>
    </dgm:pt>
    <dgm:pt modelId="{41F2AF6A-A1CE-4920-91CD-C496C10E3D48}" type="pres">
      <dgm:prSet presAssocID="{0BB9C8B4-4E80-41B5-8C7E-EC4799C32965}" presName="sibTrans" presStyleLbl="sibTrans1D1" presStyleIdx="5" presStyleCnt="6"/>
      <dgm:spPr/>
      <dgm:t>
        <a:bodyPr/>
        <a:lstStyle/>
        <a:p>
          <a:endParaRPr lang="es-CO"/>
        </a:p>
      </dgm:t>
    </dgm:pt>
  </dgm:ptLst>
  <dgm:cxnLst>
    <dgm:cxn modelId="{8842BA50-29E4-4AEC-9647-194C7076E1A2}" type="presOf" srcId="{22D8DFD3-A944-4AF3-B4E3-3C761CF987EA}" destId="{A510EE91-DABF-44C2-912B-D425FD34323E}" srcOrd="0" destOrd="0" presId="urn:microsoft.com/office/officeart/2005/8/layout/cycle6"/>
    <dgm:cxn modelId="{1E349B84-B60A-45B0-9FEE-301FBC2E0C5C}" type="presOf" srcId="{42F546A2-A4C0-48E1-86F8-66177F800BA1}" destId="{7E31B688-2D56-4685-987E-E279B55D6D62}" srcOrd="0" destOrd="0" presId="urn:microsoft.com/office/officeart/2005/8/layout/cycle6"/>
    <dgm:cxn modelId="{715894D1-D548-43E4-9895-69CA6DECAFFE}" type="presOf" srcId="{C23B6528-A51A-4314-9FF5-11F881A715A3}" destId="{59242C70-EFD6-4A08-8C86-57402E992063}" srcOrd="0" destOrd="0" presId="urn:microsoft.com/office/officeart/2005/8/layout/cycle6"/>
    <dgm:cxn modelId="{64FF5DE7-BDA8-487E-8377-FCFE9A886971}" type="presOf" srcId="{42F7C7E5-E76D-4526-AD97-A81B50A02A2D}" destId="{A2AA31CB-FB52-4718-AD57-520DFF135AB5}" srcOrd="0" destOrd="0" presId="urn:microsoft.com/office/officeart/2005/8/layout/cycle6"/>
    <dgm:cxn modelId="{BD472948-7797-4334-AF0D-2C35B0EF298D}" srcId="{B3B1B81C-C8D3-4669-8A4C-702E35482069}" destId="{1492BFFC-3F47-465E-B46C-8BE217369C56}" srcOrd="1" destOrd="0" parTransId="{2AC38F07-E0D0-4186-A746-A3CAD2EA0140}" sibTransId="{A4B66EC8-55CB-41B8-9646-F35B938830E8}"/>
    <dgm:cxn modelId="{100462EB-4A9C-4ED6-81C0-5FD54014EB79}" srcId="{B3B1B81C-C8D3-4669-8A4C-702E35482069}" destId="{83FA20AA-CBC3-4B4F-AE4D-0611EED2D9C4}" srcOrd="3" destOrd="0" parTransId="{3862D23A-8003-4B26-A2E7-82E2FDFF17EC}" sibTransId="{22D8DFD3-A944-4AF3-B4E3-3C761CF987EA}"/>
    <dgm:cxn modelId="{22A5E888-9479-420C-A8D6-E06764DB8394}" type="presOf" srcId="{B3B1B81C-C8D3-4669-8A4C-702E35482069}" destId="{0812D939-8E84-4A2A-8FBA-0FDD1BD3A9CC}" srcOrd="0" destOrd="0" presId="urn:microsoft.com/office/officeart/2005/8/layout/cycle6"/>
    <dgm:cxn modelId="{A27795BF-327F-4071-A95F-8353D2B769C4}" srcId="{B3B1B81C-C8D3-4669-8A4C-702E35482069}" destId="{23055725-A822-48F2-9F55-E39DE825035E}" srcOrd="0" destOrd="0" parTransId="{7182B21D-FBD5-44D1-9CB7-2AE99D44A3C4}" sibTransId="{1829EB6C-3B22-4C3A-9263-A811B749D55D}"/>
    <dgm:cxn modelId="{E95D634D-57AC-4CCF-B877-1BB8F5B1477C}" type="presOf" srcId="{4404DC36-7C36-4B99-961A-522C24AF0C36}" destId="{C9CFCE7A-84F6-4254-8B89-C4E39793A763}" srcOrd="0" destOrd="0" presId="urn:microsoft.com/office/officeart/2005/8/layout/cycle6"/>
    <dgm:cxn modelId="{33A76506-AB44-415A-AD77-C4823A29BBAF}" type="presOf" srcId="{4DCAEAE6-F96C-439F-A041-D955311321D0}" destId="{BD84616E-9A9B-4A3C-BCD1-F4332AEA3F68}" srcOrd="0" destOrd="0" presId="urn:microsoft.com/office/officeart/2005/8/layout/cycle6"/>
    <dgm:cxn modelId="{32019AA7-C529-4BF1-B41E-2F5D02AD80C6}" type="presOf" srcId="{0BB9C8B4-4E80-41B5-8C7E-EC4799C32965}" destId="{41F2AF6A-A1CE-4920-91CD-C496C10E3D48}" srcOrd="0" destOrd="0" presId="urn:microsoft.com/office/officeart/2005/8/layout/cycle6"/>
    <dgm:cxn modelId="{F2488C3C-5D5B-4484-9C1A-341A8F2501DF}" type="presOf" srcId="{23055725-A822-48F2-9F55-E39DE825035E}" destId="{E1BB1F57-F477-4FBC-87AB-BC77179B8EB1}" srcOrd="0" destOrd="0" presId="urn:microsoft.com/office/officeart/2005/8/layout/cycle6"/>
    <dgm:cxn modelId="{E9A7DE4C-88E5-438D-B33F-D4170CB372D3}" type="presOf" srcId="{1829EB6C-3B22-4C3A-9263-A811B749D55D}" destId="{86A76C23-3615-49AA-B310-52417AC7665C}" srcOrd="0" destOrd="0" presId="urn:microsoft.com/office/officeart/2005/8/layout/cycle6"/>
    <dgm:cxn modelId="{5D90C06A-E8CA-4B8B-8FE3-8958459D2A05}" type="presOf" srcId="{A4B66EC8-55CB-41B8-9646-F35B938830E8}" destId="{92A3DC10-1B68-49F0-9D1E-0CF8B014B6C8}" srcOrd="0" destOrd="0" presId="urn:microsoft.com/office/officeart/2005/8/layout/cycle6"/>
    <dgm:cxn modelId="{3F8C2A62-1373-42E4-97F5-E665A3752A0B}" type="presOf" srcId="{83FA20AA-CBC3-4B4F-AE4D-0611EED2D9C4}" destId="{6F211B9C-052F-4452-8401-C646B9BE3E66}" srcOrd="0" destOrd="0" presId="urn:microsoft.com/office/officeart/2005/8/layout/cycle6"/>
    <dgm:cxn modelId="{19C76094-9758-4BF7-A478-622E8B0C8BA0}" srcId="{B3B1B81C-C8D3-4669-8A4C-702E35482069}" destId="{4DCAEAE6-F96C-439F-A041-D955311321D0}" srcOrd="4" destOrd="0" parTransId="{53A30714-E74F-406C-927F-E7DB90227EA2}" sibTransId="{42F546A2-A4C0-48E1-86F8-66177F800BA1}"/>
    <dgm:cxn modelId="{74E4FDAE-8B73-434B-8CCE-CA8D0CB102B5}" srcId="{B3B1B81C-C8D3-4669-8A4C-702E35482069}" destId="{42F7C7E5-E76D-4526-AD97-A81B50A02A2D}" srcOrd="2" destOrd="0" parTransId="{4C3A9C40-6B9B-44C4-BBD2-03CFE616F927}" sibTransId="{4404DC36-7C36-4B99-961A-522C24AF0C36}"/>
    <dgm:cxn modelId="{E54C918A-9878-4E5E-ABEA-B65CCC568145}" srcId="{B3B1B81C-C8D3-4669-8A4C-702E35482069}" destId="{C23B6528-A51A-4314-9FF5-11F881A715A3}" srcOrd="5" destOrd="0" parTransId="{670A79BE-7E22-4D39-BE4B-EACC9D4791A7}" sibTransId="{0BB9C8B4-4E80-41B5-8C7E-EC4799C32965}"/>
    <dgm:cxn modelId="{C701A89E-877A-4E8A-AFB3-4B92DC4297F0}" type="presOf" srcId="{1492BFFC-3F47-465E-B46C-8BE217369C56}" destId="{8E7C9472-15C3-4F03-92C5-AFC5D43D24E4}" srcOrd="0" destOrd="0" presId="urn:microsoft.com/office/officeart/2005/8/layout/cycle6"/>
    <dgm:cxn modelId="{8C162861-0EA3-4CA9-99D9-AF0173D2F96B}" type="presParOf" srcId="{0812D939-8E84-4A2A-8FBA-0FDD1BD3A9CC}" destId="{E1BB1F57-F477-4FBC-87AB-BC77179B8EB1}" srcOrd="0" destOrd="0" presId="urn:microsoft.com/office/officeart/2005/8/layout/cycle6"/>
    <dgm:cxn modelId="{9D1CD6A3-CF3A-407A-9D70-6B64E2D5C0D4}" type="presParOf" srcId="{0812D939-8E84-4A2A-8FBA-0FDD1BD3A9CC}" destId="{96005827-458C-4096-9688-E441D8EBB50F}" srcOrd="1" destOrd="0" presId="urn:microsoft.com/office/officeart/2005/8/layout/cycle6"/>
    <dgm:cxn modelId="{6D9616AF-A49F-4643-A45F-DF4B9E9AE14B}" type="presParOf" srcId="{0812D939-8E84-4A2A-8FBA-0FDD1BD3A9CC}" destId="{86A76C23-3615-49AA-B310-52417AC7665C}" srcOrd="2" destOrd="0" presId="urn:microsoft.com/office/officeart/2005/8/layout/cycle6"/>
    <dgm:cxn modelId="{F3B6FAF3-6B34-4D62-96D8-FFD9B06EC88C}" type="presParOf" srcId="{0812D939-8E84-4A2A-8FBA-0FDD1BD3A9CC}" destId="{8E7C9472-15C3-4F03-92C5-AFC5D43D24E4}" srcOrd="3" destOrd="0" presId="urn:microsoft.com/office/officeart/2005/8/layout/cycle6"/>
    <dgm:cxn modelId="{0BA54482-D7F1-4E54-9D33-48B7F8451ABF}" type="presParOf" srcId="{0812D939-8E84-4A2A-8FBA-0FDD1BD3A9CC}" destId="{CE290D4F-604E-44C2-BE7B-E4BAFBC00BEE}" srcOrd="4" destOrd="0" presId="urn:microsoft.com/office/officeart/2005/8/layout/cycle6"/>
    <dgm:cxn modelId="{491B00F6-D215-4AA1-B818-30DE7ABFA903}" type="presParOf" srcId="{0812D939-8E84-4A2A-8FBA-0FDD1BD3A9CC}" destId="{92A3DC10-1B68-49F0-9D1E-0CF8B014B6C8}" srcOrd="5" destOrd="0" presId="urn:microsoft.com/office/officeart/2005/8/layout/cycle6"/>
    <dgm:cxn modelId="{3C4B48D5-44A7-4C03-8907-3848B7ED08A4}" type="presParOf" srcId="{0812D939-8E84-4A2A-8FBA-0FDD1BD3A9CC}" destId="{A2AA31CB-FB52-4718-AD57-520DFF135AB5}" srcOrd="6" destOrd="0" presId="urn:microsoft.com/office/officeart/2005/8/layout/cycle6"/>
    <dgm:cxn modelId="{3E5A50AD-EAAE-4A7F-A4A7-2E29CB539433}" type="presParOf" srcId="{0812D939-8E84-4A2A-8FBA-0FDD1BD3A9CC}" destId="{1263CBFA-496E-4C3B-A22C-246CBB867EF5}" srcOrd="7" destOrd="0" presId="urn:microsoft.com/office/officeart/2005/8/layout/cycle6"/>
    <dgm:cxn modelId="{94A690EA-768D-4276-93FD-3232DBFA876D}" type="presParOf" srcId="{0812D939-8E84-4A2A-8FBA-0FDD1BD3A9CC}" destId="{C9CFCE7A-84F6-4254-8B89-C4E39793A763}" srcOrd="8" destOrd="0" presId="urn:microsoft.com/office/officeart/2005/8/layout/cycle6"/>
    <dgm:cxn modelId="{76104850-2F00-45A4-A034-21EB9F48297A}" type="presParOf" srcId="{0812D939-8E84-4A2A-8FBA-0FDD1BD3A9CC}" destId="{6F211B9C-052F-4452-8401-C646B9BE3E66}" srcOrd="9" destOrd="0" presId="urn:microsoft.com/office/officeart/2005/8/layout/cycle6"/>
    <dgm:cxn modelId="{9BAE0517-3496-4A05-8221-7E67950184F6}" type="presParOf" srcId="{0812D939-8E84-4A2A-8FBA-0FDD1BD3A9CC}" destId="{A5D2D453-1ACB-4F87-A654-D905A93C80F0}" srcOrd="10" destOrd="0" presId="urn:microsoft.com/office/officeart/2005/8/layout/cycle6"/>
    <dgm:cxn modelId="{6203DC8F-2756-4F10-A744-6E764EE1F62F}" type="presParOf" srcId="{0812D939-8E84-4A2A-8FBA-0FDD1BD3A9CC}" destId="{A510EE91-DABF-44C2-912B-D425FD34323E}" srcOrd="11" destOrd="0" presId="urn:microsoft.com/office/officeart/2005/8/layout/cycle6"/>
    <dgm:cxn modelId="{FBBAE08F-ABA4-42BA-8D3D-92B2748B0E61}" type="presParOf" srcId="{0812D939-8E84-4A2A-8FBA-0FDD1BD3A9CC}" destId="{BD84616E-9A9B-4A3C-BCD1-F4332AEA3F68}" srcOrd="12" destOrd="0" presId="urn:microsoft.com/office/officeart/2005/8/layout/cycle6"/>
    <dgm:cxn modelId="{9496CC89-3BCC-426D-A3DF-9CDA3481FB9B}" type="presParOf" srcId="{0812D939-8E84-4A2A-8FBA-0FDD1BD3A9CC}" destId="{37E34EAF-7DEE-4000-8C22-6CDF44E9CA20}" srcOrd="13" destOrd="0" presId="urn:microsoft.com/office/officeart/2005/8/layout/cycle6"/>
    <dgm:cxn modelId="{C25C0EC6-73D6-44D6-8BFD-2A96364F464B}" type="presParOf" srcId="{0812D939-8E84-4A2A-8FBA-0FDD1BD3A9CC}" destId="{7E31B688-2D56-4685-987E-E279B55D6D62}" srcOrd="14" destOrd="0" presId="urn:microsoft.com/office/officeart/2005/8/layout/cycle6"/>
    <dgm:cxn modelId="{51C79C4C-1711-4014-8C57-382BBB6E6863}" type="presParOf" srcId="{0812D939-8E84-4A2A-8FBA-0FDD1BD3A9CC}" destId="{59242C70-EFD6-4A08-8C86-57402E992063}" srcOrd="15" destOrd="0" presId="urn:microsoft.com/office/officeart/2005/8/layout/cycle6"/>
    <dgm:cxn modelId="{3941BBB2-1C3B-436D-81CF-190940CF98CE}" type="presParOf" srcId="{0812D939-8E84-4A2A-8FBA-0FDD1BD3A9CC}" destId="{2439460A-F205-46AE-8499-922E5456BD64}" srcOrd="16" destOrd="0" presId="urn:microsoft.com/office/officeart/2005/8/layout/cycle6"/>
    <dgm:cxn modelId="{8FB932AC-39ED-4123-83DF-67EA7AFF3DF3}" type="presParOf" srcId="{0812D939-8E84-4A2A-8FBA-0FDD1BD3A9CC}" destId="{41F2AF6A-A1CE-4920-91CD-C496C10E3D48}"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570CC9-71B3-45FC-8540-DC5A73F5E54E}" type="doc">
      <dgm:prSet loTypeId="urn:microsoft.com/office/officeart/2005/8/layout/radial3" loCatId="cycle" qsTypeId="urn:microsoft.com/office/officeart/2005/8/quickstyle/simple1" qsCatId="simple" csTypeId="urn:microsoft.com/office/officeart/2005/8/colors/colorful5" csCatId="colorful" phldr="1"/>
      <dgm:spPr/>
      <dgm:t>
        <a:bodyPr/>
        <a:lstStyle/>
        <a:p>
          <a:endParaRPr lang="es-CO"/>
        </a:p>
      </dgm:t>
    </dgm:pt>
    <dgm:pt modelId="{95239B2D-4D4D-46AF-8222-865D5BA8E3FB}">
      <dgm:prSet phldrT="[Texto]"/>
      <dgm:spPr/>
      <dgm:t>
        <a:bodyPr/>
        <a:lstStyle/>
        <a:p>
          <a:r>
            <a:rPr lang="es-MX" dirty="0"/>
            <a:t>Localización</a:t>
          </a:r>
          <a:endParaRPr lang="es-CO" dirty="0"/>
        </a:p>
      </dgm:t>
    </dgm:pt>
    <dgm:pt modelId="{D3ED7B00-7B10-4486-AA9B-4DE0319A5CE4}" type="parTrans" cxnId="{ABE39B35-4646-4760-9E36-E211222CD332}">
      <dgm:prSet/>
      <dgm:spPr/>
      <dgm:t>
        <a:bodyPr/>
        <a:lstStyle/>
        <a:p>
          <a:endParaRPr lang="es-CO"/>
        </a:p>
      </dgm:t>
    </dgm:pt>
    <dgm:pt modelId="{A3E1E869-D116-494B-8AD4-321DFA784B15}" type="sibTrans" cxnId="{ABE39B35-4646-4760-9E36-E211222CD332}">
      <dgm:prSet/>
      <dgm:spPr/>
      <dgm:t>
        <a:bodyPr/>
        <a:lstStyle/>
        <a:p>
          <a:endParaRPr lang="es-CO"/>
        </a:p>
      </dgm:t>
    </dgm:pt>
    <dgm:pt modelId="{9996BAEE-FDED-4D84-9A62-6C10A0111A16}">
      <dgm:prSet phldrT="[Texto]"/>
      <dgm:spPr/>
      <dgm:t>
        <a:bodyPr/>
        <a:lstStyle/>
        <a:p>
          <a:r>
            <a:rPr lang="es-MX" dirty="0"/>
            <a:t>Factores </a:t>
          </a:r>
          <a:endParaRPr lang="es-CO" dirty="0"/>
        </a:p>
      </dgm:t>
    </dgm:pt>
    <dgm:pt modelId="{6AB4E625-CF4D-41EB-8F87-40FFC1A42258}" type="parTrans" cxnId="{80201760-107D-4FCD-8222-08406E2B412B}">
      <dgm:prSet/>
      <dgm:spPr/>
      <dgm:t>
        <a:bodyPr/>
        <a:lstStyle/>
        <a:p>
          <a:endParaRPr lang="es-CO"/>
        </a:p>
      </dgm:t>
    </dgm:pt>
    <dgm:pt modelId="{BDFE9BFF-18B8-4E43-8E5A-24237C552544}" type="sibTrans" cxnId="{80201760-107D-4FCD-8222-08406E2B412B}">
      <dgm:prSet/>
      <dgm:spPr/>
      <dgm:t>
        <a:bodyPr/>
        <a:lstStyle/>
        <a:p>
          <a:endParaRPr lang="es-CO"/>
        </a:p>
      </dgm:t>
    </dgm:pt>
    <dgm:pt modelId="{D7453FB1-4D95-4515-894D-AAA6528B1CAB}">
      <dgm:prSet phldrT="[Texto]"/>
      <dgm:spPr/>
      <dgm:t>
        <a:bodyPr/>
        <a:lstStyle/>
        <a:p>
          <a:r>
            <a:rPr lang="es-MX" dirty="0"/>
            <a:t>Tamaño del proyecto</a:t>
          </a:r>
          <a:endParaRPr lang="es-CO" dirty="0"/>
        </a:p>
      </dgm:t>
    </dgm:pt>
    <dgm:pt modelId="{8473289F-0CDF-4F65-958D-1682BB84AE19}" type="parTrans" cxnId="{675BEFA4-801B-4AB4-9653-40CE27F7B5F8}">
      <dgm:prSet/>
      <dgm:spPr/>
      <dgm:t>
        <a:bodyPr/>
        <a:lstStyle/>
        <a:p>
          <a:endParaRPr lang="es-CO"/>
        </a:p>
      </dgm:t>
    </dgm:pt>
    <dgm:pt modelId="{4FB752CC-543E-4223-99FD-FD317EC4B5CB}" type="sibTrans" cxnId="{675BEFA4-801B-4AB4-9653-40CE27F7B5F8}">
      <dgm:prSet/>
      <dgm:spPr/>
      <dgm:t>
        <a:bodyPr/>
        <a:lstStyle/>
        <a:p>
          <a:endParaRPr lang="es-CO"/>
        </a:p>
      </dgm:t>
    </dgm:pt>
    <dgm:pt modelId="{0876A3E0-2025-482B-AC7F-813D182A1520}">
      <dgm:prSet phldrT="[Texto]"/>
      <dgm:spPr/>
      <dgm:t>
        <a:bodyPr/>
        <a:lstStyle/>
        <a:p>
          <a:r>
            <a:rPr lang="es-MX" dirty="0"/>
            <a:t>Capacidad del proyecto </a:t>
          </a:r>
          <a:endParaRPr lang="es-CO" dirty="0"/>
        </a:p>
      </dgm:t>
    </dgm:pt>
    <dgm:pt modelId="{603291E4-EE1D-4E74-A4CD-8342468E889D}" type="parTrans" cxnId="{A5270D66-2CEC-4AFE-B751-17A0B1D5EDCF}">
      <dgm:prSet/>
      <dgm:spPr/>
      <dgm:t>
        <a:bodyPr/>
        <a:lstStyle/>
        <a:p>
          <a:endParaRPr lang="es-CO"/>
        </a:p>
      </dgm:t>
    </dgm:pt>
    <dgm:pt modelId="{4C567D85-A387-4714-B255-0AF037219EB9}" type="sibTrans" cxnId="{A5270D66-2CEC-4AFE-B751-17A0B1D5EDCF}">
      <dgm:prSet/>
      <dgm:spPr/>
      <dgm:t>
        <a:bodyPr/>
        <a:lstStyle/>
        <a:p>
          <a:endParaRPr lang="es-CO"/>
        </a:p>
      </dgm:t>
    </dgm:pt>
    <dgm:pt modelId="{C5DA89E7-9E7C-4AFF-B07A-1DFD57ACA3B6}">
      <dgm:prSet/>
      <dgm:spPr/>
      <dgm:t>
        <a:bodyPr/>
        <a:lstStyle/>
        <a:p>
          <a:r>
            <a:rPr lang="es-MX" dirty="0"/>
            <a:t>Distribución y diseño de las instalaciones  </a:t>
          </a:r>
          <a:endParaRPr lang="es-CO" dirty="0"/>
        </a:p>
      </dgm:t>
    </dgm:pt>
    <dgm:pt modelId="{CA8E7BC0-F979-496B-A972-80D8833E8789}" type="parTrans" cxnId="{67C9F001-35A9-4C81-86E6-BB5697B7F1D2}">
      <dgm:prSet/>
      <dgm:spPr/>
      <dgm:t>
        <a:bodyPr/>
        <a:lstStyle/>
        <a:p>
          <a:endParaRPr lang="es-CO"/>
        </a:p>
      </dgm:t>
    </dgm:pt>
    <dgm:pt modelId="{FA18A6CE-CD6C-4BAF-AF28-2E455FF79F89}" type="sibTrans" cxnId="{67C9F001-35A9-4C81-86E6-BB5697B7F1D2}">
      <dgm:prSet/>
      <dgm:spPr/>
      <dgm:t>
        <a:bodyPr/>
        <a:lstStyle/>
        <a:p>
          <a:endParaRPr lang="es-CO"/>
        </a:p>
      </dgm:t>
    </dgm:pt>
    <dgm:pt modelId="{1894E8B3-0ECC-4045-A67E-BD7CE4919843}">
      <dgm:prSet/>
      <dgm:spPr/>
      <dgm:t>
        <a:bodyPr/>
        <a:lstStyle/>
        <a:p>
          <a:r>
            <a:rPr lang="es-MX" dirty="0"/>
            <a:t>Presupuestos operativos</a:t>
          </a:r>
          <a:endParaRPr lang="es-CO" dirty="0"/>
        </a:p>
      </dgm:t>
    </dgm:pt>
    <dgm:pt modelId="{6CD41E50-62E8-4BF8-9DC1-9B86CE78FD64}" type="parTrans" cxnId="{F7CE8A73-D722-4D7B-81E4-19EE10D6796C}">
      <dgm:prSet/>
      <dgm:spPr/>
      <dgm:t>
        <a:bodyPr/>
        <a:lstStyle/>
        <a:p>
          <a:endParaRPr lang="es-CO"/>
        </a:p>
      </dgm:t>
    </dgm:pt>
    <dgm:pt modelId="{CD3C2D3F-CD69-4E24-BE7B-E34D5FCC7DD7}" type="sibTrans" cxnId="{F7CE8A73-D722-4D7B-81E4-19EE10D6796C}">
      <dgm:prSet/>
      <dgm:spPr/>
      <dgm:t>
        <a:bodyPr/>
        <a:lstStyle/>
        <a:p>
          <a:endParaRPr lang="es-CO"/>
        </a:p>
      </dgm:t>
    </dgm:pt>
    <dgm:pt modelId="{D604972B-FB88-4272-9136-E97572C41E32}">
      <dgm:prSet phldrT="[Texto]"/>
      <dgm:spPr/>
      <dgm:t>
        <a:bodyPr/>
        <a:lstStyle/>
        <a:p>
          <a:r>
            <a:rPr lang="es-MX" dirty="0"/>
            <a:t>Estudio tecnico</a:t>
          </a:r>
          <a:endParaRPr lang="es-CO" dirty="0"/>
        </a:p>
      </dgm:t>
    </dgm:pt>
    <dgm:pt modelId="{848D29B1-55D0-451D-BE16-670A2C90FB42}" type="sibTrans" cxnId="{868762E2-A698-43E0-BB72-369389BA8576}">
      <dgm:prSet/>
      <dgm:spPr/>
      <dgm:t>
        <a:bodyPr/>
        <a:lstStyle/>
        <a:p>
          <a:endParaRPr lang="es-CO"/>
        </a:p>
      </dgm:t>
    </dgm:pt>
    <dgm:pt modelId="{A560A112-5F73-4E59-BB7E-D99F893B3F50}" type="parTrans" cxnId="{868762E2-A698-43E0-BB72-369389BA8576}">
      <dgm:prSet/>
      <dgm:spPr/>
      <dgm:t>
        <a:bodyPr/>
        <a:lstStyle/>
        <a:p>
          <a:endParaRPr lang="es-CO"/>
        </a:p>
      </dgm:t>
    </dgm:pt>
    <dgm:pt modelId="{AD58A261-2846-4182-A999-153947EDFA4A}">
      <dgm:prSet/>
      <dgm:spPr/>
      <dgm:t>
        <a:bodyPr/>
        <a:lstStyle/>
        <a:p>
          <a:r>
            <a:rPr lang="es-MX" dirty="0"/>
            <a:t>Proceso de producción</a:t>
          </a:r>
          <a:endParaRPr lang="es-CO" dirty="0"/>
        </a:p>
      </dgm:t>
    </dgm:pt>
    <dgm:pt modelId="{F4027F59-0022-476F-869B-7D96524D383B}" type="parTrans" cxnId="{8DDC59C4-B445-479D-B9A6-E456538E96F2}">
      <dgm:prSet/>
      <dgm:spPr/>
      <dgm:t>
        <a:bodyPr/>
        <a:lstStyle/>
        <a:p>
          <a:endParaRPr lang="es-CO"/>
        </a:p>
      </dgm:t>
    </dgm:pt>
    <dgm:pt modelId="{710E1C42-3C67-4638-A954-55B3FC2C0918}" type="sibTrans" cxnId="{8DDC59C4-B445-479D-B9A6-E456538E96F2}">
      <dgm:prSet/>
      <dgm:spPr/>
      <dgm:t>
        <a:bodyPr/>
        <a:lstStyle/>
        <a:p>
          <a:endParaRPr lang="es-CO"/>
        </a:p>
      </dgm:t>
    </dgm:pt>
    <dgm:pt modelId="{CCA47B4E-F80C-4B5D-A7A5-BCD64F322086}" type="pres">
      <dgm:prSet presAssocID="{E5570CC9-71B3-45FC-8540-DC5A73F5E54E}" presName="composite" presStyleCnt="0">
        <dgm:presLayoutVars>
          <dgm:chMax val="1"/>
          <dgm:dir/>
          <dgm:resizeHandles val="exact"/>
        </dgm:presLayoutVars>
      </dgm:prSet>
      <dgm:spPr/>
      <dgm:t>
        <a:bodyPr/>
        <a:lstStyle/>
        <a:p>
          <a:endParaRPr lang="es-CO"/>
        </a:p>
      </dgm:t>
    </dgm:pt>
    <dgm:pt modelId="{2A510201-4BE9-455A-BBD4-BFA918A350C7}" type="pres">
      <dgm:prSet presAssocID="{E5570CC9-71B3-45FC-8540-DC5A73F5E54E}" presName="radial" presStyleCnt="0">
        <dgm:presLayoutVars>
          <dgm:animLvl val="ctr"/>
        </dgm:presLayoutVars>
      </dgm:prSet>
      <dgm:spPr/>
    </dgm:pt>
    <dgm:pt modelId="{D4764E71-65B9-4139-9A45-301DA337E5E1}" type="pres">
      <dgm:prSet presAssocID="{D604972B-FB88-4272-9136-E97572C41E32}" presName="centerShape" presStyleLbl="vennNode1" presStyleIdx="0" presStyleCnt="8"/>
      <dgm:spPr/>
      <dgm:t>
        <a:bodyPr/>
        <a:lstStyle/>
        <a:p>
          <a:endParaRPr lang="es-CO"/>
        </a:p>
      </dgm:t>
    </dgm:pt>
    <dgm:pt modelId="{82E72630-66CD-43BA-80DF-8F1F14D82F16}" type="pres">
      <dgm:prSet presAssocID="{95239B2D-4D4D-46AF-8222-865D5BA8E3FB}" presName="node" presStyleLbl="vennNode1" presStyleIdx="1" presStyleCnt="8">
        <dgm:presLayoutVars>
          <dgm:bulletEnabled val="1"/>
        </dgm:presLayoutVars>
      </dgm:prSet>
      <dgm:spPr/>
      <dgm:t>
        <a:bodyPr/>
        <a:lstStyle/>
        <a:p>
          <a:endParaRPr lang="es-CO"/>
        </a:p>
      </dgm:t>
    </dgm:pt>
    <dgm:pt modelId="{2C211249-CC69-4879-82F1-A32E2331426E}" type="pres">
      <dgm:prSet presAssocID="{9996BAEE-FDED-4D84-9A62-6C10A0111A16}" presName="node" presStyleLbl="vennNode1" presStyleIdx="2" presStyleCnt="8">
        <dgm:presLayoutVars>
          <dgm:bulletEnabled val="1"/>
        </dgm:presLayoutVars>
      </dgm:prSet>
      <dgm:spPr/>
      <dgm:t>
        <a:bodyPr/>
        <a:lstStyle/>
        <a:p>
          <a:endParaRPr lang="es-CO"/>
        </a:p>
      </dgm:t>
    </dgm:pt>
    <dgm:pt modelId="{2F169A78-E3E2-4425-A3F4-AEAF658DA0A0}" type="pres">
      <dgm:prSet presAssocID="{D7453FB1-4D95-4515-894D-AAA6528B1CAB}" presName="node" presStyleLbl="vennNode1" presStyleIdx="3" presStyleCnt="8">
        <dgm:presLayoutVars>
          <dgm:bulletEnabled val="1"/>
        </dgm:presLayoutVars>
      </dgm:prSet>
      <dgm:spPr/>
      <dgm:t>
        <a:bodyPr/>
        <a:lstStyle/>
        <a:p>
          <a:endParaRPr lang="es-CO"/>
        </a:p>
      </dgm:t>
    </dgm:pt>
    <dgm:pt modelId="{33F1C63C-37F1-4C38-BB99-7ECD590AAB48}" type="pres">
      <dgm:prSet presAssocID="{0876A3E0-2025-482B-AC7F-813D182A1520}" presName="node" presStyleLbl="vennNode1" presStyleIdx="4" presStyleCnt="8">
        <dgm:presLayoutVars>
          <dgm:bulletEnabled val="1"/>
        </dgm:presLayoutVars>
      </dgm:prSet>
      <dgm:spPr/>
      <dgm:t>
        <a:bodyPr/>
        <a:lstStyle/>
        <a:p>
          <a:endParaRPr lang="es-CO"/>
        </a:p>
      </dgm:t>
    </dgm:pt>
    <dgm:pt modelId="{795879B2-E91F-4D21-A658-417469862222}" type="pres">
      <dgm:prSet presAssocID="{C5DA89E7-9E7C-4AFF-B07A-1DFD57ACA3B6}" presName="node" presStyleLbl="vennNode1" presStyleIdx="5" presStyleCnt="8">
        <dgm:presLayoutVars>
          <dgm:bulletEnabled val="1"/>
        </dgm:presLayoutVars>
      </dgm:prSet>
      <dgm:spPr/>
      <dgm:t>
        <a:bodyPr/>
        <a:lstStyle/>
        <a:p>
          <a:endParaRPr lang="es-CO"/>
        </a:p>
      </dgm:t>
    </dgm:pt>
    <dgm:pt modelId="{2B89208D-268A-43F8-AEC9-818779802773}" type="pres">
      <dgm:prSet presAssocID="{AD58A261-2846-4182-A999-153947EDFA4A}" presName="node" presStyleLbl="vennNode1" presStyleIdx="6" presStyleCnt="8">
        <dgm:presLayoutVars>
          <dgm:bulletEnabled val="1"/>
        </dgm:presLayoutVars>
      </dgm:prSet>
      <dgm:spPr/>
      <dgm:t>
        <a:bodyPr/>
        <a:lstStyle/>
        <a:p>
          <a:endParaRPr lang="es-CO"/>
        </a:p>
      </dgm:t>
    </dgm:pt>
    <dgm:pt modelId="{5CF5C28C-A6D1-4580-A389-92F8B94B2191}" type="pres">
      <dgm:prSet presAssocID="{1894E8B3-0ECC-4045-A67E-BD7CE4919843}" presName="node" presStyleLbl="vennNode1" presStyleIdx="7" presStyleCnt="8">
        <dgm:presLayoutVars>
          <dgm:bulletEnabled val="1"/>
        </dgm:presLayoutVars>
      </dgm:prSet>
      <dgm:spPr/>
      <dgm:t>
        <a:bodyPr/>
        <a:lstStyle/>
        <a:p>
          <a:endParaRPr lang="es-CO"/>
        </a:p>
      </dgm:t>
    </dgm:pt>
  </dgm:ptLst>
  <dgm:cxnLst>
    <dgm:cxn modelId="{675BEFA4-801B-4AB4-9653-40CE27F7B5F8}" srcId="{D604972B-FB88-4272-9136-E97572C41E32}" destId="{D7453FB1-4D95-4515-894D-AAA6528B1CAB}" srcOrd="2" destOrd="0" parTransId="{8473289F-0CDF-4F65-958D-1682BB84AE19}" sibTransId="{4FB752CC-543E-4223-99FD-FD317EC4B5CB}"/>
    <dgm:cxn modelId="{2E29C3A5-9350-4818-8A54-0061909BBDEA}" type="presOf" srcId="{E5570CC9-71B3-45FC-8540-DC5A73F5E54E}" destId="{CCA47B4E-F80C-4B5D-A7A5-BCD64F322086}" srcOrd="0" destOrd="0" presId="urn:microsoft.com/office/officeart/2005/8/layout/radial3"/>
    <dgm:cxn modelId="{857FD5DE-6C71-4105-8DF6-F6115715DD75}" type="presOf" srcId="{D7453FB1-4D95-4515-894D-AAA6528B1CAB}" destId="{2F169A78-E3E2-4425-A3F4-AEAF658DA0A0}" srcOrd="0" destOrd="0" presId="urn:microsoft.com/office/officeart/2005/8/layout/radial3"/>
    <dgm:cxn modelId="{868762E2-A698-43E0-BB72-369389BA8576}" srcId="{E5570CC9-71B3-45FC-8540-DC5A73F5E54E}" destId="{D604972B-FB88-4272-9136-E97572C41E32}" srcOrd="0" destOrd="0" parTransId="{A560A112-5F73-4E59-BB7E-D99F893B3F50}" sibTransId="{848D29B1-55D0-451D-BE16-670A2C90FB42}"/>
    <dgm:cxn modelId="{ABE39B35-4646-4760-9E36-E211222CD332}" srcId="{D604972B-FB88-4272-9136-E97572C41E32}" destId="{95239B2D-4D4D-46AF-8222-865D5BA8E3FB}" srcOrd="0" destOrd="0" parTransId="{D3ED7B00-7B10-4486-AA9B-4DE0319A5CE4}" sibTransId="{A3E1E869-D116-494B-8AD4-321DFA784B15}"/>
    <dgm:cxn modelId="{80201760-107D-4FCD-8222-08406E2B412B}" srcId="{D604972B-FB88-4272-9136-E97572C41E32}" destId="{9996BAEE-FDED-4D84-9A62-6C10A0111A16}" srcOrd="1" destOrd="0" parTransId="{6AB4E625-CF4D-41EB-8F87-40FFC1A42258}" sibTransId="{BDFE9BFF-18B8-4E43-8E5A-24237C552544}"/>
    <dgm:cxn modelId="{67C9F001-35A9-4C81-86E6-BB5697B7F1D2}" srcId="{D604972B-FB88-4272-9136-E97572C41E32}" destId="{C5DA89E7-9E7C-4AFF-B07A-1DFD57ACA3B6}" srcOrd="4" destOrd="0" parTransId="{CA8E7BC0-F979-496B-A972-80D8833E8789}" sibTransId="{FA18A6CE-CD6C-4BAF-AF28-2E455FF79F89}"/>
    <dgm:cxn modelId="{6E84FBE2-3A3F-45C7-B609-C19E67A07188}" type="presOf" srcId="{D604972B-FB88-4272-9136-E97572C41E32}" destId="{D4764E71-65B9-4139-9A45-301DA337E5E1}" srcOrd="0" destOrd="0" presId="urn:microsoft.com/office/officeart/2005/8/layout/radial3"/>
    <dgm:cxn modelId="{F7CE8A73-D722-4D7B-81E4-19EE10D6796C}" srcId="{D604972B-FB88-4272-9136-E97572C41E32}" destId="{1894E8B3-0ECC-4045-A67E-BD7CE4919843}" srcOrd="6" destOrd="0" parTransId="{6CD41E50-62E8-4BF8-9DC1-9B86CE78FD64}" sibTransId="{CD3C2D3F-CD69-4E24-BE7B-E34D5FCC7DD7}"/>
    <dgm:cxn modelId="{A9749836-2049-4999-B385-5C81BE1D58CC}" type="presOf" srcId="{AD58A261-2846-4182-A999-153947EDFA4A}" destId="{2B89208D-268A-43F8-AEC9-818779802773}" srcOrd="0" destOrd="0" presId="urn:microsoft.com/office/officeart/2005/8/layout/radial3"/>
    <dgm:cxn modelId="{8DDC59C4-B445-479D-B9A6-E456538E96F2}" srcId="{D604972B-FB88-4272-9136-E97572C41E32}" destId="{AD58A261-2846-4182-A999-153947EDFA4A}" srcOrd="5" destOrd="0" parTransId="{F4027F59-0022-476F-869B-7D96524D383B}" sibTransId="{710E1C42-3C67-4638-A954-55B3FC2C0918}"/>
    <dgm:cxn modelId="{A5C9B4DA-169E-4844-B91E-FBDA7F0BDC05}" type="presOf" srcId="{95239B2D-4D4D-46AF-8222-865D5BA8E3FB}" destId="{82E72630-66CD-43BA-80DF-8F1F14D82F16}" srcOrd="0" destOrd="0" presId="urn:microsoft.com/office/officeart/2005/8/layout/radial3"/>
    <dgm:cxn modelId="{A5270D66-2CEC-4AFE-B751-17A0B1D5EDCF}" srcId="{D604972B-FB88-4272-9136-E97572C41E32}" destId="{0876A3E0-2025-482B-AC7F-813D182A1520}" srcOrd="3" destOrd="0" parTransId="{603291E4-EE1D-4E74-A4CD-8342468E889D}" sibTransId="{4C567D85-A387-4714-B255-0AF037219EB9}"/>
    <dgm:cxn modelId="{DB16A8B7-1421-4B6F-8794-C45370D55E88}" type="presOf" srcId="{1894E8B3-0ECC-4045-A67E-BD7CE4919843}" destId="{5CF5C28C-A6D1-4580-A389-92F8B94B2191}" srcOrd="0" destOrd="0" presId="urn:microsoft.com/office/officeart/2005/8/layout/radial3"/>
    <dgm:cxn modelId="{2724E692-B3FF-4235-838C-B2AFCB240137}" type="presOf" srcId="{C5DA89E7-9E7C-4AFF-B07A-1DFD57ACA3B6}" destId="{795879B2-E91F-4D21-A658-417469862222}" srcOrd="0" destOrd="0" presId="urn:microsoft.com/office/officeart/2005/8/layout/radial3"/>
    <dgm:cxn modelId="{25BCFEDD-5AB0-4095-94C5-AF1E86C16271}" type="presOf" srcId="{9996BAEE-FDED-4D84-9A62-6C10A0111A16}" destId="{2C211249-CC69-4879-82F1-A32E2331426E}" srcOrd="0" destOrd="0" presId="urn:microsoft.com/office/officeart/2005/8/layout/radial3"/>
    <dgm:cxn modelId="{4525B41F-7E20-40FB-BD47-1D3C994B044F}" type="presOf" srcId="{0876A3E0-2025-482B-AC7F-813D182A1520}" destId="{33F1C63C-37F1-4C38-BB99-7ECD590AAB48}" srcOrd="0" destOrd="0" presId="urn:microsoft.com/office/officeart/2005/8/layout/radial3"/>
    <dgm:cxn modelId="{2CA88F77-48A1-4286-BD2B-914C490AE8B6}" type="presParOf" srcId="{CCA47B4E-F80C-4B5D-A7A5-BCD64F322086}" destId="{2A510201-4BE9-455A-BBD4-BFA918A350C7}" srcOrd="0" destOrd="0" presId="urn:microsoft.com/office/officeart/2005/8/layout/radial3"/>
    <dgm:cxn modelId="{90850EEC-6378-4702-BAA7-C4F0BB2A4594}" type="presParOf" srcId="{2A510201-4BE9-455A-BBD4-BFA918A350C7}" destId="{D4764E71-65B9-4139-9A45-301DA337E5E1}" srcOrd="0" destOrd="0" presId="urn:microsoft.com/office/officeart/2005/8/layout/radial3"/>
    <dgm:cxn modelId="{170FB884-E0A0-4C4B-AD97-3E56184BDF96}" type="presParOf" srcId="{2A510201-4BE9-455A-BBD4-BFA918A350C7}" destId="{82E72630-66CD-43BA-80DF-8F1F14D82F16}" srcOrd="1" destOrd="0" presId="urn:microsoft.com/office/officeart/2005/8/layout/radial3"/>
    <dgm:cxn modelId="{D5112B0D-3448-4528-9AC7-69ADFE0EC9BE}" type="presParOf" srcId="{2A510201-4BE9-455A-BBD4-BFA918A350C7}" destId="{2C211249-CC69-4879-82F1-A32E2331426E}" srcOrd="2" destOrd="0" presId="urn:microsoft.com/office/officeart/2005/8/layout/radial3"/>
    <dgm:cxn modelId="{3B6F95C3-D37E-43F1-80DE-5F4073393420}" type="presParOf" srcId="{2A510201-4BE9-455A-BBD4-BFA918A350C7}" destId="{2F169A78-E3E2-4425-A3F4-AEAF658DA0A0}" srcOrd="3" destOrd="0" presId="urn:microsoft.com/office/officeart/2005/8/layout/radial3"/>
    <dgm:cxn modelId="{7E87FC8E-45AE-4D93-BE0E-F1402AFA6881}" type="presParOf" srcId="{2A510201-4BE9-455A-BBD4-BFA918A350C7}" destId="{33F1C63C-37F1-4C38-BB99-7ECD590AAB48}" srcOrd="4" destOrd="0" presId="urn:microsoft.com/office/officeart/2005/8/layout/radial3"/>
    <dgm:cxn modelId="{C9FB3976-9388-4BF1-89E7-A68401FB1EE5}" type="presParOf" srcId="{2A510201-4BE9-455A-BBD4-BFA918A350C7}" destId="{795879B2-E91F-4D21-A658-417469862222}" srcOrd="5" destOrd="0" presId="urn:microsoft.com/office/officeart/2005/8/layout/radial3"/>
    <dgm:cxn modelId="{64345A47-700C-441C-AA9C-7D389557E7DF}" type="presParOf" srcId="{2A510201-4BE9-455A-BBD4-BFA918A350C7}" destId="{2B89208D-268A-43F8-AEC9-818779802773}" srcOrd="6" destOrd="0" presId="urn:microsoft.com/office/officeart/2005/8/layout/radial3"/>
    <dgm:cxn modelId="{D7A9704D-3C4F-4955-8C15-0F9B4F5D80C7}" type="presParOf" srcId="{2A510201-4BE9-455A-BBD4-BFA918A350C7}" destId="{5CF5C28C-A6D1-4580-A389-92F8B94B2191}" srcOrd="7"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D203A38-D7AF-4B9A-9B50-0D84CCC45BEB}" type="doc">
      <dgm:prSet loTypeId="urn:microsoft.com/office/officeart/2005/8/layout/radial5" loCatId="cycle" qsTypeId="urn:microsoft.com/office/officeart/2005/8/quickstyle/simple1" qsCatId="simple" csTypeId="urn:microsoft.com/office/officeart/2005/8/colors/colorful3" csCatId="colorful" phldr="1"/>
      <dgm:spPr/>
      <dgm:t>
        <a:bodyPr/>
        <a:lstStyle/>
        <a:p>
          <a:endParaRPr lang="es-CO"/>
        </a:p>
      </dgm:t>
    </dgm:pt>
    <dgm:pt modelId="{885E581F-F894-421F-A415-F8973881252D}">
      <dgm:prSet phldrT="[Texto]"/>
      <dgm:spPr/>
      <dgm:t>
        <a:bodyPr/>
        <a:lstStyle/>
        <a:p>
          <a:r>
            <a:rPr lang="es-MX" dirty="0"/>
            <a:t>Direccionamiento estratégico</a:t>
          </a:r>
          <a:endParaRPr lang="es-CO" dirty="0"/>
        </a:p>
      </dgm:t>
    </dgm:pt>
    <dgm:pt modelId="{CFB5636E-3438-4600-B1C3-75424B341D4F}" type="parTrans" cxnId="{771FE8F3-2A7B-407F-88F8-96BB88EDE479}">
      <dgm:prSet/>
      <dgm:spPr/>
      <dgm:t>
        <a:bodyPr/>
        <a:lstStyle/>
        <a:p>
          <a:endParaRPr lang="es-CO"/>
        </a:p>
      </dgm:t>
    </dgm:pt>
    <dgm:pt modelId="{7674FF23-4BD7-4792-B0B2-0AB2B9898DC7}" type="sibTrans" cxnId="{771FE8F3-2A7B-407F-88F8-96BB88EDE479}">
      <dgm:prSet/>
      <dgm:spPr/>
      <dgm:t>
        <a:bodyPr/>
        <a:lstStyle/>
        <a:p>
          <a:endParaRPr lang="es-CO"/>
        </a:p>
      </dgm:t>
    </dgm:pt>
    <dgm:pt modelId="{8A3DB80C-D313-47DD-B916-CBE4CC3F197F}">
      <dgm:prSet phldrT="[Texto]" custT="1"/>
      <dgm:spPr/>
      <dgm:t>
        <a:bodyPr/>
        <a:lstStyle/>
        <a:p>
          <a:r>
            <a:rPr lang="es-MX" sz="2000" dirty="0"/>
            <a:t>Misión </a:t>
          </a:r>
          <a:endParaRPr lang="es-CO" sz="2000" dirty="0"/>
        </a:p>
      </dgm:t>
    </dgm:pt>
    <dgm:pt modelId="{18C16079-06A2-4AA9-A6E6-A77402BBE6CB}" type="parTrans" cxnId="{61AD5118-4FFD-4DE8-A3B0-0486C98F6B39}">
      <dgm:prSet/>
      <dgm:spPr/>
      <dgm:t>
        <a:bodyPr/>
        <a:lstStyle/>
        <a:p>
          <a:endParaRPr lang="es-CO"/>
        </a:p>
      </dgm:t>
    </dgm:pt>
    <dgm:pt modelId="{B6A7CC4F-450D-47DA-A9C4-B8E8038D55F4}" type="sibTrans" cxnId="{61AD5118-4FFD-4DE8-A3B0-0486C98F6B39}">
      <dgm:prSet/>
      <dgm:spPr/>
      <dgm:t>
        <a:bodyPr/>
        <a:lstStyle/>
        <a:p>
          <a:endParaRPr lang="es-CO"/>
        </a:p>
      </dgm:t>
    </dgm:pt>
    <dgm:pt modelId="{32B59BE8-E457-4991-9C2B-3D395CD55ABC}">
      <dgm:prSet phldrT="[Texto]" custT="1"/>
      <dgm:spPr/>
      <dgm:t>
        <a:bodyPr/>
        <a:lstStyle/>
        <a:p>
          <a:r>
            <a:rPr lang="es-MX" sz="2400" dirty="0"/>
            <a:t>Visión </a:t>
          </a:r>
          <a:endParaRPr lang="es-CO" sz="2400" dirty="0"/>
        </a:p>
      </dgm:t>
    </dgm:pt>
    <dgm:pt modelId="{60C35BAE-BE51-41DF-BAB6-2943AB1660BA}" type="parTrans" cxnId="{72C6EBD9-6586-40AB-8F47-45259C009C9B}">
      <dgm:prSet/>
      <dgm:spPr/>
      <dgm:t>
        <a:bodyPr/>
        <a:lstStyle/>
        <a:p>
          <a:endParaRPr lang="es-CO"/>
        </a:p>
      </dgm:t>
    </dgm:pt>
    <dgm:pt modelId="{1174A236-AA3C-4D0C-8DEF-3841649ADC3E}" type="sibTrans" cxnId="{72C6EBD9-6586-40AB-8F47-45259C009C9B}">
      <dgm:prSet/>
      <dgm:spPr/>
      <dgm:t>
        <a:bodyPr/>
        <a:lstStyle/>
        <a:p>
          <a:endParaRPr lang="es-CO"/>
        </a:p>
      </dgm:t>
    </dgm:pt>
    <dgm:pt modelId="{4FD73570-F651-477F-AA92-DB0C062211FC}">
      <dgm:prSet phldrT="[Texto]" custT="1"/>
      <dgm:spPr/>
      <dgm:t>
        <a:bodyPr/>
        <a:lstStyle/>
        <a:p>
          <a:r>
            <a:rPr lang="es-MX" sz="1800" dirty="0"/>
            <a:t>Valores corporativos</a:t>
          </a:r>
          <a:endParaRPr lang="es-CO" sz="1800" dirty="0"/>
        </a:p>
      </dgm:t>
    </dgm:pt>
    <dgm:pt modelId="{5542B621-2E91-44EC-9387-DE2D3FD9D072}" type="parTrans" cxnId="{50DE684C-B37D-4CF1-9A33-78740AB34903}">
      <dgm:prSet/>
      <dgm:spPr/>
      <dgm:t>
        <a:bodyPr/>
        <a:lstStyle/>
        <a:p>
          <a:endParaRPr lang="es-CO"/>
        </a:p>
      </dgm:t>
    </dgm:pt>
    <dgm:pt modelId="{EAE3EB07-7B70-4714-AD4E-DB01B5FA59B1}" type="sibTrans" cxnId="{50DE684C-B37D-4CF1-9A33-78740AB34903}">
      <dgm:prSet/>
      <dgm:spPr/>
      <dgm:t>
        <a:bodyPr/>
        <a:lstStyle/>
        <a:p>
          <a:endParaRPr lang="es-CO"/>
        </a:p>
      </dgm:t>
    </dgm:pt>
    <dgm:pt modelId="{E5A247EF-A878-4E54-865E-DA5FA5E1EE30}">
      <dgm:prSet phldrT="[Texto]" custT="1"/>
      <dgm:spPr/>
      <dgm:t>
        <a:bodyPr/>
        <a:lstStyle/>
        <a:p>
          <a:r>
            <a:rPr lang="es-MX" sz="1600" dirty="0"/>
            <a:t>Objetivos organizacionales </a:t>
          </a:r>
          <a:endParaRPr lang="es-CO" sz="1600" dirty="0"/>
        </a:p>
      </dgm:t>
    </dgm:pt>
    <dgm:pt modelId="{64E362C6-7373-463F-8496-87C6CE94E3CB}" type="parTrans" cxnId="{E55368D4-6E3A-4EB0-B5EF-69022927C963}">
      <dgm:prSet/>
      <dgm:spPr/>
      <dgm:t>
        <a:bodyPr/>
        <a:lstStyle/>
        <a:p>
          <a:endParaRPr lang="es-CO"/>
        </a:p>
      </dgm:t>
    </dgm:pt>
    <dgm:pt modelId="{B908C6DE-E9DC-473A-BF3A-B7E19B8D9BD7}" type="sibTrans" cxnId="{E55368D4-6E3A-4EB0-B5EF-69022927C963}">
      <dgm:prSet/>
      <dgm:spPr/>
      <dgm:t>
        <a:bodyPr/>
        <a:lstStyle/>
        <a:p>
          <a:endParaRPr lang="es-CO"/>
        </a:p>
      </dgm:t>
    </dgm:pt>
    <dgm:pt modelId="{836BBD5D-301E-4B8C-9E09-7E514D3CEC2D}">
      <dgm:prSet custT="1"/>
      <dgm:spPr/>
      <dgm:t>
        <a:bodyPr/>
        <a:lstStyle/>
        <a:p>
          <a:r>
            <a:rPr lang="es-MX" sz="1600" dirty="0"/>
            <a:t>Políticas organizacionales</a:t>
          </a:r>
          <a:endParaRPr lang="es-CO" sz="1600" dirty="0"/>
        </a:p>
      </dgm:t>
    </dgm:pt>
    <dgm:pt modelId="{7356139F-21BE-4120-938F-ABF65D7022F3}" type="parTrans" cxnId="{791B32FA-B607-4C41-8B8F-35E5FBB2CDE4}">
      <dgm:prSet/>
      <dgm:spPr/>
      <dgm:t>
        <a:bodyPr/>
        <a:lstStyle/>
        <a:p>
          <a:endParaRPr lang="es-CO"/>
        </a:p>
      </dgm:t>
    </dgm:pt>
    <dgm:pt modelId="{C1EF6CCF-1CBD-4720-9EC4-016CFB1CB826}" type="sibTrans" cxnId="{791B32FA-B607-4C41-8B8F-35E5FBB2CDE4}">
      <dgm:prSet/>
      <dgm:spPr/>
      <dgm:t>
        <a:bodyPr/>
        <a:lstStyle/>
        <a:p>
          <a:endParaRPr lang="es-CO"/>
        </a:p>
      </dgm:t>
    </dgm:pt>
    <dgm:pt modelId="{EF67249E-CE11-45CE-A41C-0EADC48EDC98}" type="pres">
      <dgm:prSet presAssocID="{0D203A38-D7AF-4B9A-9B50-0D84CCC45BEB}" presName="Name0" presStyleCnt="0">
        <dgm:presLayoutVars>
          <dgm:chMax val="1"/>
          <dgm:dir/>
          <dgm:animLvl val="ctr"/>
          <dgm:resizeHandles val="exact"/>
        </dgm:presLayoutVars>
      </dgm:prSet>
      <dgm:spPr/>
      <dgm:t>
        <a:bodyPr/>
        <a:lstStyle/>
        <a:p>
          <a:endParaRPr lang="es-CO"/>
        </a:p>
      </dgm:t>
    </dgm:pt>
    <dgm:pt modelId="{47673C02-1282-4EAE-B46F-3A5D1749BD38}" type="pres">
      <dgm:prSet presAssocID="{885E581F-F894-421F-A415-F8973881252D}" presName="centerShape" presStyleLbl="node0" presStyleIdx="0" presStyleCnt="1"/>
      <dgm:spPr/>
      <dgm:t>
        <a:bodyPr/>
        <a:lstStyle/>
        <a:p>
          <a:endParaRPr lang="es-CO"/>
        </a:p>
      </dgm:t>
    </dgm:pt>
    <dgm:pt modelId="{937FD50F-44FB-4A4E-81D3-F3EAEE01D357}" type="pres">
      <dgm:prSet presAssocID="{18C16079-06A2-4AA9-A6E6-A77402BBE6CB}" presName="parTrans" presStyleLbl="sibTrans2D1" presStyleIdx="0" presStyleCnt="5"/>
      <dgm:spPr/>
      <dgm:t>
        <a:bodyPr/>
        <a:lstStyle/>
        <a:p>
          <a:endParaRPr lang="es-CO"/>
        </a:p>
      </dgm:t>
    </dgm:pt>
    <dgm:pt modelId="{D34D2791-0C95-46AD-97BE-19CCE96C67C7}" type="pres">
      <dgm:prSet presAssocID="{18C16079-06A2-4AA9-A6E6-A77402BBE6CB}" presName="connectorText" presStyleLbl="sibTrans2D1" presStyleIdx="0" presStyleCnt="5"/>
      <dgm:spPr/>
      <dgm:t>
        <a:bodyPr/>
        <a:lstStyle/>
        <a:p>
          <a:endParaRPr lang="es-CO"/>
        </a:p>
      </dgm:t>
    </dgm:pt>
    <dgm:pt modelId="{740440F6-05A6-43C0-A39B-CC9A3763468E}" type="pres">
      <dgm:prSet presAssocID="{8A3DB80C-D313-47DD-B916-CBE4CC3F197F}" presName="node" presStyleLbl="node1" presStyleIdx="0" presStyleCnt="5">
        <dgm:presLayoutVars>
          <dgm:bulletEnabled val="1"/>
        </dgm:presLayoutVars>
      </dgm:prSet>
      <dgm:spPr/>
      <dgm:t>
        <a:bodyPr/>
        <a:lstStyle/>
        <a:p>
          <a:endParaRPr lang="es-CO"/>
        </a:p>
      </dgm:t>
    </dgm:pt>
    <dgm:pt modelId="{6F71865A-119C-47E4-90E9-78D855A3C870}" type="pres">
      <dgm:prSet presAssocID="{60C35BAE-BE51-41DF-BAB6-2943AB1660BA}" presName="parTrans" presStyleLbl="sibTrans2D1" presStyleIdx="1" presStyleCnt="5"/>
      <dgm:spPr/>
      <dgm:t>
        <a:bodyPr/>
        <a:lstStyle/>
        <a:p>
          <a:endParaRPr lang="es-CO"/>
        </a:p>
      </dgm:t>
    </dgm:pt>
    <dgm:pt modelId="{BA522867-459B-48CF-84FC-D0E015E02668}" type="pres">
      <dgm:prSet presAssocID="{60C35BAE-BE51-41DF-BAB6-2943AB1660BA}" presName="connectorText" presStyleLbl="sibTrans2D1" presStyleIdx="1" presStyleCnt="5"/>
      <dgm:spPr/>
      <dgm:t>
        <a:bodyPr/>
        <a:lstStyle/>
        <a:p>
          <a:endParaRPr lang="es-CO"/>
        </a:p>
      </dgm:t>
    </dgm:pt>
    <dgm:pt modelId="{76CAAD00-0FC9-4E80-92C5-3413AD676CA5}" type="pres">
      <dgm:prSet presAssocID="{32B59BE8-E457-4991-9C2B-3D395CD55ABC}" presName="node" presStyleLbl="node1" presStyleIdx="1" presStyleCnt="5">
        <dgm:presLayoutVars>
          <dgm:bulletEnabled val="1"/>
        </dgm:presLayoutVars>
      </dgm:prSet>
      <dgm:spPr/>
      <dgm:t>
        <a:bodyPr/>
        <a:lstStyle/>
        <a:p>
          <a:endParaRPr lang="es-CO"/>
        </a:p>
      </dgm:t>
    </dgm:pt>
    <dgm:pt modelId="{02E02D19-02B7-4911-BEB2-DF1ACF8A08DC}" type="pres">
      <dgm:prSet presAssocID="{5542B621-2E91-44EC-9387-DE2D3FD9D072}" presName="parTrans" presStyleLbl="sibTrans2D1" presStyleIdx="2" presStyleCnt="5"/>
      <dgm:spPr/>
      <dgm:t>
        <a:bodyPr/>
        <a:lstStyle/>
        <a:p>
          <a:endParaRPr lang="es-CO"/>
        </a:p>
      </dgm:t>
    </dgm:pt>
    <dgm:pt modelId="{402C4E9B-2723-4651-8BE9-0C7F1F75DB06}" type="pres">
      <dgm:prSet presAssocID="{5542B621-2E91-44EC-9387-DE2D3FD9D072}" presName="connectorText" presStyleLbl="sibTrans2D1" presStyleIdx="2" presStyleCnt="5"/>
      <dgm:spPr/>
      <dgm:t>
        <a:bodyPr/>
        <a:lstStyle/>
        <a:p>
          <a:endParaRPr lang="es-CO"/>
        </a:p>
      </dgm:t>
    </dgm:pt>
    <dgm:pt modelId="{5BC857C1-E1B8-41B9-A5B1-5F3F501C175F}" type="pres">
      <dgm:prSet presAssocID="{4FD73570-F651-477F-AA92-DB0C062211FC}" presName="node" presStyleLbl="node1" presStyleIdx="2" presStyleCnt="5">
        <dgm:presLayoutVars>
          <dgm:bulletEnabled val="1"/>
        </dgm:presLayoutVars>
      </dgm:prSet>
      <dgm:spPr/>
      <dgm:t>
        <a:bodyPr/>
        <a:lstStyle/>
        <a:p>
          <a:endParaRPr lang="es-CO"/>
        </a:p>
      </dgm:t>
    </dgm:pt>
    <dgm:pt modelId="{918FF384-E83B-4AD2-B177-4159D31D324E}" type="pres">
      <dgm:prSet presAssocID="{64E362C6-7373-463F-8496-87C6CE94E3CB}" presName="parTrans" presStyleLbl="sibTrans2D1" presStyleIdx="3" presStyleCnt="5"/>
      <dgm:spPr/>
      <dgm:t>
        <a:bodyPr/>
        <a:lstStyle/>
        <a:p>
          <a:endParaRPr lang="es-CO"/>
        </a:p>
      </dgm:t>
    </dgm:pt>
    <dgm:pt modelId="{29A7E8EF-0217-44F6-99A5-D60F9E950296}" type="pres">
      <dgm:prSet presAssocID="{64E362C6-7373-463F-8496-87C6CE94E3CB}" presName="connectorText" presStyleLbl="sibTrans2D1" presStyleIdx="3" presStyleCnt="5"/>
      <dgm:spPr/>
      <dgm:t>
        <a:bodyPr/>
        <a:lstStyle/>
        <a:p>
          <a:endParaRPr lang="es-CO"/>
        </a:p>
      </dgm:t>
    </dgm:pt>
    <dgm:pt modelId="{22B3558E-359F-4EB2-BB9C-EA8603B33A92}" type="pres">
      <dgm:prSet presAssocID="{E5A247EF-A878-4E54-865E-DA5FA5E1EE30}" presName="node" presStyleLbl="node1" presStyleIdx="3" presStyleCnt="5">
        <dgm:presLayoutVars>
          <dgm:bulletEnabled val="1"/>
        </dgm:presLayoutVars>
      </dgm:prSet>
      <dgm:spPr/>
      <dgm:t>
        <a:bodyPr/>
        <a:lstStyle/>
        <a:p>
          <a:endParaRPr lang="es-CO"/>
        </a:p>
      </dgm:t>
    </dgm:pt>
    <dgm:pt modelId="{246F7BBF-5C3B-4B05-88DD-06168B2FFA8A}" type="pres">
      <dgm:prSet presAssocID="{7356139F-21BE-4120-938F-ABF65D7022F3}" presName="parTrans" presStyleLbl="sibTrans2D1" presStyleIdx="4" presStyleCnt="5"/>
      <dgm:spPr/>
      <dgm:t>
        <a:bodyPr/>
        <a:lstStyle/>
        <a:p>
          <a:endParaRPr lang="es-CO"/>
        </a:p>
      </dgm:t>
    </dgm:pt>
    <dgm:pt modelId="{C8C520DB-3DC2-4FA6-B341-09048FF7391E}" type="pres">
      <dgm:prSet presAssocID="{7356139F-21BE-4120-938F-ABF65D7022F3}" presName="connectorText" presStyleLbl="sibTrans2D1" presStyleIdx="4" presStyleCnt="5"/>
      <dgm:spPr/>
      <dgm:t>
        <a:bodyPr/>
        <a:lstStyle/>
        <a:p>
          <a:endParaRPr lang="es-CO"/>
        </a:p>
      </dgm:t>
    </dgm:pt>
    <dgm:pt modelId="{A7C6A72A-BD0B-4222-B773-710D46085CA1}" type="pres">
      <dgm:prSet presAssocID="{836BBD5D-301E-4B8C-9E09-7E514D3CEC2D}" presName="node" presStyleLbl="node1" presStyleIdx="4" presStyleCnt="5">
        <dgm:presLayoutVars>
          <dgm:bulletEnabled val="1"/>
        </dgm:presLayoutVars>
      </dgm:prSet>
      <dgm:spPr/>
      <dgm:t>
        <a:bodyPr/>
        <a:lstStyle/>
        <a:p>
          <a:endParaRPr lang="es-CO"/>
        </a:p>
      </dgm:t>
    </dgm:pt>
  </dgm:ptLst>
  <dgm:cxnLst>
    <dgm:cxn modelId="{1E2E2380-D33F-44D5-985A-DF81379F28A9}" type="presOf" srcId="{4FD73570-F651-477F-AA92-DB0C062211FC}" destId="{5BC857C1-E1B8-41B9-A5B1-5F3F501C175F}" srcOrd="0" destOrd="0" presId="urn:microsoft.com/office/officeart/2005/8/layout/radial5"/>
    <dgm:cxn modelId="{58A795A5-8F56-468B-BC1F-7D4FB28F6557}" type="presOf" srcId="{60C35BAE-BE51-41DF-BAB6-2943AB1660BA}" destId="{6F71865A-119C-47E4-90E9-78D855A3C870}" srcOrd="0" destOrd="0" presId="urn:microsoft.com/office/officeart/2005/8/layout/radial5"/>
    <dgm:cxn modelId="{9D76C9F5-F5F5-40DD-8815-042B91ACB49C}" type="presOf" srcId="{32B59BE8-E457-4991-9C2B-3D395CD55ABC}" destId="{76CAAD00-0FC9-4E80-92C5-3413AD676CA5}" srcOrd="0" destOrd="0" presId="urn:microsoft.com/office/officeart/2005/8/layout/radial5"/>
    <dgm:cxn modelId="{D23D5AA0-3667-491C-B6D2-F4A889AB237A}" type="presOf" srcId="{18C16079-06A2-4AA9-A6E6-A77402BBE6CB}" destId="{937FD50F-44FB-4A4E-81D3-F3EAEE01D357}" srcOrd="0" destOrd="0" presId="urn:microsoft.com/office/officeart/2005/8/layout/radial5"/>
    <dgm:cxn modelId="{E55368D4-6E3A-4EB0-B5EF-69022927C963}" srcId="{885E581F-F894-421F-A415-F8973881252D}" destId="{E5A247EF-A878-4E54-865E-DA5FA5E1EE30}" srcOrd="3" destOrd="0" parTransId="{64E362C6-7373-463F-8496-87C6CE94E3CB}" sibTransId="{B908C6DE-E9DC-473A-BF3A-B7E19B8D9BD7}"/>
    <dgm:cxn modelId="{A407F33F-10CE-4E4B-AA4C-5C41C58057F3}" type="presOf" srcId="{5542B621-2E91-44EC-9387-DE2D3FD9D072}" destId="{02E02D19-02B7-4911-BEB2-DF1ACF8A08DC}" srcOrd="0" destOrd="0" presId="urn:microsoft.com/office/officeart/2005/8/layout/radial5"/>
    <dgm:cxn modelId="{72C6EBD9-6586-40AB-8F47-45259C009C9B}" srcId="{885E581F-F894-421F-A415-F8973881252D}" destId="{32B59BE8-E457-4991-9C2B-3D395CD55ABC}" srcOrd="1" destOrd="0" parTransId="{60C35BAE-BE51-41DF-BAB6-2943AB1660BA}" sibTransId="{1174A236-AA3C-4D0C-8DEF-3841649ADC3E}"/>
    <dgm:cxn modelId="{AB279DD0-30D3-40C0-9D43-BBF4CC8B7132}" type="presOf" srcId="{0D203A38-D7AF-4B9A-9B50-0D84CCC45BEB}" destId="{EF67249E-CE11-45CE-A41C-0EADC48EDC98}" srcOrd="0" destOrd="0" presId="urn:microsoft.com/office/officeart/2005/8/layout/radial5"/>
    <dgm:cxn modelId="{12F0B47A-D9D3-4D86-96DF-AE6A90540D73}" type="presOf" srcId="{5542B621-2E91-44EC-9387-DE2D3FD9D072}" destId="{402C4E9B-2723-4651-8BE9-0C7F1F75DB06}" srcOrd="1" destOrd="0" presId="urn:microsoft.com/office/officeart/2005/8/layout/radial5"/>
    <dgm:cxn modelId="{791B32FA-B607-4C41-8B8F-35E5FBB2CDE4}" srcId="{885E581F-F894-421F-A415-F8973881252D}" destId="{836BBD5D-301E-4B8C-9E09-7E514D3CEC2D}" srcOrd="4" destOrd="0" parTransId="{7356139F-21BE-4120-938F-ABF65D7022F3}" sibTransId="{C1EF6CCF-1CBD-4720-9EC4-016CFB1CB826}"/>
    <dgm:cxn modelId="{771FE8F3-2A7B-407F-88F8-96BB88EDE479}" srcId="{0D203A38-D7AF-4B9A-9B50-0D84CCC45BEB}" destId="{885E581F-F894-421F-A415-F8973881252D}" srcOrd="0" destOrd="0" parTransId="{CFB5636E-3438-4600-B1C3-75424B341D4F}" sibTransId="{7674FF23-4BD7-4792-B0B2-0AB2B9898DC7}"/>
    <dgm:cxn modelId="{FC0C2155-E446-420C-8A47-CC2B8839C1BD}" type="presOf" srcId="{E5A247EF-A878-4E54-865E-DA5FA5E1EE30}" destId="{22B3558E-359F-4EB2-BB9C-EA8603B33A92}" srcOrd="0" destOrd="0" presId="urn:microsoft.com/office/officeart/2005/8/layout/radial5"/>
    <dgm:cxn modelId="{50DE684C-B37D-4CF1-9A33-78740AB34903}" srcId="{885E581F-F894-421F-A415-F8973881252D}" destId="{4FD73570-F651-477F-AA92-DB0C062211FC}" srcOrd="2" destOrd="0" parTransId="{5542B621-2E91-44EC-9387-DE2D3FD9D072}" sibTransId="{EAE3EB07-7B70-4714-AD4E-DB01B5FA59B1}"/>
    <dgm:cxn modelId="{44790F78-41A4-4929-9357-D134247C3FE2}" type="presOf" srcId="{64E362C6-7373-463F-8496-87C6CE94E3CB}" destId="{29A7E8EF-0217-44F6-99A5-D60F9E950296}" srcOrd="1" destOrd="0" presId="urn:microsoft.com/office/officeart/2005/8/layout/radial5"/>
    <dgm:cxn modelId="{B5FFE464-08C0-42DB-A905-14BF3CBE9411}" type="presOf" srcId="{836BBD5D-301E-4B8C-9E09-7E514D3CEC2D}" destId="{A7C6A72A-BD0B-4222-B773-710D46085CA1}" srcOrd="0" destOrd="0" presId="urn:microsoft.com/office/officeart/2005/8/layout/radial5"/>
    <dgm:cxn modelId="{505E5653-0940-49D6-8D59-BD07CC219B43}" type="presOf" srcId="{60C35BAE-BE51-41DF-BAB6-2943AB1660BA}" destId="{BA522867-459B-48CF-84FC-D0E015E02668}" srcOrd="1" destOrd="0" presId="urn:microsoft.com/office/officeart/2005/8/layout/radial5"/>
    <dgm:cxn modelId="{E5C3170F-90D3-4595-825A-725E33ABF64D}" type="presOf" srcId="{64E362C6-7373-463F-8496-87C6CE94E3CB}" destId="{918FF384-E83B-4AD2-B177-4159D31D324E}" srcOrd="0" destOrd="0" presId="urn:microsoft.com/office/officeart/2005/8/layout/radial5"/>
    <dgm:cxn modelId="{61AD5118-4FFD-4DE8-A3B0-0486C98F6B39}" srcId="{885E581F-F894-421F-A415-F8973881252D}" destId="{8A3DB80C-D313-47DD-B916-CBE4CC3F197F}" srcOrd="0" destOrd="0" parTransId="{18C16079-06A2-4AA9-A6E6-A77402BBE6CB}" sibTransId="{B6A7CC4F-450D-47DA-A9C4-B8E8038D55F4}"/>
    <dgm:cxn modelId="{BB718DF4-6BBA-43B4-908C-D5617E16022A}" type="presOf" srcId="{8A3DB80C-D313-47DD-B916-CBE4CC3F197F}" destId="{740440F6-05A6-43C0-A39B-CC9A3763468E}" srcOrd="0" destOrd="0" presId="urn:microsoft.com/office/officeart/2005/8/layout/radial5"/>
    <dgm:cxn modelId="{49737912-0474-42CD-9432-1BB296DF1BD6}" type="presOf" srcId="{7356139F-21BE-4120-938F-ABF65D7022F3}" destId="{246F7BBF-5C3B-4B05-88DD-06168B2FFA8A}" srcOrd="0" destOrd="0" presId="urn:microsoft.com/office/officeart/2005/8/layout/radial5"/>
    <dgm:cxn modelId="{1D9C2849-6E73-486D-9924-4BC271036A76}" type="presOf" srcId="{885E581F-F894-421F-A415-F8973881252D}" destId="{47673C02-1282-4EAE-B46F-3A5D1749BD38}" srcOrd="0" destOrd="0" presId="urn:microsoft.com/office/officeart/2005/8/layout/radial5"/>
    <dgm:cxn modelId="{6097F7B8-CAA3-4ED2-A2BB-B36D20A93342}" type="presOf" srcId="{18C16079-06A2-4AA9-A6E6-A77402BBE6CB}" destId="{D34D2791-0C95-46AD-97BE-19CCE96C67C7}" srcOrd="1" destOrd="0" presId="urn:microsoft.com/office/officeart/2005/8/layout/radial5"/>
    <dgm:cxn modelId="{6E95419B-061F-4D03-AC49-FE8AD2839014}" type="presOf" srcId="{7356139F-21BE-4120-938F-ABF65D7022F3}" destId="{C8C520DB-3DC2-4FA6-B341-09048FF7391E}" srcOrd="1" destOrd="0" presId="urn:microsoft.com/office/officeart/2005/8/layout/radial5"/>
    <dgm:cxn modelId="{AA206E4E-9AF8-40DC-A409-353E4CC7DA60}" type="presParOf" srcId="{EF67249E-CE11-45CE-A41C-0EADC48EDC98}" destId="{47673C02-1282-4EAE-B46F-3A5D1749BD38}" srcOrd="0" destOrd="0" presId="urn:microsoft.com/office/officeart/2005/8/layout/radial5"/>
    <dgm:cxn modelId="{2AB9F86A-4426-4129-8F74-05C89088A8BE}" type="presParOf" srcId="{EF67249E-CE11-45CE-A41C-0EADC48EDC98}" destId="{937FD50F-44FB-4A4E-81D3-F3EAEE01D357}" srcOrd="1" destOrd="0" presId="urn:microsoft.com/office/officeart/2005/8/layout/radial5"/>
    <dgm:cxn modelId="{278A6D4F-4267-46DB-B261-1B431AEC396F}" type="presParOf" srcId="{937FD50F-44FB-4A4E-81D3-F3EAEE01D357}" destId="{D34D2791-0C95-46AD-97BE-19CCE96C67C7}" srcOrd="0" destOrd="0" presId="urn:microsoft.com/office/officeart/2005/8/layout/radial5"/>
    <dgm:cxn modelId="{882C073A-91D2-4974-B8F0-F6825BF48729}" type="presParOf" srcId="{EF67249E-CE11-45CE-A41C-0EADC48EDC98}" destId="{740440F6-05A6-43C0-A39B-CC9A3763468E}" srcOrd="2" destOrd="0" presId="urn:microsoft.com/office/officeart/2005/8/layout/radial5"/>
    <dgm:cxn modelId="{EA7399EA-9983-4970-91D4-9D9514C48490}" type="presParOf" srcId="{EF67249E-CE11-45CE-A41C-0EADC48EDC98}" destId="{6F71865A-119C-47E4-90E9-78D855A3C870}" srcOrd="3" destOrd="0" presId="urn:microsoft.com/office/officeart/2005/8/layout/radial5"/>
    <dgm:cxn modelId="{6E7F23DA-941A-4902-B4C0-18B1A3639EB6}" type="presParOf" srcId="{6F71865A-119C-47E4-90E9-78D855A3C870}" destId="{BA522867-459B-48CF-84FC-D0E015E02668}" srcOrd="0" destOrd="0" presId="urn:microsoft.com/office/officeart/2005/8/layout/radial5"/>
    <dgm:cxn modelId="{ED8CE933-419D-4149-9967-91DF1B0A4B39}" type="presParOf" srcId="{EF67249E-CE11-45CE-A41C-0EADC48EDC98}" destId="{76CAAD00-0FC9-4E80-92C5-3413AD676CA5}" srcOrd="4" destOrd="0" presId="urn:microsoft.com/office/officeart/2005/8/layout/radial5"/>
    <dgm:cxn modelId="{E7029DA4-AA21-4889-A67B-8E9FE8D93B61}" type="presParOf" srcId="{EF67249E-CE11-45CE-A41C-0EADC48EDC98}" destId="{02E02D19-02B7-4911-BEB2-DF1ACF8A08DC}" srcOrd="5" destOrd="0" presId="urn:microsoft.com/office/officeart/2005/8/layout/radial5"/>
    <dgm:cxn modelId="{612EEAE6-2362-47D1-802C-BC35F8F9E7E3}" type="presParOf" srcId="{02E02D19-02B7-4911-BEB2-DF1ACF8A08DC}" destId="{402C4E9B-2723-4651-8BE9-0C7F1F75DB06}" srcOrd="0" destOrd="0" presId="urn:microsoft.com/office/officeart/2005/8/layout/radial5"/>
    <dgm:cxn modelId="{8A6492D8-2191-4651-9502-C1655331C5F8}" type="presParOf" srcId="{EF67249E-CE11-45CE-A41C-0EADC48EDC98}" destId="{5BC857C1-E1B8-41B9-A5B1-5F3F501C175F}" srcOrd="6" destOrd="0" presId="urn:microsoft.com/office/officeart/2005/8/layout/radial5"/>
    <dgm:cxn modelId="{A99A5F16-D597-4436-B20E-166299733830}" type="presParOf" srcId="{EF67249E-CE11-45CE-A41C-0EADC48EDC98}" destId="{918FF384-E83B-4AD2-B177-4159D31D324E}" srcOrd="7" destOrd="0" presId="urn:microsoft.com/office/officeart/2005/8/layout/radial5"/>
    <dgm:cxn modelId="{57310562-8991-4AD4-9FC7-1BC265025B55}" type="presParOf" srcId="{918FF384-E83B-4AD2-B177-4159D31D324E}" destId="{29A7E8EF-0217-44F6-99A5-D60F9E950296}" srcOrd="0" destOrd="0" presId="urn:microsoft.com/office/officeart/2005/8/layout/radial5"/>
    <dgm:cxn modelId="{1700D3A9-0652-4463-9B87-46051881CFA9}" type="presParOf" srcId="{EF67249E-CE11-45CE-A41C-0EADC48EDC98}" destId="{22B3558E-359F-4EB2-BB9C-EA8603B33A92}" srcOrd="8" destOrd="0" presId="urn:microsoft.com/office/officeart/2005/8/layout/radial5"/>
    <dgm:cxn modelId="{5BFCF9D3-5867-4A32-A1F7-F421A5571C17}" type="presParOf" srcId="{EF67249E-CE11-45CE-A41C-0EADC48EDC98}" destId="{246F7BBF-5C3B-4B05-88DD-06168B2FFA8A}" srcOrd="9" destOrd="0" presId="urn:microsoft.com/office/officeart/2005/8/layout/radial5"/>
    <dgm:cxn modelId="{D4ED23FE-1D04-40F6-80CE-73BE23171CF1}" type="presParOf" srcId="{246F7BBF-5C3B-4B05-88DD-06168B2FFA8A}" destId="{C8C520DB-3DC2-4FA6-B341-09048FF7391E}" srcOrd="0" destOrd="0" presId="urn:microsoft.com/office/officeart/2005/8/layout/radial5"/>
    <dgm:cxn modelId="{9318ED00-7000-4162-9956-FC36B459E41E}" type="presParOf" srcId="{EF67249E-CE11-45CE-A41C-0EADC48EDC98}" destId="{A7C6A72A-BD0B-4222-B773-710D46085CA1}"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F651F-E8D6-4581-B6EC-10F79D93342E}">
      <dsp:nvSpPr>
        <dsp:cNvPr id="0" name=""/>
        <dsp:cNvSpPr/>
      </dsp:nvSpPr>
      <dsp:spPr>
        <a:xfrm>
          <a:off x="0" y="541436"/>
          <a:ext cx="6781800" cy="2712719"/>
        </a:xfrm>
        <a:prstGeom prst="leftRightRibb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7C35AF-FE16-4845-A78C-E7AAEE3C1D3F}">
      <dsp:nvSpPr>
        <dsp:cNvPr id="0" name=""/>
        <dsp:cNvSpPr/>
      </dsp:nvSpPr>
      <dsp:spPr>
        <a:xfrm>
          <a:off x="813816" y="1016162"/>
          <a:ext cx="2237993" cy="132923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Muestra</a:t>
          </a:r>
          <a:endParaRPr lang="es-CO" sz="2400" kern="1200" dirty="0">
            <a:latin typeface="Arial" panose="020B0604020202020204" pitchFamily="34" charset="0"/>
            <a:cs typeface="Arial" panose="020B0604020202020204" pitchFamily="34" charset="0"/>
          </a:endParaRPr>
        </a:p>
      </dsp:txBody>
      <dsp:txXfrm>
        <a:off x="813816" y="1016162"/>
        <a:ext cx="2237993" cy="1329232"/>
      </dsp:txXfrm>
    </dsp:sp>
    <dsp:sp modelId="{A3041D82-3B23-47A9-A23E-3E5FB0E12C42}">
      <dsp:nvSpPr>
        <dsp:cNvPr id="0" name=""/>
        <dsp:cNvSpPr/>
      </dsp:nvSpPr>
      <dsp:spPr>
        <a:xfrm>
          <a:off x="3390900" y="1450197"/>
          <a:ext cx="2644902" cy="132923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384 personas</a:t>
          </a:r>
          <a:endParaRPr lang="es-CO" sz="2400" kern="1200" dirty="0">
            <a:latin typeface="Arial" panose="020B0604020202020204" pitchFamily="34" charset="0"/>
            <a:cs typeface="Arial" panose="020B0604020202020204" pitchFamily="34" charset="0"/>
          </a:endParaRPr>
        </a:p>
      </dsp:txBody>
      <dsp:txXfrm>
        <a:off x="3390900" y="1450197"/>
        <a:ext cx="2644902" cy="132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2C5CC-EA7D-4B87-BDAF-F85EB8FEB71A}">
      <dsp:nvSpPr>
        <dsp:cNvPr id="0" name=""/>
        <dsp:cNvSpPr/>
      </dsp:nvSpPr>
      <dsp:spPr>
        <a:xfrm rot="16200000">
          <a:off x="1191437" y="1443601"/>
          <a:ext cx="3460119" cy="2599744"/>
        </a:xfrm>
        <a:prstGeom prst="round2SameRect">
          <a:avLst>
            <a:gd name="adj1" fmla="val 16670"/>
            <a:gd name="adj2" fmla="val 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152400" rIns="137160" bIns="152400" numCol="1" spcCol="1270" anchor="t" anchorCtr="0">
          <a:noAutofit/>
        </a:bodyPr>
        <a:lstStyle/>
        <a:p>
          <a:pPr lvl="0" algn="l"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Tipo de investigación</a:t>
          </a:r>
        </a:p>
        <a:p>
          <a:pPr lvl="0" algn="l" defTabSz="1066800">
            <a:lnSpc>
              <a:spcPct val="90000"/>
            </a:lnSpc>
            <a:spcBef>
              <a:spcPct val="0"/>
            </a:spcBef>
            <a:spcAft>
              <a:spcPct val="35000"/>
            </a:spcAft>
          </a:pPr>
          <a:endParaRPr lang="es-MX" sz="2400" kern="1200" dirty="0">
            <a:latin typeface="Arial" panose="020B0604020202020204" pitchFamily="34" charset="0"/>
            <a:cs typeface="Arial" panose="020B0604020202020204" pitchFamily="34" charset="0"/>
          </a:endParaRPr>
        </a:p>
        <a:p>
          <a:pPr lvl="0" algn="l"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Descriptiva </a:t>
          </a:r>
          <a:endParaRPr lang="es-CO" sz="2400" kern="1200" dirty="0"/>
        </a:p>
      </dsp:txBody>
      <dsp:txXfrm rot="5400000">
        <a:off x="1748556" y="1140346"/>
        <a:ext cx="2472812" cy="3206255"/>
      </dsp:txXfrm>
    </dsp:sp>
    <dsp:sp modelId="{E296D207-DBBB-4330-ABB3-EF6E9669B23E}">
      <dsp:nvSpPr>
        <dsp:cNvPr id="0" name=""/>
        <dsp:cNvSpPr/>
      </dsp:nvSpPr>
      <dsp:spPr>
        <a:xfrm rot="5400000">
          <a:off x="3527470" y="1477327"/>
          <a:ext cx="3527206" cy="2598322"/>
        </a:xfrm>
        <a:prstGeom prst="round2SameRect">
          <a:avLst>
            <a:gd name="adj1" fmla="val 16670"/>
            <a:gd name="adj2" fmla="val 0"/>
          </a:avLst>
        </a:prstGeom>
        <a:solidFill>
          <a:schemeClr val="accent4">
            <a:tint val="50000"/>
            <a:hueOff val="-3925392"/>
            <a:satOff val="19763"/>
            <a:lumOff val="127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52400" rIns="91440" bIns="152400" numCol="1" spcCol="1270" anchor="t" anchorCtr="0">
          <a:noAutofit/>
        </a:bodyPr>
        <a:lstStyle/>
        <a:p>
          <a:pPr lvl="0" algn="l"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Enfoque de investigación</a:t>
          </a:r>
        </a:p>
        <a:p>
          <a:pPr lvl="0" algn="l" defTabSz="1066800">
            <a:lnSpc>
              <a:spcPct val="90000"/>
            </a:lnSpc>
            <a:spcBef>
              <a:spcPct val="0"/>
            </a:spcBef>
            <a:spcAft>
              <a:spcPct val="35000"/>
            </a:spcAft>
          </a:pPr>
          <a:endParaRPr lang="es-MX" sz="2400" kern="1200" dirty="0">
            <a:latin typeface="Arial" panose="020B0604020202020204" pitchFamily="34" charset="0"/>
            <a:cs typeface="Arial" panose="020B0604020202020204" pitchFamily="34" charset="0"/>
          </a:endParaRPr>
        </a:p>
        <a:p>
          <a:pPr lvl="0" algn="l"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Cuantitativa</a:t>
          </a:r>
          <a:endParaRPr lang="es-CO" sz="2400" kern="1200" dirty="0">
            <a:latin typeface="Arial" panose="020B0604020202020204" pitchFamily="34" charset="0"/>
            <a:cs typeface="Arial" panose="020B0604020202020204" pitchFamily="34" charset="0"/>
          </a:endParaRPr>
        </a:p>
      </dsp:txBody>
      <dsp:txXfrm rot="-5400000">
        <a:off x="3991912" y="1139747"/>
        <a:ext cx="2471460" cy="3273482"/>
      </dsp:txXfrm>
    </dsp:sp>
    <dsp:sp modelId="{CEAEBD6C-36EB-43B1-BB16-44CAB795BF92}">
      <dsp:nvSpPr>
        <dsp:cNvPr id="0" name=""/>
        <dsp:cNvSpPr/>
      </dsp:nvSpPr>
      <dsp:spPr>
        <a:xfrm>
          <a:off x="2921276" y="0"/>
          <a:ext cx="2253373" cy="2253264"/>
        </a:xfrm>
        <a:prstGeom prst="circularArrow">
          <a:avLst>
            <a:gd name="adj1" fmla="val 12500"/>
            <a:gd name="adj2" fmla="val 1142322"/>
            <a:gd name="adj3" fmla="val 20457678"/>
            <a:gd name="adj4" fmla="val 10800000"/>
            <a:gd name="adj5" fmla="val 125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264963-8300-4E57-9454-095B3EB80124}">
      <dsp:nvSpPr>
        <dsp:cNvPr id="0" name=""/>
        <dsp:cNvSpPr/>
      </dsp:nvSpPr>
      <dsp:spPr>
        <a:xfrm rot="10800000">
          <a:off x="2921276" y="3233135"/>
          <a:ext cx="2253373" cy="2253264"/>
        </a:xfrm>
        <a:prstGeom prst="circularArrow">
          <a:avLst>
            <a:gd name="adj1" fmla="val 12500"/>
            <a:gd name="adj2" fmla="val 1142322"/>
            <a:gd name="adj3" fmla="val 20457678"/>
            <a:gd name="adj4" fmla="val 10800000"/>
            <a:gd name="adj5" fmla="val 125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F651F-E8D6-4581-B6EC-10F79D93342E}">
      <dsp:nvSpPr>
        <dsp:cNvPr id="0" name=""/>
        <dsp:cNvSpPr/>
      </dsp:nvSpPr>
      <dsp:spPr>
        <a:xfrm>
          <a:off x="0" y="541436"/>
          <a:ext cx="6781800" cy="2712719"/>
        </a:xfrm>
        <a:prstGeom prst="leftRightRibb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7C35AF-FE16-4845-A78C-E7AAEE3C1D3F}">
      <dsp:nvSpPr>
        <dsp:cNvPr id="0" name=""/>
        <dsp:cNvSpPr/>
      </dsp:nvSpPr>
      <dsp:spPr>
        <a:xfrm>
          <a:off x="813816" y="1016162"/>
          <a:ext cx="2237993" cy="132923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a:lnSpc>
              <a:spcPct val="90000"/>
            </a:lnSpc>
            <a:spcBef>
              <a:spcPct val="0"/>
            </a:spcBef>
            <a:spcAft>
              <a:spcPct val="35000"/>
            </a:spcAft>
          </a:pPr>
          <a:r>
            <a:rPr lang="es-MX" sz="2400" kern="1200" dirty="0">
              <a:latin typeface="Arial" panose="020B0604020202020204" pitchFamily="34" charset="0"/>
              <a:cs typeface="Arial" panose="020B0604020202020204" pitchFamily="34" charset="0"/>
            </a:rPr>
            <a:t>Población</a:t>
          </a:r>
          <a:endParaRPr lang="es-CO" sz="2400" kern="1200" dirty="0">
            <a:latin typeface="Arial" panose="020B0604020202020204" pitchFamily="34" charset="0"/>
            <a:cs typeface="Arial" panose="020B0604020202020204" pitchFamily="34" charset="0"/>
          </a:endParaRPr>
        </a:p>
      </dsp:txBody>
      <dsp:txXfrm>
        <a:off x="813816" y="1016162"/>
        <a:ext cx="2237993" cy="1329232"/>
      </dsp:txXfrm>
    </dsp:sp>
    <dsp:sp modelId="{A3041D82-3B23-47A9-A23E-3E5FB0E12C42}">
      <dsp:nvSpPr>
        <dsp:cNvPr id="0" name=""/>
        <dsp:cNvSpPr/>
      </dsp:nvSpPr>
      <dsp:spPr>
        <a:xfrm>
          <a:off x="3390900" y="1450197"/>
          <a:ext cx="2644902" cy="132923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344" rIns="0" bIns="91440" numCol="1" spcCol="1270" anchor="ctr" anchorCtr="0">
          <a:noAutofit/>
        </a:bodyPr>
        <a:lstStyle/>
        <a:p>
          <a:pPr lvl="0" algn="ctr" defTabSz="1066800">
            <a:lnSpc>
              <a:spcPct val="90000"/>
            </a:lnSpc>
            <a:spcBef>
              <a:spcPct val="0"/>
            </a:spcBef>
            <a:spcAft>
              <a:spcPct val="35000"/>
            </a:spcAft>
          </a:pPr>
          <a:r>
            <a:rPr lang="es-CO" sz="2400" kern="1200" dirty="0">
              <a:latin typeface="Arial" panose="020B0604020202020204" pitchFamily="34" charset="0"/>
              <a:cs typeface="Arial" panose="020B0604020202020204" pitchFamily="34" charset="0"/>
            </a:rPr>
            <a:t>106.790 Habitantes en el año 2022</a:t>
          </a:r>
        </a:p>
      </dsp:txBody>
      <dsp:txXfrm>
        <a:off x="3390900" y="1450197"/>
        <a:ext cx="2644902" cy="13292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38FF3AE-EE8C-4B0D-A099-8523C84DE9C6}" type="datetimeFigureOut">
              <a:rPr lang="en-US" smtClean="0"/>
              <a:t>6/26/2023</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3E52E5-E1A2-43E5-972A-260BC14DECA2}" type="slidenum">
              <a:rPr lang="en-US" smtClean="0"/>
              <a:t>‹Nº›</a:t>
            </a:fld>
            <a:endParaRPr lang="en-US"/>
          </a:p>
        </p:txBody>
      </p:sp>
    </p:spTree>
    <p:extLst>
      <p:ext uri="{BB962C8B-B14F-4D97-AF65-F5344CB8AC3E}">
        <p14:creationId xmlns:p14="http://schemas.microsoft.com/office/powerpoint/2010/main" val="3467231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834578-CAA3-429D-AE82-416BA81CAE3B}" type="datetimeFigureOut">
              <a:rPr lang="en-US" smtClean="0"/>
              <a:t>6/26/2023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0087E9-0318-4832-9BD9-9F5532A62CBF}" type="slidenum">
              <a:rPr lang="en-US" smtClean="0"/>
              <a:t>‹Nº›</a:t>
            </a:fld>
            <a:endParaRPr lang="en-US"/>
          </a:p>
        </p:txBody>
      </p:sp>
    </p:spTree>
    <p:extLst>
      <p:ext uri="{BB962C8B-B14F-4D97-AF65-F5344CB8AC3E}">
        <p14:creationId xmlns:p14="http://schemas.microsoft.com/office/powerpoint/2010/main" val="67288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167" indent="0">
              <a:buNone/>
              <a:defRPr sz="2000" b="1"/>
            </a:lvl2pPr>
            <a:lvl3pPr marL="914332" indent="0">
              <a:buNone/>
              <a:defRPr sz="1800" b="1"/>
            </a:lvl3pPr>
            <a:lvl4pPr marL="1371498" indent="0">
              <a:buNone/>
              <a:defRPr sz="1600" b="1"/>
            </a:lvl4pPr>
            <a:lvl5pPr marL="1828664" indent="0">
              <a:buNone/>
              <a:defRPr sz="1600" b="1"/>
            </a:lvl5pPr>
            <a:lvl6pPr marL="2285830" indent="0">
              <a:buNone/>
              <a:defRPr sz="1600" b="1"/>
            </a:lvl6pPr>
            <a:lvl7pPr marL="2742994" indent="0">
              <a:buNone/>
              <a:defRPr sz="1600" b="1"/>
            </a:lvl7pPr>
            <a:lvl8pPr marL="3200160" indent="0">
              <a:buNone/>
              <a:defRPr sz="1600" b="1"/>
            </a:lvl8pPr>
            <a:lvl9pPr marL="36573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INICIO">
    <p:spTree>
      <p:nvGrpSpPr>
        <p:cNvPr id="1" name=""/>
        <p:cNvGrpSpPr/>
        <p:nvPr/>
      </p:nvGrpSpPr>
      <p:grpSpPr>
        <a:xfrm>
          <a:off x="0" y="0"/>
          <a:ext cx="0" cy="0"/>
          <a:chOff x="0" y="0"/>
          <a:chExt cx="0" cy="0"/>
        </a:xfrm>
      </p:grpSpPr>
      <p:pic>
        <p:nvPicPr>
          <p:cNvPr id="5" name="Picture 2"/>
          <p:cNvPicPr>
            <a:picLocks noChangeAspect="1"/>
          </p:cNvPicPr>
          <p:nvPr userDrawn="1"/>
        </p:nvPicPr>
        <p:blipFill>
          <a:blip r:embed="rId2"/>
          <a:srcRect/>
          <a:stretch>
            <a:fillRect/>
          </a:stretch>
        </p:blipFill>
        <p:spPr>
          <a:xfrm>
            <a:off x="471113" y="328583"/>
            <a:ext cx="3944651" cy="1255484"/>
          </a:xfrm>
          <a:prstGeom prst="rect">
            <a:avLst/>
          </a:prstGeom>
        </p:spPr>
      </p:pic>
      <p:grpSp>
        <p:nvGrpSpPr>
          <p:cNvPr id="6" name="Group 4"/>
          <p:cNvGrpSpPr/>
          <p:nvPr userDrawn="1"/>
        </p:nvGrpSpPr>
        <p:grpSpPr>
          <a:xfrm>
            <a:off x="10575022" y="-83640"/>
            <a:ext cx="10539663" cy="10287000"/>
            <a:chOff x="0" y="0"/>
            <a:chExt cx="14052884" cy="13716000"/>
          </a:xfrm>
        </p:grpSpPr>
        <p:pic>
          <p:nvPicPr>
            <p:cNvPr id="7" name="Picture 5"/>
            <p:cNvPicPr>
              <a:picLocks noChangeAspect="1"/>
            </p:cNvPicPr>
            <p:nvPr/>
          </p:nvPicPr>
          <p:blipFill>
            <a:blip r:embed="rId3"/>
            <a:srcRect l="9933" r="32434"/>
            <a:stretch>
              <a:fillRect/>
            </a:stretch>
          </p:blipFill>
          <p:spPr>
            <a:xfrm>
              <a:off x="0" y="0"/>
              <a:ext cx="14052884" cy="13716000"/>
            </a:xfrm>
            <a:prstGeom prst="rect">
              <a:avLst/>
            </a:prstGeom>
          </p:spPr>
        </p:pic>
      </p:grpSp>
      <p:grpSp>
        <p:nvGrpSpPr>
          <p:cNvPr id="8" name="Group 15"/>
          <p:cNvGrpSpPr/>
          <p:nvPr userDrawn="1"/>
        </p:nvGrpSpPr>
        <p:grpSpPr>
          <a:xfrm>
            <a:off x="-2405949" y="-756374"/>
            <a:ext cx="4393457" cy="839228"/>
            <a:chOff x="0" y="0"/>
            <a:chExt cx="1157124" cy="221031"/>
          </a:xfrm>
        </p:grpSpPr>
        <p:sp>
          <p:nvSpPr>
            <p:cNvPr id="9" name="Freeform 16"/>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0" name="TextBox 17"/>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18"/>
          <p:cNvGrpSpPr/>
          <p:nvPr userDrawn="1"/>
        </p:nvGrpSpPr>
        <p:grpSpPr>
          <a:xfrm>
            <a:off x="1111231" y="-945845"/>
            <a:ext cx="2664423" cy="1218172"/>
            <a:chOff x="0" y="0"/>
            <a:chExt cx="483446" cy="221031"/>
          </a:xfrm>
        </p:grpSpPr>
        <p:sp>
          <p:nvSpPr>
            <p:cNvPr id="12" name="Freeform 19"/>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3" name="TextBox 20"/>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4" name="Group 21"/>
          <p:cNvGrpSpPr/>
          <p:nvPr userDrawn="1"/>
        </p:nvGrpSpPr>
        <p:grpSpPr>
          <a:xfrm>
            <a:off x="2721641" y="-945845"/>
            <a:ext cx="2664423" cy="1218172"/>
            <a:chOff x="0" y="0"/>
            <a:chExt cx="483446" cy="221031"/>
          </a:xfrm>
        </p:grpSpPr>
        <p:sp>
          <p:nvSpPr>
            <p:cNvPr id="15" name="Freeform 22"/>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6" name="TextBox 23"/>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pic>
        <p:nvPicPr>
          <p:cNvPr id="18" name="Picture 20"/>
          <p:cNvPicPr>
            <a:picLocks noChangeAspect="1"/>
          </p:cNvPicPr>
          <p:nvPr userDrawn="1"/>
        </p:nvPicPr>
        <p:blipFill>
          <a:blip r:embed="rId4"/>
          <a:srcRect l="27903" t="7707" r="27626" b="7032"/>
          <a:stretch>
            <a:fillRect/>
          </a:stretch>
        </p:blipFill>
        <p:spPr>
          <a:xfrm>
            <a:off x="10914963" y="237422"/>
            <a:ext cx="1506527" cy="162468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pic>
        <p:nvPicPr>
          <p:cNvPr id="6"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7" name="Grupo 6"/>
          <p:cNvGrpSpPr/>
          <p:nvPr userDrawn="1"/>
        </p:nvGrpSpPr>
        <p:grpSpPr>
          <a:xfrm>
            <a:off x="-2405949" y="-945846"/>
            <a:ext cx="7792008" cy="1218172"/>
            <a:chOff x="-2405949" y="-945847"/>
            <a:chExt cx="7792008" cy="1218172"/>
          </a:xfrm>
        </p:grpSpPr>
        <p:grpSp>
          <p:nvGrpSpPr>
            <p:cNvPr id="8" name="Group 3"/>
            <p:cNvGrpSpPr/>
            <p:nvPr/>
          </p:nvGrpSpPr>
          <p:grpSpPr>
            <a:xfrm>
              <a:off x="-2405949" y="-756375"/>
              <a:ext cx="4393457" cy="839228"/>
              <a:chOff x="0" y="0"/>
              <a:chExt cx="1157124" cy="221031"/>
            </a:xfrm>
          </p:grpSpPr>
          <p:sp>
            <p:nvSpPr>
              <p:cNvPr id="15"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6"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6"/>
            <p:cNvGrpSpPr/>
            <p:nvPr/>
          </p:nvGrpSpPr>
          <p:grpSpPr>
            <a:xfrm>
              <a:off x="1111228" y="-945847"/>
              <a:ext cx="2664422" cy="1218172"/>
              <a:chOff x="0" y="0"/>
              <a:chExt cx="483446" cy="221031"/>
            </a:xfrm>
          </p:grpSpPr>
          <p:sp>
            <p:nvSpPr>
              <p:cNvPr id="13"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0" name="Group 9"/>
            <p:cNvGrpSpPr/>
            <p:nvPr/>
          </p:nvGrpSpPr>
          <p:grpSpPr>
            <a:xfrm>
              <a:off x="2721637" y="-945847"/>
              <a:ext cx="2664422" cy="1218172"/>
              <a:chOff x="0" y="0"/>
              <a:chExt cx="483446" cy="221031"/>
            </a:xfrm>
          </p:grpSpPr>
          <p:sp>
            <p:nvSpPr>
              <p:cNvPr id="11"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2"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7" name="Group 12"/>
          <p:cNvGrpSpPr/>
          <p:nvPr userDrawn="1"/>
        </p:nvGrpSpPr>
        <p:grpSpPr>
          <a:xfrm rot="-4699802">
            <a:off x="12677283" y="4893040"/>
            <a:ext cx="15009628" cy="4262784"/>
            <a:chOff x="0" y="0"/>
            <a:chExt cx="3953153" cy="1122709"/>
          </a:xfrm>
        </p:grpSpPr>
        <p:sp>
          <p:nvSpPr>
            <p:cNvPr id="18"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9"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0" name="Group 15"/>
          <p:cNvGrpSpPr/>
          <p:nvPr userDrawn="1"/>
        </p:nvGrpSpPr>
        <p:grpSpPr>
          <a:xfrm rot="-4699802">
            <a:off x="10294847" y="6513127"/>
            <a:ext cx="15009628" cy="201024"/>
            <a:chOff x="0" y="0"/>
            <a:chExt cx="3953153" cy="52945"/>
          </a:xfrm>
        </p:grpSpPr>
        <p:sp>
          <p:nvSpPr>
            <p:cNvPr id="21"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2"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3"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pic>
        <p:nvPicPr>
          <p:cNvPr id="24" name="Imagen 23"/>
          <p:cNvPicPr>
            <a:picLocks noChangeAspect="1"/>
          </p:cNvPicPr>
          <p:nvPr userDrawn="1"/>
        </p:nvPicPr>
        <p:blipFill>
          <a:blip r:embed="rId4"/>
          <a:stretch>
            <a:fillRect/>
          </a:stretch>
        </p:blipFill>
        <p:spPr>
          <a:xfrm>
            <a:off x="7620000" y="9388462"/>
            <a:ext cx="2688569" cy="2615411"/>
          </a:xfrm>
          <a:prstGeom prst="rect">
            <a:avLst/>
          </a:prstGeom>
        </p:spPr>
      </p:pic>
    </p:spTree>
    <p:extLst>
      <p:ext uri="{BB962C8B-B14F-4D97-AF65-F5344CB8AC3E}">
        <p14:creationId xmlns:p14="http://schemas.microsoft.com/office/powerpoint/2010/main" val="186399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srcRect/>
          <a:stretch>
            <a:fillRect/>
          </a:stretch>
        </p:blipFill>
        <p:spPr>
          <a:xfrm>
            <a:off x="14058905" y="400959"/>
            <a:ext cx="3944651" cy="1255484"/>
          </a:xfrm>
          <a:prstGeom prst="rect">
            <a:avLst/>
          </a:prstGeom>
        </p:spPr>
      </p:pic>
      <p:grpSp>
        <p:nvGrpSpPr>
          <p:cNvPr id="9" name="Group 6"/>
          <p:cNvGrpSpPr/>
          <p:nvPr userDrawn="1"/>
        </p:nvGrpSpPr>
        <p:grpSpPr>
          <a:xfrm>
            <a:off x="13865445" y="-783709"/>
            <a:ext cx="2165787" cy="839228"/>
            <a:chOff x="0" y="0"/>
            <a:chExt cx="570413" cy="221031"/>
          </a:xfrm>
        </p:grpSpPr>
        <p:sp>
          <p:nvSpPr>
            <p:cNvPr id="10" name="Freeform 7"/>
            <p:cNvSpPr/>
            <p:nvPr/>
          </p:nvSpPr>
          <p:spPr>
            <a:xfrm>
              <a:off x="0" y="0"/>
              <a:ext cx="570413" cy="221031"/>
            </a:xfrm>
            <a:custGeom>
              <a:avLst/>
              <a:gdLst/>
              <a:ahLst/>
              <a:cxnLst/>
              <a:rect l="l" t="t" r="r" b="b"/>
              <a:pathLst>
                <a:path w="570413" h="221031">
                  <a:moveTo>
                    <a:pt x="203200" y="0"/>
                  </a:moveTo>
                  <a:lnTo>
                    <a:pt x="570413" y="0"/>
                  </a:lnTo>
                  <a:lnTo>
                    <a:pt x="367213" y="221031"/>
                  </a:lnTo>
                  <a:lnTo>
                    <a:pt x="0" y="221031"/>
                  </a:lnTo>
                  <a:lnTo>
                    <a:pt x="203200" y="0"/>
                  </a:lnTo>
                  <a:close/>
                </a:path>
              </a:pathLst>
            </a:custGeom>
            <a:solidFill>
              <a:srgbClr val="168246"/>
            </a:solidFill>
          </p:spPr>
        </p:sp>
        <p:sp>
          <p:nvSpPr>
            <p:cNvPr id="11"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userDrawn="1"/>
        </p:nvGrpSpPr>
        <p:grpSpPr>
          <a:xfrm>
            <a:off x="15154953" y="-973181"/>
            <a:ext cx="2664423"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5" name="Group 12"/>
          <p:cNvGrpSpPr/>
          <p:nvPr userDrawn="1"/>
        </p:nvGrpSpPr>
        <p:grpSpPr>
          <a:xfrm>
            <a:off x="16765363" y="-973181"/>
            <a:ext cx="2664423" cy="1218172"/>
            <a:chOff x="0" y="0"/>
            <a:chExt cx="483446" cy="221031"/>
          </a:xfrm>
        </p:grpSpPr>
        <p:sp>
          <p:nvSpPr>
            <p:cNvPr id="16" name="Freeform 13"/>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7" name="TextBox 14"/>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8" name="Group 15"/>
          <p:cNvGrpSpPr/>
          <p:nvPr userDrawn="1"/>
        </p:nvGrpSpPr>
        <p:grpSpPr>
          <a:xfrm rot="-6383299">
            <a:off x="-9225242" y="5696825"/>
            <a:ext cx="15009628" cy="4583863"/>
            <a:chOff x="0" y="0"/>
            <a:chExt cx="3953153" cy="1207272"/>
          </a:xfrm>
        </p:grpSpPr>
        <p:sp>
          <p:nvSpPr>
            <p:cNvPr id="19" name="Freeform 16"/>
            <p:cNvSpPr/>
            <p:nvPr/>
          </p:nvSpPr>
          <p:spPr>
            <a:xfrm>
              <a:off x="0" y="0"/>
              <a:ext cx="3953153" cy="1207272"/>
            </a:xfrm>
            <a:custGeom>
              <a:avLst/>
              <a:gdLst/>
              <a:ahLst/>
              <a:cxnLst/>
              <a:rect l="l" t="t" r="r" b="b"/>
              <a:pathLst>
                <a:path w="3953153" h="1207272">
                  <a:moveTo>
                    <a:pt x="0" y="0"/>
                  </a:moveTo>
                  <a:lnTo>
                    <a:pt x="3953153" y="0"/>
                  </a:lnTo>
                  <a:lnTo>
                    <a:pt x="3953153" y="1207272"/>
                  </a:lnTo>
                  <a:lnTo>
                    <a:pt x="0" y="1207272"/>
                  </a:lnTo>
                  <a:close/>
                </a:path>
              </a:pathLst>
            </a:custGeom>
            <a:solidFill>
              <a:srgbClr val="168246"/>
            </a:solidFill>
          </p:spPr>
        </p:sp>
        <p:sp>
          <p:nvSpPr>
            <p:cNvPr id="20"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1" name="Group 18"/>
          <p:cNvGrpSpPr/>
          <p:nvPr userDrawn="1"/>
        </p:nvGrpSpPr>
        <p:grpSpPr>
          <a:xfrm rot="-6428272">
            <a:off x="-6476114" y="7855943"/>
            <a:ext cx="15009628" cy="201024"/>
            <a:chOff x="0" y="0"/>
            <a:chExt cx="3953153" cy="52945"/>
          </a:xfrm>
        </p:grpSpPr>
        <p:sp>
          <p:nvSpPr>
            <p:cNvPr id="22" name="Freeform 19"/>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3" name="TextBox 20"/>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4" name="Picture 20"/>
          <p:cNvPicPr>
            <a:picLocks noChangeAspect="1"/>
          </p:cNvPicPr>
          <p:nvPr userDrawn="1"/>
        </p:nvPicPr>
        <p:blipFill>
          <a:blip r:embed="rId3"/>
          <a:srcRect l="27903" t="7707" r="27626" b="7032"/>
          <a:stretch>
            <a:fillRect/>
          </a:stretch>
        </p:blipFill>
        <p:spPr>
          <a:xfrm>
            <a:off x="435838" y="216358"/>
            <a:ext cx="1506527" cy="1624685"/>
          </a:xfrm>
          <a:prstGeom prst="rect">
            <a:avLst/>
          </a:prstGeom>
        </p:spPr>
      </p:pic>
      <p:pic>
        <p:nvPicPr>
          <p:cNvPr id="28" name="Imagen 27"/>
          <p:cNvPicPr>
            <a:picLocks noChangeAspect="1"/>
          </p:cNvPicPr>
          <p:nvPr userDrawn="1"/>
        </p:nvPicPr>
        <p:blipFill>
          <a:blip r:embed="rId4"/>
          <a:stretch>
            <a:fillRect/>
          </a:stretch>
        </p:blipFill>
        <p:spPr>
          <a:xfrm>
            <a:off x="7620000" y="9388462"/>
            <a:ext cx="2688569" cy="261541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CIAS">
    <p:spTree>
      <p:nvGrpSpPr>
        <p:cNvPr id="1" name=""/>
        <p:cNvGrpSpPr/>
        <p:nvPr/>
      </p:nvGrpSpPr>
      <p:grpSpPr>
        <a:xfrm>
          <a:off x="0" y="0"/>
          <a:ext cx="0" cy="0"/>
          <a:chOff x="0" y="0"/>
          <a:chExt cx="0" cy="0"/>
        </a:xfrm>
      </p:grpSpPr>
      <p:pic>
        <p:nvPicPr>
          <p:cNvPr id="8" name="Picture 2"/>
          <p:cNvPicPr>
            <a:picLocks noChangeAspect="1"/>
          </p:cNvPicPr>
          <p:nvPr userDrawn="1"/>
        </p:nvPicPr>
        <p:blipFill>
          <a:blip r:embed="rId2"/>
          <a:srcRect/>
          <a:stretch>
            <a:fillRect/>
          </a:stretch>
        </p:blipFill>
        <p:spPr>
          <a:xfrm>
            <a:off x="471113" y="400959"/>
            <a:ext cx="3944651" cy="1255484"/>
          </a:xfrm>
          <a:prstGeom prst="rect">
            <a:avLst/>
          </a:prstGeom>
        </p:spPr>
      </p:pic>
      <p:grpSp>
        <p:nvGrpSpPr>
          <p:cNvPr id="9" name="Grupo 8"/>
          <p:cNvGrpSpPr/>
          <p:nvPr userDrawn="1"/>
        </p:nvGrpSpPr>
        <p:grpSpPr>
          <a:xfrm>
            <a:off x="-2405949" y="-945846"/>
            <a:ext cx="7792008" cy="1218172"/>
            <a:chOff x="-2405949" y="-945847"/>
            <a:chExt cx="7792008" cy="1218172"/>
          </a:xfrm>
        </p:grpSpPr>
        <p:grpSp>
          <p:nvGrpSpPr>
            <p:cNvPr id="10" name="Group 3"/>
            <p:cNvGrpSpPr/>
            <p:nvPr/>
          </p:nvGrpSpPr>
          <p:grpSpPr>
            <a:xfrm>
              <a:off x="-2405949" y="-756375"/>
              <a:ext cx="4393457" cy="839228"/>
              <a:chOff x="0" y="0"/>
              <a:chExt cx="1157124" cy="221031"/>
            </a:xfrm>
          </p:grpSpPr>
          <p:sp>
            <p:nvSpPr>
              <p:cNvPr id="17"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18"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1" name="Group 6"/>
            <p:cNvGrpSpPr/>
            <p:nvPr/>
          </p:nvGrpSpPr>
          <p:grpSpPr>
            <a:xfrm>
              <a:off x="1111228" y="-945847"/>
              <a:ext cx="2664422" cy="1218172"/>
              <a:chOff x="0" y="0"/>
              <a:chExt cx="483446" cy="221031"/>
            </a:xfrm>
          </p:grpSpPr>
          <p:sp>
            <p:nvSpPr>
              <p:cNvPr id="15"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16"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12" name="Group 9"/>
            <p:cNvGrpSpPr/>
            <p:nvPr/>
          </p:nvGrpSpPr>
          <p:grpSpPr>
            <a:xfrm>
              <a:off x="2721637" y="-945847"/>
              <a:ext cx="2664422" cy="1218172"/>
              <a:chOff x="0" y="0"/>
              <a:chExt cx="483446" cy="221031"/>
            </a:xfrm>
          </p:grpSpPr>
          <p:sp>
            <p:nvSpPr>
              <p:cNvPr id="13"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4"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9" name="Group 12"/>
          <p:cNvGrpSpPr/>
          <p:nvPr userDrawn="1"/>
        </p:nvGrpSpPr>
        <p:grpSpPr>
          <a:xfrm rot="-4699802">
            <a:off x="12677283" y="4893040"/>
            <a:ext cx="15009628" cy="4262784"/>
            <a:chOff x="0" y="0"/>
            <a:chExt cx="3953153" cy="1122709"/>
          </a:xfrm>
        </p:grpSpPr>
        <p:sp>
          <p:nvSpPr>
            <p:cNvPr id="20"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21"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22" name="Group 15"/>
          <p:cNvGrpSpPr/>
          <p:nvPr userDrawn="1"/>
        </p:nvGrpSpPr>
        <p:grpSpPr>
          <a:xfrm rot="-4699802">
            <a:off x="10294847" y="6513127"/>
            <a:ext cx="15009628" cy="201024"/>
            <a:chOff x="0" y="0"/>
            <a:chExt cx="3953153" cy="52945"/>
          </a:xfrm>
        </p:grpSpPr>
        <p:sp>
          <p:nvSpPr>
            <p:cNvPr id="23"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24"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25" name="Picture 20"/>
          <p:cNvPicPr>
            <a:picLocks noChangeAspect="1"/>
          </p:cNvPicPr>
          <p:nvPr userDrawn="1"/>
        </p:nvPicPr>
        <p:blipFill>
          <a:blip r:embed="rId3"/>
          <a:srcRect l="27903" t="7707" r="27626" b="7032"/>
          <a:stretch>
            <a:fillRect/>
          </a:stretch>
        </p:blipFill>
        <p:spPr>
          <a:xfrm>
            <a:off x="16054369" y="90474"/>
            <a:ext cx="1506527" cy="1624685"/>
          </a:xfrm>
          <a:prstGeom prst="rect">
            <a:avLst/>
          </a:prstGeom>
        </p:spPr>
      </p:pic>
      <p:grpSp>
        <p:nvGrpSpPr>
          <p:cNvPr id="26" name="Group 2"/>
          <p:cNvGrpSpPr/>
          <p:nvPr userDrawn="1"/>
        </p:nvGrpSpPr>
        <p:grpSpPr>
          <a:xfrm>
            <a:off x="4" y="3467100"/>
            <a:ext cx="18287997" cy="11161301"/>
            <a:chOff x="-97909" y="-2126800"/>
            <a:chExt cx="5874598" cy="2939600"/>
          </a:xfrm>
        </p:grpSpPr>
        <p:sp>
          <p:nvSpPr>
            <p:cNvPr id="27"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8"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9" name="TextBox 14"/>
          <p:cNvSpPr txBox="1"/>
          <p:nvPr userDrawn="1"/>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6/26/2023</a:t>
            </a:fld>
            <a:endParaRPr lang="en-US"/>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0" r:id="rId4"/>
    <p:sldLayoutId id="2147483656" r:id="rId5"/>
    <p:sldLayoutId id="2147483657" r:id="rId6"/>
  </p:sldLayoutIdLst>
  <p:txStyles>
    <p:titleStyle>
      <a:lvl1pPr algn="ctr" defTabSz="914332"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91433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95" indent="-285730" algn="l" defTabSz="91433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14" indent="-228584" algn="l" defTabSz="91433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8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47"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10"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8.tmp"/><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1.png"/><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2.png"/><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0 Rectángulo"/>
          <p:cNvSpPr/>
          <p:nvPr/>
        </p:nvSpPr>
        <p:spPr>
          <a:xfrm>
            <a:off x="304800" y="1694591"/>
            <a:ext cx="11049000" cy="8586966"/>
          </a:xfrm>
          <a:prstGeom prst="rect">
            <a:avLst/>
          </a:prstGeom>
        </p:spPr>
        <p:txBody>
          <a:bodyPr wrap="square">
            <a:spAutoFit/>
          </a:bodyPr>
          <a:lstStyle/>
          <a:p>
            <a:pPr algn="ctr"/>
            <a:r>
              <a:rPr lang="es-419" sz="2400" b="1" dirty="0">
                <a:latin typeface="Arial" pitchFamily="34" charset="0"/>
                <a:cs typeface="Arial" pitchFamily="34" charset="0"/>
              </a:rPr>
              <a:t>PROPUESTA PARA LA CREACIÓN DE UNA EMPRESA PRODUCTORA Y DISTRIBUIDORA DE POLLOS CRIOLLOS CON INCUBADORAS CACERAS EN AGUACHICA, CESAR </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PROYECTO DE GRADO</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ELISANDRITH SALAZAR LUNA </a:t>
            </a: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FERNEL ENRIQUE PALLARES CAÑIZARES</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LUIS ALFONSO VARGAS CASTRO </a:t>
            </a:r>
          </a:p>
          <a:p>
            <a:pPr algn="ctr"/>
            <a:r>
              <a:rPr lang="es-419" sz="2400" b="1" dirty="0">
                <a:latin typeface="Arial" pitchFamily="34" charset="0"/>
                <a:cs typeface="Arial" pitchFamily="34" charset="0"/>
              </a:rPr>
              <a:t>ESP. EN FINANZAS</a:t>
            </a:r>
          </a:p>
          <a:p>
            <a:pPr algn="ctr"/>
            <a:endParaRPr lang="es-419" sz="2400" b="1" dirty="0">
              <a:latin typeface="Arial" pitchFamily="34" charset="0"/>
              <a:cs typeface="Arial" pitchFamily="34" charset="0"/>
            </a:endParaRPr>
          </a:p>
          <a:p>
            <a:pPr algn="ctr"/>
            <a:endParaRPr lang="es-419" sz="2400" b="1" dirty="0">
              <a:latin typeface="Arial" pitchFamily="34" charset="0"/>
              <a:cs typeface="Arial" pitchFamily="34" charset="0"/>
            </a:endParaRPr>
          </a:p>
          <a:p>
            <a:pPr algn="ctr"/>
            <a:r>
              <a:rPr lang="es-419" sz="2400" b="1" dirty="0">
                <a:latin typeface="Arial" pitchFamily="34" charset="0"/>
                <a:cs typeface="Arial" pitchFamily="34" charset="0"/>
              </a:rPr>
              <a:t>UNIVERSIDAD POPULAR DEL CESAR SECCIONAL AGUACHICA</a:t>
            </a:r>
          </a:p>
          <a:p>
            <a:pPr algn="ctr"/>
            <a:r>
              <a:rPr lang="es-419" sz="2400" b="1" dirty="0">
                <a:latin typeface="Arial" pitchFamily="34" charset="0"/>
                <a:cs typeface="Arial" pitchFamily="34" charset="0"/>
              </a:rPr>
              <a:t>CIENCIAS ADMINISTRATIVAS, CONTABLES Y ECONÓMICAS</a:t>
            </a:r>
          </a:p>
          <a:p>
            <a:pPr algn="ctr"/>
            <a:r>
              <a:rPr lang="es-419" sz="2400" b="1" dirty="0">
                <a:latin typeface="Arial" pitchFamily="34" charset="0"/>
                <a:cs typeface="Arial" pitchFamily="34" charset="0"/>
              </a:rPr>
              <a:t>ADMINISTRACIÓN DE EMPRESAS</a:t>
            </a:r>
          </a:p>
          <a:p>
            <a:pPr algn="ctr"/>
            <a:r>
              <a:rPr lang="es-419" sz="2400" b="1" dirty="0">
                <a:latin typeface="Arial" pitchFamily="34" charset="0"/>
                <a:cs typeface="Arial" pitchFamily="34" charset="0"/>
              </a:rPr>
              <a:t>AGUACHICA</a:t>
            </a:r>
          </a:p>
          <a:p>
            <a:pPr algn="ctr"/>
            <a:r>
              <a:rPr lang="es-419" sz="2400" b="1" dirty="0">
                <a:latin typeface="Arial" pitchFamily="34" charset="0"/>
                <a:cs typeface="Arial" pitchFamily="34" charset="0"/>
              </a:rPr>
              <a:t>2023 - 1</a:t>
            </a:r>
          </a:p>
        </p:txBody>
      </p:sp>
    </p:spTree>
    <p:extLst>
      <p:ext uri="{BB962C8B-B14F-4D97-AF65-F5344CB8AC3E}">
        <p14:creationId xmlns:p14="http://schemas.microsoft.com/office/powerpoint/2010/main" val="36156239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xmlns="" id="{6988F96C-1A75-D0A0-D40B-31E585453B9D}"/>
              </a:ext>
            </a:extLst>
          </p:cNvPr>
          <p:cNvPicPr>
            <a:picLocks noChangeAspect="1"/>
          </p:cNvPicPr>
          <p:nvPr/>
        </p:nvPicPr>
        <p:blipFill>
          <a:blip r:embed="rId2"/>
          <a:stretch>
            <a:fillRect/>
          </a:stretch>
        </p:blipFill>
        <p:spPr>
          <a:xfrm>
            <a:off x="2706285" y="2019300"/>
            <a:ext cx="5565648" cy="7444824"/>
          </a:xfrm>
          <a:prstGeom prst="rect">
            <a:avLst/>
          </a:prstGeom>
        </p:spPr>
      </p:pic>
      <p:sp>
        <p:nvSpPr>
          <p:cNvPr id="3" name="CuadroTexto 2">
            <a:extLst>
              <a:ext uri="{FF2B5EF4-FFF2-40B4-BE49-F238E27FC236}">
                <a16:creationId xmlns:a16="http://schemas.microsoft.com/office/drawing/2014/main" xmlns="" id="{995EF9CB-9BE5-7378-37FE-DEFBB0F8863E}"/>
              </a:ext>
            </a:extLst>
          </p:cNvPr>
          <p:cNvSpPr txBox="1"/>
          <p:nvPr/>
        </p:nvSpPr>
        <p:spPr>
          <a:xfrm>
            <a:off x="1676400" y="647700"/>
            <a:ext cx="12344400" cy="872034"/>
          </a:xfrm>
          <a:prstGeom prst="rect">
            <a:avLst/>
          </a:prstGeom>
          <a:noFill/>
        </p:spPr>
        <p:txBody>
          <a:bodyPr wrap="square" rtlCol="0">
            <a:spAutoFit/>
          </a:bodyPr>
          <a:lstStyle/>
          <a:p>
            <a:pPr lvl="1" algn="just">
              <a:lnSpc>
                <a:spcPct val="150000"/>
              </a:lnSpc>
              <a:spcBef>
                <a:spcPts val="1000"/>
              </a:spcBef>
              <a:spcAft>
                <a:spcPts val="2000"/>
              </a:spcAft>
              <a:buSzPts val="1200"/>
            </a:pPr>
            <a:r>
              <a:rPr lang="es-CO" sz="1800" b="1" cap="all" dirty="0">
                <a:effectLst/>
                <a:latin typeface="Arial" panose="020B0604020202020204" pitchFamily="34" charset="0"/>
                <a:ea typeface="Times New Roman" panose="02020603050405020304" pitchFamily="18" charset="0"/>
                <a:cs typeface="Arial" panose="020B0604020202020204" pitchFamily="34" charset="0"/>
              </a:rPr>
              <a:t>2. Determinar el estudio técnico para la creación de una empresa de ser productores y distribuidores de pollos criollos con incubadoras caceras en Aguachica, Cesar.</a:t>
            </a:r>
          </a:p>
        </p:txBody>
      </p:sp>
      <p:pic>
        <p:nvPicPr>
          <p:cNvPr id="4" name="Imagen 3">
            <a:extLst>
              <a:ext uri="{FF2B5EF4-FFF2-40B4-BE49-F238E27FC236}">
                <a16:creationId xmlns:a16="http://schemas.microsoft.com/office/drawing/2014/main" xmlns="" id="{EDDADFF1-AD6C-F39A-05E8-DB182A652FC2}"/>
              </a:ext>
            </a:extLst>
          </p:cNvPr>
          <p:cNvPicPr>
            <a:picLocks noChangeAspect="1"/>
          </p:cNvPicPr>
          <p:nvPr/>
        </p:nvPicPr>
        <p:blipFill>
          <a:blip r:embed="rId3"/>
          <a:stretch>
            <a:fillRect/>
          </a:stretch>
        </p:blipFill>
        <p:spPr>
          <a:xfrm>
            <a:off x="9982200" y="1866900"/>
            <a:ext cx="5946648" cy="7946136"/>
          </a:xfrm>
          <a:prstGeom prst="rect">
            <a:avLst/>
          </a:prstGeom>
        </p:spPr>
      </p:pic>
    </p:spTree>
    <p:extLst>
      <p:ext uri="{BB962C8B-B14F-4D97-AF65-F5344CB8AC3E}">
        <p14:creationId xmlns:p14="http://schemas.microsoft.com/office/powerpoint/2010/main" val="3196604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6692D674-B2AC-6F45-E177-8C8340509DBA}"/>
              </a:ext>
            </a:extLst>
          </p:cNvPr>
          <p:cNvSpPr txBox="1"/>
          <p:nvPr/>
        </p:nvSpPr>
        <p:spPr>
          <a:xfrm>
            <a:off x="1828800" y="800100"/>
            <a:ext cx="12192000" cy="2109295"/>
          </a:xfrm>
          <a:prstGeom prst="rect">
            <a:avLst/>
          </a:prstGeom>
          <a:noFill/>
        </p:spPr>
        <p:txBody>
          <a:bodyPr wrap="square" rtlCol="0">
            <a:spAutoFit/>
          </a:bodyPr>
          <a:lstStyle/>
          <a:p>
            <a:pPr lvl="1" algn="just">
              <a:lnSpc>
                <a:spcPct val="115000"/>
              </a:lnSpc>
              <a:spcBef>
                <a:spcPts val="1000"/>
              </a:spcBef>
              <a:buSzPts val="1200"/>
            </a:pPr>
            <a:r>
              <a:rPr lang="es-CO" sz="2000" b="1" cap="all" dirty="0">
                <a:latin typeface="Arial" panose="020B0604020202020204" pitchFamily="34" charset="0"/>
                <a:ea typeface="Times New Roman" panose="02020603050405020304" pitchFamily="18" charset="0"/>
                <a:cs typeface="Arial" panose="020B0604020202020204" pitchFamily="34" charset="0"/>
              </a:rPr>
              <a:t>3</a:t>
            </a:r>
            <a:r>
              <a:rPr lang="es-CO" sz="2000" b="1" cap="all" dirty="0">
                <a:effectLst/>
                <a:latin typeface="Arial" panose="020B0604020202020204" pitchFamily="34" charset="0"/>
                <a:ea typeface="Times New Roman" panose="02020603050405020304" pitchFamily="18" charset="0"/>
                <a:cs typeface="Arial" panose="020B0604020202020204" pitchFamily="34" charset="0"/>
              </a:rPr>
              <a:t>. </a:t>
            </a:r>
            <a:r>
              <a:rPr lang="es-CO" b="1" cap="all" dirty="0">
                <a:effectLst/>
                <a:latin typeface="Arial" panose="020B0604020202020204" pitchFamily="34" charset="0"/>
                <a:ea typeface="Calibri" panose="020F0502020204030204" pitchFamily="34" charset="0"/>
                <a:cs typeface="Arial" panose="020B0604020202020204" pitchFamily="34" charset="0"/>
              </a:rPr>
              <a:t>Elaborar el estudio administrativo para la creación de una empresa de ser productores y distribuidores de pollos criollos con incubadoras caceras en Aguachica, Cesar.</a:t>
            </a:r>
            <a:endParaRPr lang="es-CO" b="1" cap="all" dirty="0">
              <a:effectLst/>
              <a:latin typeface="Arial" panose="020B0604020202020204" pitchFamily="34" charset="0"/>
              <a:ea typeface="Times New Roman" panose="02020603050405020304" pitchFamily="18" charset="0"/>
              <a:cs typeface="Arial" panose="020B0604020202020204" pitchFamily="34" charset="0"/>
            </a:endParaRPr>
          </a:p>
          <a:p>
            <a:pPr algn="just">
              <a:spcAft>
                <a:spcPts val="2000"/>
              </a:spcAft>
            </a:pPr>
            <a:r>
              <a:rPr lang="es-CO" dirty="0">
                <a:effectLst/>
                <a:latin typeface="Arial" panose="020B0604020202020204" pitchFamily="34" charset="0"/>
                <a:ea typeface="Calibri" panose="020F0502020204030204" pitchFamily="34" charset="0"/>
                <a:cs typeface="Arial" panose="020B0604020202020204" pitchFamily="34" charset="0"/>
              </a:rPr>
              <a:t> </a:t>
            </a:r>
          </a:p>
          <a:p>
            <a:pPr lvl="1" algn="just">
              <a:lnSpc>
                <a:spcPct val="150000"/>
              </a:lnSpc>
              <a:spcBef>
                <a:spcPts val="1000"/>
              </a:spcBef>
              <a:spcAft>
                <a:spcPts val="2000"/>
              </a:spcAft>
              <a:buSzPts val="1200"/>
            </a:pPr>
            <a:endParaRPr lang="es-CO" sz="1800" b="1" cap="all" dirty="0">
              <a:effectLst/>
              <a:latin typeface="Arial" panose="020B0604020202020204" pitchFamily="34" charset="0"/>
              <a:ea typeface="Times New Roman" panose="02020603050405020304" pitchFamily="18" charset="0"/>
              <a:cs typeface="Arial" panose="020B0604020202020204" pitchFamily="34" charset="0"/>
            </a:endParaRPr>
          </a:p>
        </p:txBody>
      </p:sp>
      <p:graphicFrame>
        <p:nvGraphicFramePr>
          <p:cNvPr id="3" name="Diagrama 2">
            <a:extLst>
              <a:ext uri="{FF2B5EF4-FFF2-40B4-BE49-F238E27FC236}">
                <a16:creationId xmlns:a16="http://schemas.microsoft.com/office/drawing/2014/main" xmlns="" id="{891AC8E5-C705-CE7F-1E9F-0AF749BFEA68}"/>
              </a:ext>
            </a:extLst>
          </p:cNvPr>
          <p:cNvGraphicFramePr/>
          <p:nvPr>
            <p:extLst>
              <p:ext uri="{D42A27DB-BD31-4B8C-83A1-F6EECF244321}">
                <p14:modId xmlns:p14="http://schemas.microsoft.com/office/powerpoint/2010/main" val="4111954978"/>
              </p:ext>
            </p:extLst>
          </p:nvPr>
        </p:nvGraphicFramePr>
        <p:xfrm>
          <a:off x="3257550" y="2019300"/>
          <a:ext cx="12439650" cy="73273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6244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730FD4F8-D734-9514-CB77-478319175417}"/>
              </a:ext>
            </a:extLst>
          </p:cNvPr>
          <p:cNvSpPr txBox="1"/>
          <p:nvPr/>
        </p:nvSpPr>
        <p:spPr>
          <a:xfrm>
            <a:off x="1828800" y="800100"/>
            <a:ext cx="12192000" cy="2109295"/>
          </a:xfrm>
          <a:prstGeom prst="rect">
            <a:avLst/>
          </a:prstGeom>
          <a:noFill/>
        </p:spPr>
        <p:txBody>
          <a:bodyPr wrap="square" rtlCol="0">
            <a:spAutoFit/>
          </a:bodyPr>
          <a:lstStyle/>
          <a:p>
            <a:pPr lvl="1" algn="just">
              <a:lnSpc>
                <a:spcPct val="115000"/>
              </a:lnSpc>
              <a:spcBef>
                <a:spcPts val="1000"/>
              </a:spcBef>
              <a:buSzPts val="1200"/>
            </a:pPr>
            <a:r>
              <a:rPr lang="es-CO" sz="2000" b="1" cap="all" dirty="0">
                <a:latin typeface="Arial" panose="020B0604020202020204" pitchFamily="34" charset="0"/>
                <a:ea typeface="Times New Roman" panose="02020603050405020304" pitchFamily="18" charset="0"/>
                <a:cs typeface="Arial" panose="020B0604020202020204" pitchFamily="34" charset="0"/>
              </a:rPr>
              <a:t>3</a:t>
            </a:r>
            <a:r>
              <a:rPr lang="es-CO" sz="2000" b="1" cap="all" dirty="0">
                <a:effectLst/>
                <a:latin typeface="Arial" panose="020B0604020202020204" pitchFamily="34" charset="0"/>
                <a:ea typeface="Times New Roman" panose="02020603050405020304" pitchFamily="18" charset="0"/>
                <a:cs typeface="Arial" panose="020B0604020202020204" pitchFamily="34" charset="0"/>
              </a:rPr>
              <a:t>. </a:t>
            </a:r>
            <a:r>
              <a:rPr lang="es-CO" b="1" cap="all" dirty="0">
                <a:effectLst/>
                <a:latin typeface="Arial" panose="020B0604020202020204" pitchFamily="34" charset="0"/>
                <a:ea typeface="Calibri" panose="020F0502020204030204" pitchFamily="34" charset="0"/>
                <a:cs typeface="Arial" panose="020B0604020202020204" pitchFamily="34" charset="0"/>
              </a:rPr>
              <a:t>Elaborar el estudio administrativo para la creación de una empresa de ser productores y distribuidores de pollos criollos con incubadoras caceras en Aguachica, Cesar.</a:t>
            </a:r>
            <a:endParaRPr lang="es-CO" b="1" cap="all" dirty="0">
              <a:effectLst/>
              <a:latin typeface="Arial" panose="020B0604020202020204" pitchFamily="34" charset="0"/>
              <a:ea typeface="Times New Roman" panose="02020603050405020304" pitchFamily="18" charset="0"/>
              <a:cs typeface="Arial" panose="020B0604020202020204" pitchFamily="34" charset="0"/>
            </a:endParaRPr>
          </a:p>
          <a:p>
            <a:pPr algn="just">
              <a:spcAft>
                <a:spcPts val="2000"/>
              </a:spcAft>
            </a:pPr>
            <a:r>
              <a:rPr lang="es-CO" dirty="0">
                <a:effectLst/>
                <a:latin typeface="Arial" panose="020B0604020202020204" pitchFamily="34" charset="0"/>
                <a:ea typeface="Calibri" panose="020F0502020204030204" pitchFamily="34" charset="0"/>
                <a:cs typeface="Arial" panose="020B0604020202020204" pitchFamily="34" charset="0"/>
              </a:rPr>
              <a:t> </a:t>
            </a:r>
          </a:p>
          <a:p>
            <a:pPr lvl="1" algn="just">
              <a:lnSpc>
                <a:spcPct val="150000"/>
              </a:lnSpc>
              <a:spcBef>
                <a:spcPts val="1000"/>
              </a:spcBef>
              <a:spcAft>
                <a:spcPts val="2000"/>
              </a:spcAft>
              <a:buSzPts val="1200"/>
            </a:pPr>
            <a:endParaRPr lang="es-CO" sz="1800" b="1" cap="all"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3" name="Imagen 2">
            <a:extLst>
              <a:ext uri="{FF2B5EF4-FFF2-40B4-BE49-F238E27FC236}">
                <a16:creationId xmlns:a16="http://schemas.microsoft.com/office/drawing/2014/main" xmlns="" id="{4B8BBA13-9F51-1052-7CA9-367E85325804}"/>
              </a:ext>
            </a:extLst>
          </p:cNvPr>
          <p:cNvPicPr>
            <a:picLocks noChangeAspect="1"/>
          </p:cNvPicPr>
          <p:nvPr/>
        </p:nvPicPr>
        <p:blipFill>
          <a:blip r:embed="rId2"/>
          <a:stretch>
            <a:fillRect/>
          </a:stretch>
        </p:blipFill>
        <p:spPr>
          <a:xfrm>
            <a:off x="2705322" y="2476499"/>
            <a:ext cx="12534677" cy="6595169"/>
          </a:xfrm>
          <a:prstGeom prst="rect">
            <a:avLst/>
          </a:prstGeom>
        </p:spPr>
      </p:pic>
      <p:sp>
        <p:nvSpPr>
          <p:cNvPr id="4" name="CuadroTexto 3">
            <a:extLst>
              <a:ext uri="{FF2B5EF4-FFF2-40B4-BE49-F238E27FC236}">
                <a16:creationId xmlns:a16="http://schemas.microsoft.com/office/drawing/2014/main" xmlns="" id="{FB57A216-2AF9-33B6-91F3-13A4C17BC71E}"/>
              </a:ext>
            </a:extLst>
          </p:cNvPr>
          <p:cNvSpPr txBox="1"/>
          <p:nvPr/>
        </p:nvSpPr>
        <p:spPr>
          <a:xfrm>
            <a:off x="3352800" y="9639300"/>
            <a:ext cx="2971800" cy="381000"/>
          </a:xfrm>
          <a:prstGeom prst="rect">
            <a:avLst/>
          </a:prstGeom>
          <a:noFill/>
        </p:spPr>
        <p:txBody>
          <a:bodyPr wrap="square" rtlCol="0">
            <a:spAutoFit/>
          </a:bodyPr>
          <a:lstStyle/>
          <a:p>
            <a:endParaRPr lang="es-CO" dirty="0"/>
          </a:p>
        </p:txBody>
      </p:sp>
    </p:spTree>
    <p:extLst>
      <p:ext uri="{BB962C8B-B14F-4D97-AF65-F5344CB8AC3E}">
        <p14:creationId xmlns:p14="http://schemas.microsoft.com/office/powerpoint/2010/main" val="1459877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730FD4F8-D734-9514-CB77-478319175417}"/>
              </a:ext>
            </a:extLst>
          </p:cNvPr>
          <p:cNvSpPr txBox="1"/>
          <p:nvPr/>
        </p:nvSpPr>
        <p:spPr>
          <a:xfrm>
            <a:off x="1752600" y="931333"/>
            <a:ext cx="12192000" cy="1832296"/>
          </a:xfrm>
          <a:prstGeom prst="rect">
            <a:avLst/>
          </a:prstGeom>
          <a:noFill/>
        </p:spPr>
        <p:txBody>
          <a:bodyPr wrap="square" rtlCol="0">
            <a:spAutoFit/>
          </a:bodyPr>
          <a:lstStyle/>
          <a:p>
            <a:pPr lvl="1" algn="just">
              <a:lnSpc>
                <a:spcPct val="115000"/>
              </a:lnSpc>
              <a:spcBef>
                <a:spcPts val="1000"/>
              </a:spcBef>
              <a:spcAft>
                <a:spcPts val="2000"/>
              </a:spcAft>
              <a:buSzPts val="1200"/>
            </a:pPr>
            <a:r>
              <a:rPr lang="es-CO" sz="2000" b="1" cap="all" dirty="0">
                <a:effectLst/>
                <a:latin typeface="Arial" panose="020B0604020202020204" pitchFamily="34" charset="0"/>
                <a:ea typeface="Times New Roman" panose="02020603050405020304" pitchFamily="18" charset="0"/>
                <a:cs typeface="Arial" panose="020B0604020202020204" pitchFamily="34" charset="0"/>
              </a:rPr>
              <a:t>4. </a:t>
            </a:r>
            <a:r>
              <a:rPr lang="es-CO" sz="1800" b="1" cap="all" dirty="0">
                <a:effectLst/>
                <a:latin typeface="Arial" panose="020B0604020202020204" pitchFamily="34" charset="0"/>
                <a:ea typeface="Calibri" panose="020F0502020204030204" pitchFamily="34" charset="0"/>
                <a:cs typeface="Arial" panose="020B0604020202020204" pitchFamily="34" charset="0"/>
              </a:rPr>
              <a:t>Realizar los estudios de viabilidad y factibilidad financiera para la creación de una empresa de ser productores y distribuidores de pollos criollos con incubadoras caceras en Aguachica, Cesar.</a:t>
            </a:r>
            <a:r>
              <a:rPr lang="es-CO" dirty="0">
                <a:effectLst/>
                <a:latin typeface="Arial" panose="020B0604020202020204" pitchFamily="34" charset="0"/>
                <a:ea typeface="Calibri" panose="020F0502020204030204" pitchFamily="34" charset="0"/>
                <a:cs typeface="Arial" panose="020B0604020202020204" pitchFamily="34" charset="0"/>
              </a:rPr>
              <a:t> </a:t>
            </a:r>
          </a:p>
          <a:p>
            <a:pPr lvl="1" algn="just">
              <a:lnSpc>
                <a:spcPct val="150000"/>
              </a:lnSpc>
              <a:spcBef>
                <a:spcPts val="1000"/>
              </a:spcBef>
              <a:spcAft>
                <a:spcPts val="2000"/>
              </a:spcAft>
              <a:buSzPts val="1200"/>
            </a:pPr>
            <a:endParaRPr lang="es-CO" sz="1800" b="1" cap="all"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CuadroTexto 3">
            <a:extLst>
              <a:ext uri="{FF2B5EF4-FFF2-40B4-BE49-F238E27FC236}">
                <a16:creationId xmlns:a16="http://schemas.microsoft.com/office/drawing/2014/main" xmlns="" id="{FB57A216-2AF9-33B6-91F3-13A4C17BC71E}"/>
              </a:ext>
            </a:extLst>
          </p:cNvPr>
          <p:cNvSpPr txBox="1"/>
          <p:nvPr/>
        </p:nvSpPr>
        <p:spPr>
          <a:xfrm>
            <a:off x="3352800" y="9639300"/>
            <a:ext cx="2971800" cy="381000"/>
          </a:xfrm>
          <a:prstGeom prst="rect">
            <a:avLst/>
          </a:prstGeom>
          <a:noFill/>
        </p:spPr>
        <p:txBody>
          <a:bodyPr wrap="square" rtlCol="0">
            <a:spAutoFit/>
          </a:bodyPr>
          <a:lstStyle/>
          <a:p>
            <a:endParaRPr lang="es-CO" dirty="0"/>
          </a:p>
        </p:txBody>
      </p:sp>
      <p:pic>
        <p:nvPicPr>
          <p:cNvPr id="6" name="Imagen 5">
            <a:extLst>
              <a:ext uri="{FF2B5EF4-FFF2-40B4-BE49-F238E27FC236}">
                <a16:creationId xmlns:a16="http://schemas.microsoft.com/office/drawing/2014/main" xmlns="" id="{7B231A01-F641-3B3B-DB10-DD6F70717AAE}"/>
              </a:ext>
            </a:extLst>
          </p:cNvPr>
          <p:cNvPicPr>
            <a:picLocks noChangeAspect="1"/>
          </p:cNvPicPr>
          <p:nvPr/>
        </p:nvPicPr>
        <p:blipFill>
          <a:blip r:embed="rId2"/>
          <a:stretch>
            <a:fillRect/>
          </a:stretch>
        </p:blipFill>
        <p:spPr>
          <a:xfrm>
            <a:off x="2361438" y="2851852"/>
            <a:ext cx="13565124" cy="7168448"/>
          </a:xfrm>
          <a:prstGeom prst="rect">
            <a:avLst/>
          </a:prstGeom>
        </p:spPr>
      </p:pic>
      <p:sp>
        <p:nvSpPr>
          <p:cNvPr id="8" name="CuadroTexto 7">
            <a:extLst>
              <a:ext uri="{FF2B5EF4-FFF2-40B4-BE49-F238E27FC236}">
                <a16:creationId xmlns:a16="http://schemas.microsoft.com/office/drawing/2014/main" xmlns="" id="{EE834EFB-8473-6A51-11F3-0219A956F5A6}"/>
              </a:ext>
            </a:extLst>
          </p:cNvPr>
          <p:cNvSpPr txBox="1"/>
          <p:nvPr/>
        </p:nvSpPr>
        <p:spPr>
          <a:xfrm>
            <a:off x="6934200" y="2301964"/>
            <a:ext cx="13368866" cy="461665"/>
          </a:xfrm>
          <a:prstGeom prst="rect">
            <a:avLst/>
          </a:prstGeom>
          <a:noFill/>
        </p:spPr>
        <p:txBody>
          <a:bodyPr wrap="square">
            <a:spAutoFit/>
          </a:bodyPr>
          <a:lstStyle/>
          <a:p>
            <a:r>
              <a:rPr lang="es-CO" sz="2400" b="1" dirty="0">
                <a:effectLst/>
                <a:latin typeface="Arial" panose="020B0604020202020204" pitchFamily="34" charset="0"/>
                <a:ea typeface="Times New Roman" panose="02020603050405020304" pitchFamily="18" charset="0"/>
                <a:cs typeface="Arial" panose="020B0604020202020204" pitchFamily="34" charset="0"/>
              </a:rPr>
              <a:t>Estado de resultados</a:t>
            </a:r>
            <a:endParaRPr lang="es-CO"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5432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730FD4F8-D734-9514-CB77-478319175417}"/>
              </a:ext>
            </a:extLst>
          </p:cNvPr>
          <p:cNvSpPr txBox="1"/>
          <p:nvPr/>
        </p:nvSpPr>
        <p:spPr>
          <a:xfrm>
            <a:off x="1752600" y="952500"/>
            <a:ext cx="12192000" cy="1832296"/>
          </a:xfrm>
          <a:prstGeom prst="rect">
            <a:avLst/>
          </a:prstGeom>
          <a:noFill/>
        </p:spPr>
        <p:txBody>
          <a:bodyPr wrap="square" rtlCol="0">
            <a:spAutoFit/>
          </a:bodyPr>
          <a:lstStyle/>
          <a:p>
            <a:pPr lvl="1" algn="just">
              <a:lnSpc>
                <a:spcPct val="115000"/>
              </a:lnSpc>
              <a:spcBef>
                <a:spcPts val="1000"/>
              </a:spcBef>
              <a:spcAft>
                <a:spcPts val="2000"/>
              </a:spcAft>
              <a:buSzPts val="1200"/>
            </a:pPr>
            <a:r>
              <a:rPr lang="es-CO" sz="2000" b="1" cap="all" dirty="0">
                <a:effectLst/>
                <a:latin typeface="Arial" panose="020B0604020202020204" pitchFamily="34" charset="0"/>
                <a:ea typeface="Times New Roman" panose="02020603050405020304" pitchFamily="18" charset="0"/>
                <a:cs typeface="Arial" panose="020B0604020202020204" pitchFamily="34" charset="0"/>
              </a:rPr>
              <a:t>4. </a:t>
            </a:r>
            <a:r>
              <a:rPr lang="es-CO" sz="1800" b="1" cap="all" dirty="0">
                <a:effectLst/>
                <a:latin typeface="Arial" panose="020B0604020202020204" pitchFamily="34" charset="0"/>
                <a:ea typeface="Calibri" panose="020F0502020204030204" pitchFamily="34" charset="0"/>
                <a:cs typeface="Arial" panose="020B0604020202020204" pitchFamily="34" charset="0"/>
              </a:rPr>
              <a:t>Realizar los estudios de viabilidad y factibilidad financiera para la creación de una empresa de ser productores y distribuidores de pollos criollos con incubadoras caceras en Aguachica, Cesar.</a:t>
            </a:r>
            <a:r>
              <a:rPr lang="es-CO" dirty="0">
                <a:effectLst/>
                <a:latin typeface="Arial" panose="020B0604020202020204" pitchFamily="34" charset="0"/>
                <a:ea typeface="Calibri" panose="020F0502020204030204" pitchFamily="34" charset="0"/>
                <a:cs typeface="Arial" panose="020B0604020202020204" pitchFamily="34" charset="0"/>
              </a:rPr>
              <a:t> </a:t>
            </a:r>
          </a:p>
          <a:p>
            <a:pPr lvl="1" algn="just">
              <a:lnSpc>
                <a:spcPct val="150000"/>
              </a:lnSpc>
              <a:spcBef>
                <a:spcPts val="1000"/>
              </a:spcBef>
              <a:spcAft>
                <a:spcPts val="2000"/>
              </a:spcAft>
              <a:buSzPts val="1200"/>
            </a:pPr>
            <a:endParaRPr lang="es-CO" sz="1800" b="1" cap="all"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CuadroTexto 3">
            <a:extLst>
              <a:ext uri="{FF2B5EF4-FFF2-40B4-BE49-F238E27FC236}">
                <a16:creationId xmlns:a16="http://schemas.microsoft.com/office/drawing/2014/main" xmlns="" id="{FB57A216-2AF9-33B6-91F3-13A4C17BC71E}"/>
              </a:ext>
            </a:extLst>
          </p:cNvPr>
          <p:cNvSpPr txBox="1"/>
          <p:nvPr/>
        </p:nvSpPr>
        <p:spPr>
          <a:xfrm>
            <a:off x="3352800" y="9639300"/>
            <a:ext cx="2971800" cy="381000"/>
          </a:xfrm>
          <a:prstGeom prst="rect">
            <a:avLst/>
          </a:prstGeom>
          <a:noFill/>
        </p:spPr>
        <p:txBody>
          <a:bodyPr wrap="square" rtlCol="0">
            <a:spAutoFit/>
          </a:bodyPr>
          <a:lstStyle/>
          <a:p>
            <a:endParaRPr lang="es-CO" dirty="0"/>
          </a:p>
        </p:txBody>
      </p:sp>
      <p:sp>
        <p:nvSpPr>
          <p:cNvPr id="8" name="CuadroTexto 7">
            <a:extLst>
              <a:ext uri="{FF2B5EF4-FFF2-40B4-BE49-F238E27FC236}">
                <a16:creationId xmlns:a16="http://schemas.microsoft.com/office/drawing/2014/main" xmlns="" id="{EE834EFB-8473-6A51-11F3-0219A956F5A6}"/>
              </a:ext>
            </a:extLst>
          </p:cNvPr>
          <p:cNvSpPr txBox="1"/>
          <p:nvPr/>
        </p:nvSpPr>
        <p:spPr>
          <a:xfrm>
            <a:off x="6316133" y="2002650"/>
            <a:ext cx="13368866" cy="461665"/>
          </a:xfrm>
          <a:prstGeom prst="rect">
            <a:avLst/>
          </a:prstGeom>
          <a:noFill/>
        </p:spPr>
        <p:txBody>
          <a:bodyPr wrap="square">
            <a:spAutoFit/>
          </a:bodyPr>
          <a:lstStyle/>
          <a:p>
            <a:r>
              <a:rPr lang="es-CO" sz="2400" b="1" dirty="0">
                <a:effectLst/>
                <a:latin typeface="Arial" panose="020B0604020202020204" pitchFamily="34" charset="0"/>
                <a:ea typeface="Times New Roman" panose="02020603050405020304" pitchFamily="18" charset="0"/>
                <a:cs typeface="Arial" panose="020B0604020202020204" pitchFamily="34" charset="0"/>
              </a:rPr>
              <a:t>Estado de situación financiera proyectado</a:t>
            </a:r>
            <a:endParaRPr lang="es-CO" sz="2400" b="1" dirty="0">
              <a:latin typeface="Arial" panose="020B0604020202020204" pitchFamily="34" charset="0"/>
              <a:cs typeface="Arial" panose="020B0604020202020204" pitchFamily="34" charset="0"/>
            </a:endParaRPr>
          </a:p>
        </p:txBody>
      </p:sp>
      <p:pic>
        <p:nvPicPr>
          <p:cNvPr id="7" name="Imagen 6" descr="Tabla&#10;&#10;Descripción generada automáticamente">
            <a:extLst>
              <a:ext uri="{FF2B5EF4-FFF2-40B4-BE49-F238E27FC236}">
                <a16:creationId xmlns:a16="http://schemas.microsoft.com/office/drawing/2014/main" xmlns="" id="{B8869F5D-8B25-3716-7E0E-AF0E7E00F8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100" y="2464315"/>
            <a:ext cx="11353800" cy="7609934"/>
          </a:xfrm>
          <a:prstGeom prst="rect">
            <a:avLst/>
          </a:prstGeom>
        </p:spPr>
      </p:pic>
    </p:spTree>
    <p:extLst>
      <p:ext uri="{BB962C8B-B14F-4D97-AF65-F5344CB8AC3E}">
        <p14:creationId xmlns:p14="http://schemas.microsoft.com/office/powerpoint/2010/main" val="535296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xmlns="" id="{730FD4F8-D734-9514-CB77-478319175417}"/>
              </a:ext>
            </a:extLst>
          </p:cNvPr>
          <p:cNvSpPr txBox="1"/>
          <p:nvPr/>
        </p:nvSpPr>
        <p:spPr>
          <a:xfrm>
            <a:off x="1752600" y="952500"/>
            <a:ext cx="12192000" cy="1832296"/>
          </a:xfrm>
          <a:prstGeom prst="rect">
            <a:avLst/>
          </a:prstGeom>
          <a:noFill/>
        </p:spPr>
        <p:txBody>
          <a:bodyPr wrap="square" rtlCol="0">
            <a:spAutoFit/>
          </a:bodyPr>
          <a:lstStyle/>
          <a:p>
            <a:pPr lvl="1" algn="just">
              <a:lnSpc>
                <a:spcPct val="115000"/>
              </a:lnSpc>
              <a:spcBef>
                <a:spcPts val="1000"/>
              </a:spcBef>
              <a:spcAft>
                <a:spcPts val="2000"/>
              </a:spcAft>
              <a:buSzPts val="1200"/>
            </a:pPr>
            <a:r>
              <a:rPr lang="es-CO" sz="2000" b="1" cap="all" dirty="0">
                <a:effectLst/>
                <a:latin typeface="Arial" panose="020B0604020202020204" pitchFamily="34" charset="0"/>
                <a:ea typeface="Times New Roman" panose="02020603050405020304" pitchFamily="18" charset="0"/>
                <a:cs typeface="Arial" panose="020B0604020202020204" pitchFamily="34" charset="0"/>
              </a:rPr>
              <a:t>4. </a:t>
            </a:r>
            <a:r>
              <a:rPr lang="es-CO" sz="1800" b="1" cap="all" dirty="0">
                <a:effectLst/>
                <a:latin typeface="Arial" panose="020B0604020202020204" pitchFamily="34" charset="0"/>
                <a:ea typeface="Calibri" panose="020F0502020204030204" pitchFamily="34" charset="0"/>
                <a:cs typeface="Arial" panose="020B0604020202020204" pitchFamily="34" charset="0"/>
              </a:rPr>
              <a:t>Realizar los estudios de viabilidad y factibilidad financiera para la creación de una empresa de ser productores y distribuidores de pollos criollos con incubadoras caceras en Aguachica, Cesar.</a:t>
            </a:r>
            <a:r>
              <a:rPr lang="es-CO" dirty="0">
                <a:effectLst/>
                <a:latin typeface="Arial" panose="020B0604020202020204" pitchFamily="34" charset="0"/>
                <a:ea typeface="Calibri" panose="020F0502020204030204" pitchFamily="34" charset="0"/>
                <a:cs typeface="Arial" panose="020B0604020202020204" pitchFamily="34" charset="0"/>
              </a:rPr>
              <a:t> </a:t>
            </a:r>
          </a:p>
          <a:p>
            <a:pPr lvl="1" algn="just">
              <a:lnSpc>
                <a:spcPct val="150000"/>
              </a:lnSpc>
              <a:spcBef>
                <a:spcPts val="1000"/>
              </a:spcBef>
              <a:spcAft>
                <a:spcPts val="2000"/>
              </a:spcAft>
              <a:buSzPts val="1200"/>
            </a:pPr>
            <a:endParaRPr lang="es-CO" sz="1800" b="1" cap="all"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CuadroTexto 3">
            <a:extLst>
              <a:ext uri="{FF2B5EF4-FFF2-40B4-BE49-F238E27FC236}">
                <a16:creationId xmlns:a16="http://schemas.microsoft.com/office/drawing/2014/main" xmlns="" id="{FB57A216-2AF9-33B6-91F3-13A4C17BC71E}"/>
              </a:ext>
            </a:extLst>
          </p:cNvPr>
          <p:cNvSpPr txBox="1"/>
          <p:nvPr/>
        </p:nvSpPr>
        <p:spPr>
          <a:xfrm>
            <a:off x="3352800" y="9639300"/>
            <a:ext cx="2971800" cy="381000"/>
          </a:xfrm>
          <a:prstGeom prst="rect">
            <a:avLst/>
          </a:prstGeom>
          <a:noFill/>
        </p:spPr>
        <p:txBody>
          <a:bodyPr wrap="square" rtlCol="0">
            <a:spAutoFit/>
          </a:bodyPr>
          <a:lstStyle/>
          <a:p>
            <a:endParaRPr lang="es-CO" dirty="0"/>
          </a:p>
        </p:txBody>
      </p:sp>
      <p:sp>
        <p:nvSpPr>
          <p:cNvPr id="8" name="CuadroTexto 7">
            <a:extLst>
              <a:ext uri="{FF2B5EF4-FFF2-40B4-BE49-F238E27FC236}">
                <a16:creationId xmlns:a16="http://schemas.microsoft.com/office/drawing/2014/main" xmlns="" id="{EE834EFB-8473-6A51-11F3-0219A956F5A6}"/>
              </a:ext>
            </a:extLst>
          </p:cNvPr>
          <p:cNvSpPr txBox="1"/>
          <p:nvPr/>
        </p:nvSpPr>
        <p:spPr>
          <a:xfrm>
            <a:off x="6553200" y="2172616"/>
            <a:ext cx="13368866" cy="461665"/>
          </a:xfrm>
          <a:prstGeom prst="rect">
            <a:avLst/>
          </a:prstGeom>
          <a:noFill/>
        </p:spPr>
        <p:txBody>
          <a:bodyPr wrap="square">
            <a:spAutoFit/>
          </a:bodyPr>
          <a:lstStyle/>
          <a:p>
            <a:r>
              <a:rPr lang="es-CO" sz="2400" b="1" dirty="0">
                <a:effectLst/>
                <a:latin typeface="Arial" panose="020B0604020202020204" pitchFamily="34" charset="0"/>
                <a:ea typeface="Times New Roman" panose="02020603050405020304" pitchFamily="18" charset="0"/>
                <a:cs typeface="Arial" panose="020B0604020202020204" pitchFamily="34" charset="0"/>
              </a:rPr>
              <a:t>Evaluación del proyecto</a:t>
            </a:r>
            <a:endParaRPr lang="es-CO" sz="2400" b="1" dirty="0">
              <a:latin typeface="Arial" panose="020B0604020202020204" pitchFamily="34" charset="0"/>
              <a:cs typeface="Arial" panose="020B0604020202020204" pitchFamily="34" charset="0"/>
            </a:endParaRPr>
          </a:p>
        </p:txBody>
      </p:sp>
      <p:pic>
        <p:nvPicPr>
          <p:cNvPr id="10" name="Imagen 9" descr="Tabla&#10;&#10;Descripción generada automáticamente">
            <a:extLst>
              <a:ext uri="{FF2B5EF4-FFF2-40B4-BE49-F238E27FC236}">
                <a16:creationId xmlns:a16="http://schemas.microsoft.com/office/drawing/2014/main" xmlns="" id="{59813907-BA2C-3748-A21C-7D314E0FF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6093" y="2836565"/>
            <a:ext cx="13455813" cy="6701367"/>
          </a:xfrm>
          <a:prstGeom prst="rect">
            <a:avLst/>
          </a:prstGeom>
        </p:spPr>
      </p:pic>
    </p:spTree>
    <p:extLst>
      <p:ext uri="{BB962C8B-B14F-4D97-AF65-F5344CB8AC3E}">
        <p14:creationId xmlns:p14="http://schemas.microsoft.com/office/powerpoint/2010/main" val="198836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08</a:t>
            </a:r>
          </a:p>
        </p:txBody>
      </p:sp>
      <p:sp>
        <p:nvSpPr>
          <p:cNvPr id="3" name="TextBox 6"/>
          <p:cNvSpPr txBox="1"/>
          <p:nvPr/>
        </p:nvSpPr>
        <p:spPr>
          <a:xfrm>
            <a:off x="1524850" y="1450404"/>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CONCLUSIONES Y RECOMENDACIONES</a:t>
            </a:r>
            <a:endParaRPr lang="es-ES" sz="5400" b="1" dirty="0">
              <a:latin typeface="Arial Black" panose="020B0A04020102020204" pitchFamily="34" charset="0"/>
              <a:cs typeface="Arial" pitchFamily="34" charset="0"/>
            </a:endParaRPr>
          </a:p>
        </p:txBody>
      </p:sp>
      <p:sp>
        <p:nvSpPr>
          <p:cNvPr id="4" name="TextBox 26"/>
          <p:cNvSpPr txBox="1"/>
          <p:nvPr/>
        </p:nvSpPr>
        <p:spPr>
          <a:xfrm>
            <a:off x="1111228" y="3856584"/>
            <a:ext cx="8992881" cy="527260"/>
          </a:xfrm>
          <a:prstGeom prst="rect">
            <a:avLst/>
          </a:prstGeom>
        </p:spPr>
        <p:txBody>
          <a:bodyPr lIns="0" tIns="0" rIns="0" bIns="0" rtlCol="0" anchor="t">
            <a:spAutoFit/>
          </a:bodyPr>
          <a:lstStyle/>
          <a:p>
            <a:pPr algn="just">
              <a:lnSpc>
                <a:spcPts val="4529"/>
              </a:lnSpc>
            </a:pPr>
            <a:endParaRPr lang="en-US" sz="3200" dirty="0">
              <a:solidFill>
                <a:srgbClr val="000000"/>
              </a:solidFill>
              <a:latin typeface="Arial   "/>
            </a:endParaRPr>
          </a:p>
        </p:txBody>
      </p:sp>
      <p:sp>
        <p:nvSpPr>
          <p:cNvPr id="5" name="CuadroTexto 4">
            <a:extLst>
              <a:ext uri="{FF2B5EF4-FFF2-40B4-BE49-F238E27FC236}">
                <a16:creationId xmlns:a16="http://schemas.microsoft.com/office/drawing/2014/main" xmlns="" id="{409C32F3-A1F4-CABD-CDEA-46D061565836}"/>
              </a:ext>
            </a:extLst>
          </p:cNvPr>
          <p:cNvSpPr txBox="1"/>
          <p:nvPr/>
        </p:nvSpPr>
        <p:spPr>
          <a:xfrm>
            <a:off x="1111228" y="2552700"/>
            <a:ext cx="16065544" cy="8683852"/>
          </a:xfrm>
          <a:prstGeom prst="rect">
            <a:avLst/>
          </a:prstGeom>
          <a:noFill/>
        </p:spPr>
        <p:txBody>
          <a:bodyPr wrap="square" rtlCol="0">
            <a:spAutoFit/>
          </a:bodyPr>
          <a:lstStyle/>
          <a:p>
            <a:pPr algn="just">
              <a:lnSpc>
                <a:spcPct val="150000"/>
              </a:lnSpc>
              <a:spcAft>
                <a:spcPts val="2000"/>
              </a:spcAft>
            </a:pPr>
            <a:r>
              <a:rPr lang="es-CO" dirty="0">
                <a:effectLst/>
                <a:latin typeface="Arial" panose="020B0604020202020204" pitchFamily="34" charset="0"/>
                <a:ea typeface="Times New Roman" panose="02020603050405020304" pitchFamily="18" charset="0"/>
                <a:cs typeface="Arial" panose="020B0604020202020204" pitchFamily="34" charset="0"/>
              </a:rPr>
              <a:t>Los resultados de la investigación permiten concluir que existe una viabilidad de la empresa, puesto que la </a:t>
            </a:r>
            <a:r>
              <a:rPr lang="es-CO" dirty="0">
                <a:effectLst/>
                <a:latin typeface="Arial" panose="020B0604020202020204" pitchFamily="34" charset="0"/>
                <a:ea typeface="Calibri" panose="020F0502020204030204" pitchFamily="34" charset="0"/>
                <a:cs typeface="Arial" panose="020B0604020202020204" pitchFamily="34" charset="0"/>
              </a:rPr>
              <a:t>incorporación de proyectos pecuarios genera la motivación de su población en la participación para la creación de nuevas empresas. Además, en la utilización del factor Tierra contribuye a la productividad del país, y por ende al desarrollo de la zona donde se ubica el proyecto.</a:t>
            </a:r>
          </a:p>
          <a:p>
            <a:r>
              <a:rPr lang="es-CO" dirty="0">
                <a:effectLst/>
                <a:latin typeface="Arial" panose="020B0604020202020204" pitchFamily="34" charset="0"/>
                <a:ea typeface="Times New Roman" panose="02020603050405020304" pitchFamily="18" charset="0"/>
                <a:cs typeface="Arial" panose="020B0604020202020204" pitchFamily="34" charset="0"/>
              </a:rPr>
              <a:t>El estudio de mercados arrojó resultados positivos en cuanto a la factibilidad y aceptación de su ámbito geográfico y los consumidores potenciales del producto. Se realizó una proyección de ventas ambiciosa como meta importante para la empresa. </a:t>
            </a:r>
          </a:p>
          <a:p>
            <a:endParaRPr lang="es-CO"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2000"/>
              </a:spcAft>
            </a:pPr>
            <a:r>
              <a:rPr lang="es-CO" dirty="0">
                <a:effectLst/>
                <a:latin typeface="Arial" panose="020B0604020202020204" pitchFamily="34" charset="0"/>
                <a:ea typeface="Calibri" panose="020F0502020204030204" pitchFamily="34" charset="0"/>
                <a:cs typeface="Arial" panose="020B0604020202020204" pitchFamily="34" charset="0"/>
              </a:rPr>
              <a:t>En cuanto a la estructura administrativa, se identificó que la empresa debe contar con un direccionamiento estratégico clave para su crecimiento y desarrollo, que involucre además a todas sus partes interesadas, dentro de ellos, su planta de personal, definidos claramente en un organigrama sencillo, pero que aborde las necesidades propias de la empresa como parte de sus inicios.</a:t>
            </a:r>
          </a:p>
          <a:p>
            <a:pPr algn="just">
              <a:lnSpc>
                <a:spcPct val="150000"/>
              </a:lnSpc>
              <a:spcAft>
                <a:spcPts val="2000"/>
              </a:spcAft>
            </a:pPr>
            <a:r>
              <a:rPr lang="es-CO" dirty="0">
                <a:effectLst/>
                <a:latin typeface="Arial" panose="020B0604020202020204" pitchFamily="34" charset="0"/>
                <a:ea typeface="Calibri" panose="020F0502020204030204" pitchFamily="34" charset="0"/>
                <a:cs typeface="Arial" panose="020B0604020202020204" pitchFamily="34" charset="0"/>
              </a:rPr>
              <a:t>Es importante mencionar que desde el punto de vista administrativo es viable la empresa, puesto que sus socios y gerencia son personas preparadas, con la formación suficiente para la creación y puesta en marcha de una empresa en el municipio.</a:t>
            </a:r>
          </a:p>
          <a:p>
            <a:pPr algn="just">
              <a:lnSpc>
                <a:spcPct val="150000"/>
              </a:lnSpc>
              <a:spcAft>
                <a:spcPts val="2000"/>
              </a:spcAft>
            </a:pPr>
            <a:r>
              <a:rPr lang="es-CO" dirty="0">
                <a:effectLst/>
                <a:latin typeface="Arial" panose="020B0604020202020204" pitchFamily="34" charset="0"/>
                <a:ea typeface="Calibri" panose="020F0502020204030204" pitchFamily="34" charset="0"/>
                <a:cs typeface="Arial" panose="020B0604020202020204" pitchFamily="34" charset="0"/>
              </a:rPr>
              <a:t>El estudio financiero permite determinar la viabilidad del proyecto ya que el total de ingresos mensuales permite el sostenimiento de la empresa y a su vez representa una gran utilidad para los accionistas. No dejando de lado la satisfacción que produce la aplicación de conocimientos, contribuyendo además al desarrollo y progreso en el aporte económico en impuestos al municipio y generación de empleo, logrando dar apoyo a las personas que hagan parte de la empresa y los consumidores. </a:t>
            </a:r>
          </a:p>
          <a:p>
            <a:pPr algn="just">
              <a:lnSpc>
                <a:spcPct val="150000"/>
              </a:lnSpc>
              <a:spcAft>
                <a:spcPts val="2000"/>
              </a:spcAft>
            </a:pPr>
            <a:endParaRPr lang="es-CO" dirty="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2000"/>
              </a:spcAft>
            </a:pPr>
            <a:endParaRPr lang="es-CO" dirty="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Aft>
                <a:spcPts val="2000"/>
              </a:spcAft>
            </a:pPr>
            <a:endParaRPr lang="es-CO"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695802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10</a:t>
            </a:r>
          </a:p>
        </p:txBody>
      </p:sp>
      <p:sp>
        <p:nvSpPr>
          <p:cNvPr id="3" name="TextBox 6"/>
          <p:cNvSpPr txBox="1"/>
          <p:nvPr/>
        </p:nvSpPr>
        <p:spPr>
          <a:xfrm>
            <a:off x="1597403" y="694979"/>
            <a:ext cx="1523830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BIBLIOGRAFIA</a:t>
            </a:r>
            <a:endParaRPr lang="es-ES" sz="5400" b="1" dirty="0">
              <a:latin typeface="Arial Black" panose="020B0A04020102020204" pitchFamily="34" charset="0"/>
              <a:cs typeface="Arial" pitchFamily="34" charset="0"/>
            </a:endParaRPr>
          </a:p>
        </p:txBody>
      </p:sp>
      <p:sp>
        <p:nvSpPr>
          <p:cNvPr id="4" name="TextBox 26"/>
          <p:cNvSpPr txBox="1"/>
          <p:nvPr/>
        </p:nvSpPr>
        <p:spPr>
          <a:xfrm>
            <a:off x="1773338" y="1773454"/>
            <a:ext cx="14685861" cy="8075224"/>
          </a:xfrm>
          <a:prstGeom prst="rect">
            <a:avLst/>
          </a:prstGeom>
        </p:spPr>
        <p:txBody>
          <a:bodyPr wrap="square" lIns="0" tIns="0" rIns="0" bIns="0" rtlCol="0" anchor="t">
            <a:spAutoFit/>
          </a:bodyPr>
          <a:lstStyle/>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Aguilera . (2013). </a:t>
            </a:r>
            <a:r>
              <a:rPr lang="es-CO" sz="1800" i="1" dirty="0" err="1">
                <a:effectLst/>
                <a:latin typeface="Times New Roman" panose="02020603050405020304" pitchFamily="18" charset="0"/>
                <a:ea typeface="Calibri" panose="020F0502020204030204" pitchFamily="34" charset="0"/>
                <a:cs typeface="Times New Roman" panose="02020603050405020304" pitchFamily="18" charset="0"/>
              </a:rPr>
              <a:t>Creacion</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 de empresa como pilar para el desarrollo social e integral de la </a:t>
            </a:r>
            <a:r>
              <a:rPr lang="es-CO" sz="1800" i="1" dirty="0" err="1">
                <a:effectLst/>
                <a:latin typeface="Times New Roman" panose="02020603050405020304" pitchFamily="18" charset="0"/>
                <a:ea typeface="Calibri" panose="020F0502020204030204" pitchFamily="34" charset="0"/>
                <a:cs typeface="Times New Roman" panose="02020603050405020304" pitchFamily="18" charset="0"/>
              </a:rPr>
              <a:t>region</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 caribe en </a:t>
            </a:r>
            <a:r>
              <a:rPr lang="es-CO" sz="1800" i="1" dirty="0" err="1">
                <a:effectLst/>
                <a:latin typeface="Times New Roman" panose="02020603050405020304" pitchFamily="18" charset="0"/>
                <a:ea typeface="Calibri" panose="020F0502020204030204" pitchFamily="34" charset="0"/>
                <a:cs typeface="Times New Roman" panose="02020603050405020304" pitchFamily="18" charset="0"/>
              </a:rPr>
              <a:t>colombia</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 apuntes </a:t>
            </a:r>
            <a:r>
              <a:rPr lang="es-CO" sz="1800" i="1" dirty="0" err="1">
                <a:effectLst/>
                <a:latin typeface="Times New Roman" panose="02020603050405020304" pitchFamily="18" charset="0"/>
                <a:ea typeface="Calibri" panose="020F0502020204030204" pitchFamily="34" charset="0"/>
                <a:cs typeface="Times New Roman" panose="02020603050405020304" pitchFamily="18" charset="0"/>
              </a:rPr>
              <a:t>estrategicos</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Cartagena : Universidad libre, sede </a:t>
            </a:r>
            <a:r>
              <a:rPr lang="es-CO" sz="1800" dirty="0" err="1">
                <a:effectLst/>
                <a:latin typeface="Times New Roman" panose="02020603050405020304" pitchFamily="18" charset="0"/>
                <a:ea typeface="Calibri" panose="020F0502020204030204" pitchFamily="34" charset="0"/>
                <a:cs typeface="Times New Roman" panose="02020603050405020304" pitchFamily="18" charset="0"/>
              </a:rPr>
              <a:t>cartagena</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Amorós. (2015).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Comportamiento Organizacional. En Busca del Desarrollo de Ventajas Competitivas.</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Perú: USAT – Escuela de Economía.</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Benavides, G. Z. (1998).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Lúdica: Una opción para comprender.</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Caldas.</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Berlioz, L. (2019).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Las Buenas Prácticas de Manufactura (BPM) en la Industria</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Obtenido de https://lilianaberlioz.com/lasbuenaspracticasdemanufacturaenlaindustria/#:~:text=Las%20Buenas%20Pr%C3%A1cticas%20de%20Manufactura%20o%20BMP%20se%20podr%C3%ADa%20decir,Act)%20en%20el%20a%C3%B1o%201906.</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Betancur, M. (16 de Julio de 2002).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Al tablero</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Bravo. (1991). </a:t>
            </a:r>
            <a:r>
              <a:rPr lang="es-CO" sz="1800" dirty="0" err="1">
                <a:effectLst/>
                <a:latin typeface="Times New Roman" panose="02020603050405020304" pitchFamily="18" charset="0"/>
                <a:ea typeface="Calibri" panose="020F0502020204030204" pitchFamily="34" charset="0"/>
                <a:cs typeface="Times New Roman" panose="02020603050405020304" pitchFamily="18" charset="0"/>
              </a:rPr>
              <a:t>Psicologia</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de las dificultades del aprendizaje escolar. Santiago de Chile.</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Casas, R. (02 de Septiembre de 2021).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I </a:t>
            </a:r>
            <a:r>
              <a:rPr lang="es-CO" sz="1800" i="1" dirty="0" err="1">
                <a:effectLst/>
                <a:latin typeface="Times New Roman" panose="02020603050405020304" pitchFamily="18" charset="0"/>
                <a:ea typeface="Calibri" panose="020F0502020204030204" pitchFamily="34" charset="0"/>
                <a:cs typeface="Times New Roman" panose="02020603050405020304" pitchFamily="18" charset="0"/>
              </a:rPr>
              <a:t>Economia</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Obtenido de I </a:t>
            </a:r>
            <a:r>
              <a:rPr lang="es-CO" sz="1800" dirty="0" err="1">
                <a:effectLst/>
                <a:latin typeface="Times New Roman" panose="02020603050405020304" pitchFamily="18" charset="0"/>
                <a:ea typeface="Calibri" panose="020F0502020204030204" pitchFamily="34" charset="0"/>
                <a:cs typeface="Times New Roman" panose="02020603050405020304" pitchFamily="18" charset="0"/>
              </a:rPr>
              <a:t>Economia</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https://www.elheraldo.co/economia/la-pobreza-multidimensional-en-la-costa-caribe-fue-de-287-en-2020-846857</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Castro, E., García, J., Martin, F., &amp; </a:t>
            </a:r>
            <a:r>
              <a:rPr lang="es-CO" sz="1800" dirty="0" err="1">
                <a:effectLst/>
                <a:latin typeface="Times New Roman" panose="02020603050405020304" pitchFamily="18" charset="0"/>
                <a:ea typeface="Calibri" panose="020F0502020204030204" pitchFamily="34" charset="0"/>
                <a:cs typeface="Times New Roman" panose="02020603050405020304" pitchFamily="18" charset="0"/>
              </a:rPr>
              <a:t>Perianez</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R. (2018).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Administración y dirección.</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McGraw-Hill Interamericana.</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Chiavenato. (2014).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Introducción a la Teoría General de la Administración. Séptima edición.</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McGraw-Hill Interamericana.</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gn="just">
              <a:lnSpc>
                <a:spcPct val="150000"/>
              </a:lnSpc>
              <a:spcAft>
                <a:spcPts val="2000"/>
              </a:spcAft>
            </a:pP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Choo, C. W. (2017). </a:t>
            </a:r>
            <a:r>
              <a:rPr lang="es-CO" sz="1800" i="1" dirty="0">
                <a:effectLst/>
                <a:latin typeface="Times New Roman" panose="02020603050405020304" pitchFamily="18" charset="0"/>
                <a:ea typeface="Calibri" panose="020F0502020204030204" pitchFamily="34" charset="0"/>
                <a:cs typeface="Times New Roman" panose="02020603050405020304" pitchFamily="18" charset="0"/>
              </a:rPr>
              <a:t>La organización inteligente. El empleo de la información para dar significado, crear conocimiento y tomar decisiones.</a:t>
            </a:r>
            <a:r>
              <a:rPr lang="es-CO"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s-CO" sz="18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967959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grpSp>
        <p:nvGrpSpPr>
          <p:cNvPr id="19" name="Grupo 18"/>
          <p:cNvGrpSpPr/>
          <p:nvPr/>
        </p:nvGrpSpPr>
        <p:grpSpPr>
          <a:xfrm>
            <a:off x="-2405949" y="-945846"/>
            <a:ext cx="7792008" cy="1218172"/>
            <a:chOff x="-2405949" y="-945847"/>
            <a:chExt cx="7792008" cy="1218172"/>
          </a:xfrm>
        </p:grpSpPr>
        <p:grpSp>
          <p:nvGrpSpPr>
            <p:cNvPr id="3" name="Group 3"/>
            <p:cNvGrpSpPr/>
            <p:nvPr/>
          </p:nvGrpSpPr>
          <p:grpSpPr>
            <a:xfrm>
              <a:off x="-2405949" y="-756375"/>
              <a:ext cx="4393457" cy="839228"/>
              <a:chOff x="0" y="0"/>
              <a:chExt cx="1157124" cy="221031"/>
            </a:xfrm>
          </p:grpSpPr>
          <p:sp>
            <p:nvSpPr>
              <p:cNvPr id="4" name="Freeform 4"/>
              <p:cNvSpPr/>
              <p:nvPr/>
            </p:nvSpPr>
            <p:spPr>
              <a:xfrm>
                <a:off x="0" y="0"/>
                <a:ext cx="1157125" cy="221031"/>
              </a:xfrm>
              <a:custGeom>
                <a:avLst/>
                <a:gdLst/>
                <a:ahLst/>
                <a:cxnLst/>
                <a:rect l="l" t="t" r="r" b="b"/>
                <a:pathLst>
                  <a:path w="1157125" h="221031">
                    <a:moveTo>
                      <a:pt x="203200" y="0"/>
                    </a:moveTo>
                    <a:lnTo>
                      <a:pt x="1157125" y="0"/>
                    </a:lnTo>
                    <a:lnTo>
                      <a:pt x="953925" y="221031"/>
                    </a:lnTo>
                    <a:lnTo>
                      <a:pt x="0" y="221031"/>
                    </a:lnTo>
                    <a:lnTo>
                      <a:pt x="203200" y="0"/>
                    </a:lnTo>
                    <a:close/>
                  </a:path>
                </a:pathLst>
              </a:custGeom>
              <a:solidFill>
                <a:srgbClr val="168246"/>
              </a:solidFill>
            </p:spPr>
          </p:sp>
          <p:sp>
            <p:nvSpPr>
              <p:cNvPr id="5" name="TextBox 5"/>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111228" y="-945847"/>
              <a:ext cx="2664422" cy="1218172"/>
              <a:chOff x="0" y="0"/>
              <a:chExt cx="483446" cy="221031"/>
            </a:xfrm>
          </p:grpSpPr>
          <p:sp>
            <p:nvSpPr>
              <p:cNvPr id="7" name="Freeform 7"/>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35B729"/>
              </a:solidFill>
            </p:spPr>
          </p:sp>
          <p:sp>
            <p:nvSpPr>
              <p:cNvPr id="8" name="TextBox 8"/>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2721637" y="-945847"/>
              <a:ext cx="2664422" cy="1218172"/>
              <a:chOff x="0" y="0"/>
              <a:chExt cx="483446" cy="221031"/>
            </a:xfrm>
          </p:grpSpPr>
          <p:sp>
            <p:nvSpPr>
              <p:cNvPr id="10" name="Freeform 10"/>
              <p:cNvSpPr/>
              <p:nvPr/>
            </p:nvSpPr>
            <p:spPr>
              <a:xfrm>
                <a:off x="0" y="0"/>
                <a:ext cx="483446" cy="221031"/>
              </a:xfrm>
              <a:custGeom>
                <a:avLst/>
                <a:gdLst/>
                <a:ahLst/>
                <a:cxnLst/>
                <a:rect l="l" t="t" r="r" b="b"/>
                <a:pathLst>
                  <a:path w="483446" h="221031">
                    <a:moveTo>
                      <a:pt x="203200" y="0"/>
                    </a:moveTo>
                    <a:lnTo>
                      <a:pt x="483446" y="0"/>
                    </a:lnTo>
                    <a:lnTo>
                      <a:pt x="280246" y="221031"/>
                    </a:lnTo>
                    <a:lnTo>
                      <a:pt x="0" y="221031"/>
                    </a:lnTo>
                    <a:lnTo>
                      <a:pt x="203200" y="0"/>
                    </a:lnTo>
                    <a:close/>
                  </a:path>
                </a:pathLst>
              </a:custGeom>
              <a:solidFill>
                <a:srgbClr val="168246"/>
              </a:solidFill>
            </p:spPr>
          </p:sp>
          <p:sp>
            <p:nvSpPr>
              <p:cNvPr id="11" name="TextBox 11"/>
              <p:cNvSpPr txBox="1"/>
              <p:nvPr/>
            </p:nvSpPr>
            <p:spPr>
              <a:xfrm>
                <a:off x="101600" y="-38100"/>
                <a:ext cx="609600" cy="647700"/>
              </a:xfrm>
              <a:prstGeom prst="rect">
                <a:avLst/>
              </a:prstGeom>
            </p:spPr>
            <p:txBody>
              <a:bodyPr lIns="50800" tIns="50800" rIns="50800" bIns="50800" rtlCol="0" anchor="ctr"/>
              <a:lstStyle/>
              <a:p>
                <a:pPr algn="ctr">
                  <a:lnSpc>
                    <a:spcPts val="2659"/>
                  </a:lnSpc>
                </a:pPr>
                <a:endParaRPr/>
              </a:p>
            </p:txBody>
          </p:sp>
        </p:grpSp>
      </p:grpSp>
      <p:grpSp>
        <p:nvGrpSpPr>
          <p:cNvPr id="12" name="Group 12"/>
          <p:cNvGrpSpPr/>
          <p:nvPr/>
        </p:nvGrpSpPr>
        <p:grpSpPr>
          <a:xfrm rot="-4699802">
            <a:off x="12677283" y="4893040"/>
            <a:ext cx="15009628" cy="4262784"/>
            <a:chOff x="0" y="0"/>
            <a:chExt cx="3953153" cy="1122709"/>
          </a:xfrm>
        </p:grpSpPr>
        <p:sp>
          <p:nvSpPr>
            <p:cNvPr id="13" name="Freeform 13"/>
            <p:cNvSpPr/>
            <p:nvPr/>
          </p:nvSpPr>
          <p:spPr>
            <a:xfrm>
              <a:off x="0" y="0"/>
              <a:ext cx="3953153" cy="1122709"/>
            </a:xfrm>
            <a:custGeom>
              <a:avLst/>
              <a:gdLst/>
              <a:ahLst/>
              <a:cxnLst/>
              <a:rect l="l" t="t" r="r" b="b"/>
              <a:pathLst>
                <a:path w="3953153" h="1122709">
                  <a:moveTo>
                    <a:pt x="0" y="0"/>
                  </a:moveTo>
                  <a:lnTo>
                    <a:pt x="3953153" y="0"/>
                  </a:lnTo>
                  <a:lnTo>
                    <a:pt x="3953153" y="1122709"/>
                  </a:lnTo>
                  <a:lnTo>
                    <a:pt x="0" y="1122709"/>
                  </a:lnTo>
                  <a:close/>
                </a:path>
              </a:pathLst>
            </a:custGeom>
            <a:solidFill>
              <a:srgbClr val="168246"/>
            </a:solidFill>
          </p:spPr>
        </p:sp>
        <p:sp>
          <p:nvSpPr>
            <p:cNvPr id="14" name="TextBox 14"/>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grpSp>
        <p:nvGrpSpPr>
          <p:cNvPr id="15" name="Group 15"/>
          <p:cNvGrpSpPr/>
          <p:nvPr/>
        </p:nvGrpSpPr>
        <p:grpSpPr>
          <a:xfrm rot="-4699802">
            <a:off x="10294847" y="6513127"/>
            <a:ext cx="15009628" cy="201024"/>
            <a:chOff x="0" y="0"/>
            <a:chExt cx="3953153" cy="52945"/>
          </a:xfrm>
        </p:grpSpPr>
        <p:sp>
          <p:nvSpPr>
            <p:cNvPr id="16" name="Freeform 16"/>
            <p:cNvSpPr/>
            <p:nvPr/>
          </p:nvSpPr>
          <p:spPr>
            <a:xfrm>
              <a:off x="0" y="0"/>
              <a:ext cx="3953153" cy="52945"/>
            </a:xfrm>
            <a:custGeom>
              <a:avLst/>
              <a:gdLst/>
              <a:ahLst/>
              <a:cxnLst/>
              <a:rect l="l" t="t" r="r" b="b"/>
              <a:pathLst>
                <a:path w="3953153" h="52945">
                  <a:moveTo>
                    <a:pt x="0" y="0"/>
                  </a:moveTo>
                  <a:lnTo>
                    <a:pt x="3953153" y="0"/>
                  </a:lnTo>
                  <a:lnTo>
                    <a:pt x="3953153" y="52945"/>
                  </a:lnTo>
                  <a:lnTo>
                    <a:pt x="0" y="52945"/>
                  </a:lnTo>
                  <a:close/>
                </a:path>
              </a:pathLst>
            </a:custGeom>
            <a:solidFill>
              <a:srgbClr val="35B729"/>
            </a:solidFill>
          </p:spPr>
        </p:sp>
        <p:sp>
          <p:nvSpPr>
            <p:cNvPr id="17" name="TextBox 17"/>
            <p:cNvSpPr txBox="1"/>
            <p:nvPr/>
          </p:nvSpPr>
          <p:spPr>
            <a:xfrm>
              <a:off x="0" y="-19050"/>
              <a:ext cx="812800" cy="831850"/>
            </a:xfrm>
            <a:prstGeom prst="rect">
              <a:avLst/>
            </a:prstGeom>
          </p:spPr>
          <p:txBody>
            <a:bodyPr lIns="50800" tIns="50800" rIns="50800" bIns="50800" rtlCol="0" anchor="ctr"/>
            <a:lstStyle/>
            <a:p>
              <a:pPr algn="ctr">
                <a:lnSpc>
                  <a:spcPts val="3289"/>
                </a:lnSpc>
              </a:pPr>
              <a:endParaRPr/>
            </a:p>
          </p:txBody>
        </p:sp>
      </p:grpSp>
      <p:pic>
        <p:nvPicPr>
          <p:cNvPr id="33" name="Picture 20"/>
          <p:cNvPicPr>
            <a:picLocks noChangeAspect="1"/>
          </p:cNvPicPr>
          <p:nvPr/>
        </p:nvPicPr>
        <p:blipFill>
          <a:blip r:embed="rId3"/>
          <a:srcRect l="27903" t="7707" r="27626" b="7032"/>
          <a:stretch>
            <a:fillRect/>
          </a:stretch>
        </p:blipFill>
        <p:spPr>
          <a:xfrm>
            <a:off x="16054369" y="90474"/>
            <a:ext cx="1506527" cy="1624685"/>
          </a:xfrm>
          <a:prstGeom prst="rect">
            <a:avLst/>
          </a:prstGeom>
        </p:spPr>
      </p:pic>
      <p:grpSp>
        <p:nvGrpSpPr>
          <p:cNvPr id="23" name="Group 2"/>
          <p:cNvGrpSpPr/>
          <p:nvPr/>
        </p:nvGrpSpPr>
        <p:grpSpPr>
          <a:xfrm>
            <a:off x="4" y="3467100"/>
            <a:ext cx="18287997" cy="11161301"/>
            <a:chOff x="-97909" y="-2126800"/>
            <a:chExt cx="5874598" cy="2939600"/>
          </a:xfrm>
        </p:grpSpPr>
        <p:sp>
          <p:nvSpPr>
            <p:cNvPr id="24" name="Freeform 3"/>
            <p:cNvSpPr/>
            <p:nvPr/>
          </p:nvSpPr>
          <p:spPr>
            <a:xfrm>
              <a:off x="-97909" y="-2126800"/>
              <a:ext cx="5874598" cy="1026182"/>
            </a:xfrm>
            <a:custGeom>
              <a:avLst/>
              <a:gdLst/>
              <a:ahLst/>
              <a:cxnLst/>
              <a:rect l="l" t="t" r="r" b="b"/>
              <a:pathLst>
                <a:path w="5874598" h="1026182">
                  <a:moveTo>
                    <a:pt x="0" y="0"/>
                  </a:moveTo>
                  <a:lnTo>
                    <a:pt x="5874598" y="0"/>
                  </a:lnTo>
                  <a:lnTo>
                    <a:pt x="5874598" y="1026182"/>
                  </a:lnTo>
                  <a:lnTo>
                    <a:pt x="0" y="1026182"/>
                  </a:lnTo>
                  <a:close/>
                </a:path>
              </a:pathLst>
            </a:custGeom>
            <a:solidFill>
              <a:srgbClr val="35B729">
                <a:alpha val="25882"/>
              </a:srgbClr>
            </a:solidFill>
          </p:spPr>
        </p:sp>
        <p:sp>
          <p:nvSpPr>
            <p:cNvPr id="25" name="TextBox 4"/>
            <p:cNvSpPr txBox="1"/>
            <p:nvPr/>
          </p:nvSpPr>
          <p:spPr>
            <a:xfrm>
              <a:off x="0" y="-38100"/>
              <a:ext cx="812800" cy="850900"/>
            </a:xfrm>
            <a:prstGeom prst="rect">
              <a:avLst/>
            </a:prstGeom>
          </p:spPr>
          <p:txBody>
            <a:bodyPr lIns="50800" tIns="50800" rIns="50800" bIns="50800" rtlCol="0" anchor="ctr"/>
            <a:lstStyle/>
            <a:p>
              <a:pPr algn="ctr">
                <a:lnSpc>
                  <a:spcPts val="2659"/>
                </a:lnSpc>
                <a:spcBef>
                  <a:spcPct val="0"/>
                </a:spcBef>
              </a:pPr>
              <a:endParaRPr/>
            </a:p>
          </p:txBody>
        </p:sp>
      </p:grpSp>
      <p:sp>
        <p:nvSpPr>
          <p:cNvPr id="26" name="TextBox 14"/>
          <p:cNvSpPr txBox="1"/>
          <p:nvPr/>
        </p:nvSpPr>
        <p:spPr>
          <a:xfrm>
            <a:off x="2326938" y="4908090"/>
            <a:ext cx="13024527" cy="1603003"/>
          </a:xfrm>
          <a:prstGeom prst="rect">
            <a:avLst/>
          </a:prstGeom>
        </p:spPr>
        <p:txBody>
          <a:bodyPr wrap="square" lIns="0" tIns="0" rIns="0" bIns="0" rtlCol="0" anchor="t">
            <a:spAutoFit/>
          </a:bodyPr>
          <a:lstStyle/>
          <a:p>
            <a:pPr algn="ctr">
              <a:lnSpc>
                <a:spcPts val="12526"/>
              </a:lnSpc>
            </a:pPr>
            <a:r>
              <a:rPr lang="en-US" sz="12526" b="1" dirty="0">
                <a:solidFill>
                  <a:srgbClr val="008037"/>
                </a:solidFill>
                <a:latin typeface="Agrandir Bold"/>
              </a:rPr>
              <a:t>¡</a:t>
            </a:r>
            <a:r>
              <a:rPr lang="en-US" sz="18000" b="1" dirty="0">
                <a:solidFill>
                  <a:srgbClr val="008037"/>
                </a:solidFill>
                <a:latin typeface="Agrandir Bold"/>
              </a:rPr>
              <a:t>Gracias</a:t>
            </a:r>
            <a:r>
              <a:rPr lang="en-US" sz="12526" b="1" dirty="0">
                <a:solidFill>
                  <a:srgbClr val="008037"/>
                </a:solidFill>
                <a:latin typeface="Agrandir Bold"/>
              </a:rPr>
              <a:t>!</a:t>
            </a:r>
          </a:p>
        </p:txBody>
      </p:sp>
    </p:spTree>
    <p:extLst>
      <p:ext uri="{BB962C8B-B14F-4D97-AF65-F5344CB8AC3E}">
        <p14:creationId xmlns:p14="http://schemas.microsoft.com/office/powerpoint/2010/main" val="418431346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471113" y="400959"/>
            <a:ext cx="3944651" cy="1255484"/>
          </a:xfrm>
          <a:prstGeom prst="rect">
            <a:avLst/>
          </a:prstGeom>
        </p:spPr>
      </p:pic>
      <p:sp>
        <p:nvSpPr>
          <p:cNvPr id="31" name="TextBox 6"/>
          <p:cNvSpPr txBox="1"/>
          <p:nvPr/>
        </p:nvSpPr>
        <p:spPr>
          <a:xfrm>
            <a:off x="4876800" y="700513"/>
            <a:ext cx="9491199" cy="1240404"/>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INTRODUCCIÓN</a:t>
            </a:r>
            <a:endParaRPr lang="en-US" sz="5400" dirty="0">
              <a:latin typeface="Arial Black" panose="020B0A04020102020204" pitchFamily="34" charset="0"/>
            </a:endParaRPr>
          </a:p>
        </p:txBody>
      </p:sp>
      <p:sp>
        <p:nvSpPr>
          <p:cNvPr id="32" name="TextBox 26"/>
          <p:cNvSpPr txBox="1"/>
          <p:nvPr/>
        </p:nvSpPr>
        <p:spPr>
          <a:xfrm>
            <a:off x="773567" y="2541015"/>
            <a:ext cx="10148949" cy="4657685"/>
          </a:xfrm>
          <a:prstGeom prst="rect">
            <a:avLst/>
          </a:prstGeom>
        </p:spPr>
        <p:txBody>
          <a:bodyPr wrap="square" lIns="0" tIns="0" rIns="0" bIns="0" rtlCol="0" anchor="t">
            <a:spAutoFit/>
          </a:bodyPr>
          <a:lstStyle/>
          <a:p>
            <a:pPr algn="just">
              <a:spcAft>
                <a:spcPts val="2000"/>
              </a:spcAft>
            </a:pPr>
            <a:r>
              <a:rPr lang="es-CO" sz="2800" dirty="0">
                <a:effectLst/>
                <a:latin typeface="Arial" panose="020B0604020202020204" pitchFamily="34" charset="0"/>
                <a:ea typeface="Calibri" panose="020F0502020204030204" pitchFamily="34" charset="0"/>
                <a:cs typeface="Arial" panose="020B0604020202020204" pitchFamily="34" charset="0"/>
              </a:rPr>
              <a:t>El presente trabajo investigativo representa un aporte importante en el impulso económico y social, mediante la presentación de plan de negocios de una empresa productora y distribuidora de pollos criollos con incubadoras caceras en Aguachica, Cesar. </a:t>
            </a:r>
            <a:endParaRPr lang="es-CO" sz="2800" dirty="0">
              <a:latin typeface="Arial" panose="020B0604020202020204" pitchFamily="34" charset="0"/>
              <a:ea typeface="Calibri" panose="020F0502020204030204" pitchFamily="34" charset="0"/>
              <a:cs typeface="Arial" panose="020B0604020202020204" pitchFamily="34" charset="0"/>
            </a:endParaRPr>
          </a:p>
          <a:p>
            <a:pPr algn="just">
              <a:spcAft>
                <a:spcPts val="2000"/>
              </a:spcAft>
            </a:pPr>
            <a:endParaRPr lang="es-CO"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2000"/>
              </a:spcAft>
            </a:pPr>
            <a:endParaRPr lang="es-CO" sz="20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2000"/>
              </a:spcAft>
            </a:pPr>
            <a:endParaRPr lang="es-CO" sz="2000" dirty="0">
              <a:effectLst/>
              <a:latin typeface="Arial" panose="020B0604020202020204" pitchFamily="34" charset="0"/>
              <a:ea typeface="Calibri" panose="020F0502020204030204" pitchFamily="34" charset="0"/>
              <a:cs typeface="Times New Roman" panose="02020603050405020304" pitchFamily="18" charset="0"/>
            </a:endParaRPr>
          </a:p>
          <a:p>
            <a:pPr algn="just"/>
            <a:endParaRPr lang="en-US" sz="3600" dirty="0">
              <a:solidFill>
                <a:srgbClr val="000000"/>
              </a:solidFill>
              <a:latin typeface="Arial   "/>
            </a:endParaRPr>
          </a:p>
        </p:txBody>
      </p:sp>
      <p:sp>
        <p:nvSpPr>
          <p:cNvPr id="39"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02</a:t>
            </a:r>
          </a:p>
        </p:txBody>
      </p:sp>
      <p:pic>
        <p:nvPicPr>
          <p:cNvPr id="6" name="Imagen 5">
            <a:extLst>
              <a:ext uri="{FF2B5EF4-FFF2-40B4-BE49-F238E27FC236}">
                <a16:creationId xmlns:a16="http://schemas.microsoft.com/office/drawing/2014/main" xmlns="" id="{0210D4CE-C3A0-9C78-FBDD-3EDB11060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3000" y="2627904"/>
            <a:ext cx="3962400" cy="31016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4" name="Diagrama 3">
            <a:extLst>
              <a:ext uri="{FF2B5EF4-FFF2-40B4-BE49-F238E27FC236}">
                <a16:creationId xmlns:a16="http://schemas.microsoft.com/office/drawing/2014/main" xmlns="" id="{EDA94435-80D6-A4FC-96FF-CA8DCCC2CEB4}"/>
              </a:ext>
            </a:extLst>
          </p:cNvPr>
          <p:cNvGraphicFramePr/>
          <p:nvPr>
            <p:extLst>
              <p:ext uri="{D42A27DB-BD31-4B8C-83A1-F6EECF244321}">
                <p14:modId xmlns:p14="http://schemas.microsoft.com/office/powerpoint/2010/main" val="1619278884"/>
              </p:ext>
            </p:extLst>
          </p:nvPr>
        </p:nvGraphicFramePr>
        <p:xfrm>
          <a:off x="773567" y="4110051"/>
          <a:ext cx="11494634" cy="65856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03</a:t>
            </a:r>
          </a:p>
        </p:txBody>
      </p:sp>
      <p:sp>
        <p:nvSpPr>
          <p:cNvPr id="3" name="TextBox 6"/>
          <p:cNvSpPr txBox="1"/>
          <p:nvPr/>
        </p:nvSpPr>
        <p:spPr>
          <a:xfrm>
            <a:off x="2668700" y="1790700"/>
            <a:ext cx="12581950"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DESCRIPCIÓN DEL PROBLEMA</a:t>
            </a:r>
            <a:endParaRPr lang="es-ES" sz="5400" b="1" dirty="0">
              <a:latin typeface="Arial Black" panose="020B0A04020102020204" pitchFamily="34" charset="0"/>
              <a:cs typeface="Arial" pitchFamily="34" charset="0"/>
            </a:endParaRPr>
          </a:p>
        </p:txBody>
      </p:sp>
      <p:sp>
        <p:nvSpPr>
          <p:cNvPr id="4" name="TextBox 26"/>
          <p:cNvSpPr txBox="1"/>
          <p:nvPr/>
        </p:nvSpPr>
        <p:spPr>
          <a:xfrm>
            <a:off x="1111228" y="3856584"/>
            <a:ext cx="8992881" cy="527260"/>
          </a:xfrm>
          <a:prstGeom prst="rect">
            <a:avLst/>
          </a:prstGeom>
        </p:spPr>
        <p:txBody>
          <a:bodyPr lIns="0" tIns="0" rIns="0" bIns="0" rtlCol="0" anchor="t">
            <a:spAutoFit/>
          </a:bodyPr>
          <a:lstStyle/>
          <a:p>
            <a:pPr algn="just">
              <a:lnSpc>
                <a:spcPts val="4529"/>
              </a:lnSpc>
            </a:pPr>
            <a:r>
              <a:rPr lang="en-US" sz="3200" dirty="0">
                <a:solidFill>
                  <a:srgbClr val="000000"/>
                </a:solidFill>
                <a:latin typeface="Arial   "/>
              </a:rPr>
              <a:t> </a:t>
            </a:r>
          </a:p>
        </p:txBody>
      </p:sp>
      <p:sp>
        <p:nvSpPr>
          <p:cNvPr id="5" name="CuadroTexto 4">
            <a:extLst>
              <a:ext uri="{FF2B5EF4-FFF2-40B4-BE49-F238E27FC236}">
                <a16:creationId xmlns:a16="http://schemas.microsoft.com/office/drawing/2014/main" xmlns="" id="{AC02ACC9-350D-F542-C3D7-B127AADDC878}"/>
              </a:ext>
            </a:extLst>
          </p:cNvPr>
          <p:cNvSpPr txBox="1"/>
          <p:nvPr/>
        </p:nvSpPr>
        <p:spPr>
          <a:xfrm>
            <a:off x="1676400" y="2952964"/>
            <a:ext cx="6320953" cy="1938992"/>
          </a:xfrm>
          <a:prstGeom prst="rect">
            <a:avLst/>
          </a:prstGeom>
          <a:noFill/>
        </p:spPr>
        <p:txBody>
          <a:bodyPr wrap="square" rtlCol="0">
            <a:spAutoFit/>
          </a:bodyPr>
          <a:lstStyle/>
          <a:p>
            <a:pPr algn="just"/>
            <a:r>
              <a:rPr lang="es-CO" sz="2400" dirty="0">
                <a:effectLst/>
                <a:latin typeface="Arial" panose="020B0604020202020204" pitchFamily="34" charset="0"/>
                <a:ea typeface="Calibri" panose="020F0502020204030204" pitchFamily="34" charset="0"/>
                <a:cs typeface="Arial" panose="020B0604020202020204" pitchFamily="34" charset="0"/>
              </a:rPr>
              <a:t>“Las Pyme figuran el 90% de las empresas de Colombia y generan el 80% de la empleabilidad nacional, aportando un porcentaje cercano al 50 % del Producto Interno Bruto (PIB) según” (Arango, 2020).</a:t>
            </a:r>
            <a:endParaRPr lang="es-CO" sz="2400" dirty="0">
              <a:latin typeface="Arial" panose="020B0604020202020204" pitchFamily="34" charset="0"/>
              <a:cs typeface="Arial" panose="020B0604020202020204" pitchFamily="34" charset="0"/>
            </a:endParaRPr>
          </a:p>
        </p:txBody>
      </p:sp>
      <p:pic>
        <p:nvPicPr>
          <p:cNvPr id="1026" name="Picture 2" descr="Conoce qué es el concepto del PIB de forma sencilla!">
            <a:extLst>
              <a:ext uri="{FF2B5EF4-FFF2-40B4-BE49-F238E27FC236}">
                <a16:creationId xmlns:a16="http://schemas.microsoft.com/office/drawing/2014/main" xmlns="" id="{94C81B99-94C0-0345-90DD-50CB41A366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5600" y="2947263"/>
            <a:ext cx="5529505" cy="351397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CuadroTexto 5">
            <a:extLst>
              <a:ext uri="{FF2B5EF4-FFF2-40B4-BE49-F238E27FC236}">
                <a16:creationId xmlns:a16="http://schemas.microsoft.com/office/drawing/2014/main" xmlns="" id="{C4966DCF-FB55-36BE-392A-DCBE6FB6737E}"/>
              </a:ext>
            </a:extLst>
          </p:cNvPr>
          <p:cNvSpPr txBox="1"/>
          <p:nvPr/>
        </p:nvSpPr>
        <p:spPr>
          <a:xfrm>
            <a:off x="1820333" y="8486865"/>
            <a:ext cx="15544800" cy="954107"/>
          </a:xfrm>
          <a:prstGeom prst="rect">
            <a:avLst/>
          </a:prstGeom>
          <a:noFill/>
        </p:spPr>
        <p:txBody>
          <a:bodyPr wrap="square" rtlCol="0">
            <a:spAutoFit/>
          </a:bodyPr>
          <a:lstStyle/>
          <a:p>
            <a:pPr algn="just">
              <a:spcAft>
                <a:spcPts val="2000"/>
              </a:spcAft>
            </a:pPr>
            <a:r>
              <a:rPr lang="es-CO" sz="2800" i="1" dirty="0">
                <a:effectLst/>
                <a:latin typeface="Arial" panose="020B0604020202020204" pitchFamily="34" charset="0"/>
                <a:ea typeface="Calibri" panose="020F0502020204030204" pitchFamily="34" charset="0"/>
                <a:cs typeface="Arial" panose="020B0604020202020204" pitchFamily="34" charset="0"/>
              </a:rPr>
              <a:t>¿Es factible la creación de una empresa productora y distribuidora de pollos criollos con incubadoras caceras en Aguachica, Cesar?</a:t>
            </a:r>
          </a:p>
        </p:txBody>
      </p:sp>
      <p:sp>
        <p:nvSpPr>
          <p:cNvPr id="7" name="CuadroTexto 6">
            <a:extLst>
              <a:ext uri="{FF2B5EF4-FFF2-40B4-BE49-F238E27FC236}">
                <a16:creationId xmlns:a16="http://schemas.microsoft.com/office/drawing/2014/main" xmlns="" id="{6BB37254-A69D-A1B4-9BF8-5FE9FA955C15}"/>
              </a:ext>
            </a:extLst>
          </p:cNvPr>
          <p:cNvSpPr txBox="1"/>
          <p:nvPr/>
        </p:nvSpPr>
        <p:spPr>
          <a:xfrm>
            <a:off x="8728198" y="6689223"/>
            <a:ext cx="8744125" cy="1569660"/>
          </a:xfrm>
          <a:prstGeom prst="rect">
            <a:avLst/>
          </a:prstGeom>
          <a:noFill/>
        </p:spPr>
        <p:txBody>
          <a:bodyPr wrap="square" rtlCol="0">
            <a:spAutoFit/>
          </a:bodyPr>
          <a:lstStyle/>
          <a:p>
            <a:pPr algn="just"/>
            <a:r>
              <a:rPr lang="es-CO" sz="2400" dirty="0">
                <a:effectLst/>
                <a:latin typeface="Arial" panose="020B0604020202020204" pitchFamily="34" charset="0"/>
                <a:ea typeface="Calibri" panose="020F0502020204030204" pitchFamily="34" charset="0"/>
                <a:cs typeface="Arial" panose="020B0604020202020204" pitchFamily="34" charset="0"/>
              </a:rPr>
              <a:t>El problema radica en que no se aprovechan los recursos propios del municipio. </a:t>
            </a:r>
          </a:p>
          <a:p>
            <a:pPr algn="just"/>
            <a:r>
              <a:rPr lang="es-CO" sz="2400" dirty="0">
                <a:latin typeface="Arial" panose="020B0604020202020204" pitchFamily="34" charset="0"/>
                <a:ea typeface="Calibri" panose="020F0502020204030204" pitchFamily="34" charset="0"/>
                <a:cs typeface="Arial" panose="020B0604020202020204" pitchFamily="34" charset="0"/>
              </a:rPr>
              <a:t>Así mismo la generación de empleo y de desarrollo económico que ofrece una empresa a su municipio.</a:t>
            </a:r>
            <a:endParaRPr lang="es-CO" sz="2400" dirty="0">
              <a:latin typeface="Arial" panose="020B0604020202020204" pitchFamily="34" charset="0"/>
              <a:cs typeface="Arial" panose="020B0604020202020204" pitchFamily="34" charset="0"/>
            </a:endParaRPr>
          </a:p>
        </p:txBody>
      </p:sp>
      <p:pic>
        <p:nvPicPr>
          <p:cNvPr id="1028" name="Picture 4" descr="Precios de la canasta familiar, el gran peso del bolsillo de los caleños  este año">
            <a:extLst>
              <a:ext uri="{FF2B5EF4-FFF2-40B4-BE49-F238E27FC236}">
                <a16:creationId xmlns:a16="http://schemas.microsoft.com/office/drawing/2014/main" xmlns="" id="{7D5A192E-1BFF-386C-0F27-F7E551DA6F0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6928" y="5267553"/>
            <a:ext cx="5059555" cy="2846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81992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6"/>
          <p:cNvSpPr txBox="1"/>
          <p:nvPr/>
        </p:nvSpPr>
        <p:spPr>
          <a:xfrm>
            <a:off x="6553200" y="495300"/>
            <a:ext cx="6887148" cy="830997"/>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JUSTIFICACIÓN</a:t>
            </a:r>
            <a:endParaRPr lang="es-ES" sz="5400" b="1" dirty="0">
              <a:latin typeface="Arial Black" panose="020B0A04020102020204" pitchFamily="34" charset="0"/>
              <a:cs typeface="Arial" pitchFamily="34" charset="0"/>
            </a:endParaRPr>
          </a:p>
        </p:txBody>
      </p:sp>
      <p:pic>
        <p:nvPicPr>
          <p:cNvPr id="26" name="Imagen 25"/>
          <p:cNvPicPr>
            <a:picLocks noChangeAspect="1"/>
          </p:cNvPicPr>
          <p:nvPr/>
        </p:nvPicPr>
        <p:blipFill>
          <a:blip r:embed="rId2"/>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04</a:t>
            </a:r>
          </a:p>
        </p:txBody>
      </p:sp>
      <p:graphicFrame>
        <p:nvGraphicFramePr>
          <p:cNvPr id="5" name="Diagrama 4">
            <a:extLst>
              <a:ext uri="{FF2B5EF4-FFF2-40B4-BE49-F238E27FC236}">
                <a16:creationId xmlns:a16="http://schemas.microsoft.com/office/drawing/2014/main" xmlns="" id="{C3931199-C1F9-BB23-D4DD-53BA4F098180}"/>
              </a:ext>
            </a:extLst>
          </p:cNvPr>
          <p:cNvGraphicFramePr/>
          <p:nvPr>
            <p:extLst>
              <p:ext uri="{D42A27DB-BD31-4B8C-83A1-F6EECF244321}">
                <p14:modId xmlns:p14="http://schemas.microsoft.com/office/powerpoint/2010/main" val="864587560"/>
              </p:ext>
            </p:extLst>
          </p:nvPr>
        </p:nvGraphicFramePr>
        <p:xfrm>
          <a:off x="2863675" y="1628417"/>
          <a:ext cx="12192000" cy="78851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89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p:cNvPicPr>
          <p:nvPr/>
        </p:nvPicPr>
        <p:blipFill>
          <a:blip r:embed="rId2"/>
          <a:srcRect/>
          <a:stretch>
            <a:fillRect/>
          </a:stretch>
        </p:blipFill>
        <p:spPr>
          <a:xfrm>
            <a:off x="14058905" y="400959"/>
            <a:ext cx="3944651" cy="1255484"/>
          </a:xfrm>
          <a:prstGeom prst="rect">
            <a:avLst/>
          </a:prstGeom>
        </p:spPr>
      </p:pic>
      <p:grpSp>
        <p:nvGrpSpPr>
          <p:cNvPr id="24" name="Group 7"/>
          <p:cNvGrpSpPr/>
          <p:nvPr/>
        </p:nvGrpSpPr>
        <p:grpSpPr>
          <a:xfrm>
            <a:off x="11201400" y="2419934"/>
            <a:ext cx="6419388" cy="1379150"/>
            <a:chOff x="0" y="0"/>
            <a:chExt cx="3509512" cy="1871998"/>
          </a:xfrm>
        </p:grpSpPr>
        <p:sp>
          <p:nvSpPr>
            <p:cNvPr id="25" name="Freeform 8"/>
            <p:cNvSpPr/>
            <p:nvPr/>
          </p:nvSpPr>
          <p:spPr>
            <a:xfrm>
              <a:off x="0" y="0"/>
              <a:ext cx="3509512" cy="1871998"/>
            </a:xfrm>
            <a:custGeom>
              <a:avLst/>
              <a:gdLst/>
              <a:ahLst/>
              <a:cxnLst/>
              <a:rect l="l" t="t" r="r" b="b"/>
              <a:pathLst>
                <a:path w="3509512" h="1871998">
                  <a:moveTo>
                    <a:pt x="3385052" y="1871998"/>
                  </a:moveTo>
                  <a:lnTo>
                    <a:pt x="124460" y="1871998"/>
                  </a:lnTo>
                  <a:cubicBezTo>
                    <a:pt x="55880" y="1871998"/>
                    <a:pt x="0" y="1816118"/>
                    <a:pt x="0" y="1747538"/>
                  </a:cubicBezTo>
                  <a:lnTo>
                    <a:pt x="0" y="124460"/>
                  </a:lnTo>
                  <a:cubicBezTo>
                    <a:pt x="0" y="55880"/>
                    <a:pt x="55880" y="0"/>
                    <a:pt x="124460" y="0"/>
                  </a:cubicBezTo>
                  <a:lnTo>
                    <a:pt x="3385052" y="0"/>
                  </a:lnTo>
                  <a:cubicBezTo>
                    <a:pt x="3453632" y="0"/>
                    <a:pt x="3509512" y="55880"/>
                    <a:pt x="3509512" y="124460"/>
                  </a:cubicBezTo>
                  <a:lnTo>
                    <a:pt x="3509512" y="1747538"/>
                  </a:lnTo>
                  <a:cubicBezTo>
                    <a:pt x="3509512" y="1816118"/>
                    <a:pt x="3453632" y="1871998"/>
                    <a:pt x="3385052" y="1871998"/>
                  </a:cubicBezTo>
                  <a:close/>
                </a:path>
              </a:pathLst>
            </a:custGeom>
            <a:solidFill>
              <a:srgbClr val="EDECED"/>
            </a:solidFill>
          </p:spPr>
        </p:sp>
      </p:grpSp>
      <p:sp>
        <p:nvSpPr>
          <p:cNvPr id="23" name="TextBox 6"/>
          <p:cNvSpPr txBox="1"/>
          <p:nvPr/>
        </p:nvSpPr>
        <p:spPr>
          <a:xfrm>
            <a:off x="11867506" y="2365581"/>
            <a:ext cx="5078042" cy="1410643"/>
          </a:xfrm>
          <a:prstGeom prst="rect">
            <a:avLst/>
          </a:prstGeom>
        </p:spPr>
        <p:txBody>
          <a:bodyPr wrap="square" lIns="0" tIns="0" rIns="0" bIns="0" rtlCol="0" anchor="t">
            <a:spAutoFit/>
          </a:bodyPr>
          <a:lstStyle/>
          <a:p>
            <a:pPr algn="ctr">
              <a:lnSpc>
                <a:spcPts val="11000"/>
              </a:lnSpc>
            </a:pPr>
            <a:r>
              <a:rPr lang="es-MX" sz="5400" dirty="0">
                <a:latin typeface="Arial Black" panose="020B0A04020102020204" pitchFamily="34" charset="0"/>
              </a:rPr>
              <a:t>OBJETIVOS</a:t>
            </a:r>
            <a:endParaRPr lang="en-US" sz="5400" dirty="0">
              <a:latin typeface="Arial Black" panose="020B0A04020102020204" pitchFamily="34" charset="0"/>
            </a:endParaRPr>
          </a:p>
        </p:txBody>
      </p:sp>
      <p:pic>
        <p:nvPicPr>
          <p:cNvPr id="26" name="Imagen 25"/>
          <p:cNvPicPr>
            <a:picLocks noChangeAspect="1"/>
          </p:cNvPicPr>
          <p:nvPr/>
        </p:nvPicPr>
        <p:blipFill>
          <a:blip r:embed="rId3"/>
          <a:stretch>
            <a:fillRect/>
          </a:stretch>
        </p:blipFill>
        <p:spPr>
          <a:xfrm>
            <a:off x="7620000" y="9388462"/>
            <a:ext cx="2688569" cy="2615411"/>
          </a:xfrm>
          <a:prstGeom prst="rect">
            <a:avLst/>
          </a:prstGeom>
        </p:spPr>
      </p:pic>
      <p:sp>
        <p:nvSpPr>
          <p:cNvPr id="55"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05</a:t>
            </a:r>
          </a:p>
        </p:txBody>
      </p:sp>
      <p:sp>
        <p:nvSpPr>
          <p:cNvPr id="56" name="Rectángulo 12"/>
          <p:cNvSpPr>
            <a:spLocks noChangeArrowheads="1"/>
          </p:cNvSpPr>
          <p:nvPr/>
        </p:nvSpPr>
        <p:spPr bwMode="auto">
          <a:xfrm>
            <a:off x="2514600" y="1458440"/>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GENERAL</a:t>
            </a:r>
          </a:p>
        </p:txBody>
      </p:sp>
      <p:sp>
        <p:nvSpPr>
          <p:cNvPr id="57" name="Rectángulo 12"/>
          <p:cNvSpPr>
            <a:spLocks noChangeArrowheads="1"/>
          </p:cNvSpPr>
          <p:nvPr/>
        </p:nvSpPr>
        <p:spPr bwMode="auto">
          <a:xfrm>
            <a:off x="1084716" y="4227825"/>
            <a:ext cx="71183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just">
              <a:spcBef>
                <a:spcPct val="0"/>
              </a:spcBef>
              <a:buFontTx/>
              <a:buNone/>
            </a:pPr>
            <a:r>
              <a:rPr lang="es-ES" altLang="en-US" sz="2000" dirty="0">
                <a:latin typeface="Arial Black" panose="020B0A04020102020204" pitchFamily="34" charset="0"/>
              </a:rPr>
              <a:t> </a:t>
            </a:r>
            <a:r>
              <a:rPr lang="es-ES" altLang="en-US" b="1" dirty="0">
                <a:latin typeface="Arial Black" panose="020B0A04020102020204" pitchFamily="34" charset="0"/>
              </a:rPr>
              <a:t>OBJETIVO ESPECIFICOS</a:t>
            </a:r>
          </a:p>
        </p:txBody>
      </p:sp>
      <p:sp>
        <p:nvSpPr>
          <p:cNvPr id="2" name="CuadroTexto 1">
            <a:extLst>
              <a:ext uri="{FF2B5EF4-FFF2-40B4-BE49-F238E27FC236}">
                <a16:creationId xmlns:a16="http://schemas.microsoft.com/office/drawing/2014/main" xmlns="" id="{947EE59B-8E8F-1BDE-2CCB-EA697880937C}"/>
              </a:ext>
            </a:extLst>
          </p:cNvPr>
          <p:cNvSpPr txBox="1"/>
          <p:nvPr/>
        </p:nvSpPr>
        <p:spPr>
          <a:xfrm>
            <a:off x="1342452" y="2664416"/>
            <a:ext cx="8642373" cy="1200329"/>
          </a:xfrm>
          <a:prstGeom prst="rect">
            <a:avLst/>
          </a:prstGeom>
          <a:noFill/>
        </p:spPr>
        <p:txBody>
          <a:bodyPr wrap="square" rtlCol="0">
            <a:spAutoFit/>
          </a:bodyPr>
          <a:lstStyle/>
          <a:p>
            <a:pPr algn="just">
              <a:spcAft>
                <a:spcPts val="2000"/>
              </a:spcAft>
            </a:pPr>
            <a:r>
              <a:rPr lang="es-CO" sz="2400" dirty="0">
                <a:effectLst/>
                <a:latin typeface="Arial" panose="020B0604020202020204" pitchFamily="34" charset="0"/>
                <a:ea typeface="Calibri" panose="020F0502020204030204" pitchFamily="34" charset="0"/>
                <a:cs typeface="Arial" panose="020B0604020202020204" pitchFamily="34" charset="0"/>
              </a:rPr>
              <a:t>Proponer la creación de una empresa productora y distribuidora de pollos criollos con incubadoras caceras en Aguachica, Cesar</a:t>
            </a:r>
          </a:p>
        </p:txBody>
      </p:sp>
      <p:sp>
        <p:nvSpPr>
          <p:cNvPr id="3" name="CuadroTexto 2">
            <a:extLst>
              <a:ext uri="{FF2B5EF4-FFF2-40B4-BE49-F238E27FC236}">
                <a16:creationId xmlns:a16="http://schemas.microsoft.com/office/drawing/2014/main" xmlns="" id="{F58FEC2B-5DDF-EFA5-E46D-7B43F0F0C885}"/>
              </a:ext>
            </a:extLst>
          </p:cNvPr>
          <p:cNvSpPr txBox="1"/>
          <p:nvPr/>
        </p:nvSpPr>
        <p:spPr>
          <a:xfrm>
            <a:off x="1787053" y="5012131"/>
            <a:ext cx="14859000" cy="3816429"/>
          </a:xfrm>
          <a:prstGeom prst="rect">
            <a:avLst/>
          </a:prstGeom>
          <a:noFill/>
        </p:spPr>
        <p:txBody>
          <a:bodyPr wrap="square" rtlCol="0">
            <a:spAutoFit/>
          </a:bodyPr>
          <a:lstStyle/>
          <a:p>
            <a:pPr marL="285750" indent="-285750" algn="just">
              <a:spcAft>
                <a:spcPts val="2000"/>
              </a:spcAft>
              <a:buFont typeface="Arial" panose="020B0604020202020204" pitchFamily="34" charset="0"/>
              <a:buChar char="•"/>
            </a:pPr>
            <a:r>
              <a:rPr lang="es-CO" sz="2400" dirty="0">
                <a:effectLst/>
                <a:latin typeface="Arial" panose="020B0604020202020204" pitchFamily="34" charset="0"/>
                <a:ea typeface="Calibri" panose="020F0502020204030204" pitchFamily="34" charset="0"/>
                <a:cs typeface="Arial" panose="020B0604020202020204" pitchFamily="34" charset="0"/>
              </a:rPr>
              <a:t>Realizar el estudio de mercado para la creación de una empresa de ser productores y distribuidores de pollos criollos con incubadoras caceras en Aguachica, Cesar.</a:t>
            </a:r>
          </a:p>
          <a:p>
            <a:pPr marL="285750" indent="-285750" algn="just">
              <a:spcAft>
                <a:spcPts val="2000"/>
              </a:spcAft>
              <a:buFont typeface="Arial" panose="020B0604020202020204" pitchFamily="34" charset="0"/>
              <a:buChar char="•"/>
            </a:pPr>
            <a:r>
              <a:rPr lang="es-CO" sz="2400" dirty="0">
                <a:effectLst/>
                <a:latin typeface="Arial" panose="020B0604020202020204" pitchFamily="34" charset="0"/>
                <a:ea typeface="Calibri" panose="020F0502020204030204" pitchFamily="34" charset="0"/>
                <a:cs typeface="Arial" panose="020B0604020202020204" pitchFamily="34" charset="0"/>
              </a:rPr>
              <a:t>Determinar el estudio técnico para la creación de una empresa de ser productores y distribuidores de pollos criollos con incubadoras caceras en Aguachica, Cesar.</a:t>
            </a:r>
          </a:p>
          <a:p>
            <a:pPr marL="285750" indent="-285750" algn="just">
              <a:spcAft>
                <a:spcPts val="2000"/>
              </a:spcAft>
              <a:buFont typeface="Arial" panose="020B0604020202020204" pitchFamily="34" charset="0"/>
              <a:buChar char="•"/>
            </a:pPr>
            <a:r>
              <a:rPr lang="es-CO" sz="2400" dirty="0">
                <a:effectLst/>
                <a:latin typeface="Arial" panose="020B0604020202020204" pitchFamily="34" charset="0"/>
                <a:ea typeface="Calibri" panose="020F0502020204030204" pitchFamily="34" charset="0"/>
                <a:cs typeface="Arial" panose="020B0604020202020204" pitchFamily="34" charset="0"/>
              </a:rPr>
              <a:t>Elaborar el estudio administrativo para la creación de una empresa de ser productores y distribuidores de pollos criollos con incubadoras caceras en Aguachica, Cesar.</a:t>
            </a:r>
          </a:p>
          <a:p>
            <a:pPr marL="285750" indent="-285750" algn="just">
              <a:spcAft>
                <a:spcPts val="2000"/>
              </a:spcAft>
              <a:buFont typeface="Arial" panose="020B0604020202020204" pitchFamily="34" charset="0"/>
              <a:buChar char="•"/>
            </a:pPr>
            <a:r>
              <a:rPr lang="es-CO" sz="2400" dirty="0">
                <a:effectLst/>
                <a:latin typeface="Arial" panose="020B0604020202020204" pitchFamily="34" charset="0"/>
                <a:ea typeface="Calibri" panose="020F0502020204030204" pitchFamily="34" charset="0"/>
                <a:cs typeface="Arial" panose="020B0604020202020204" pitchFamily="34" charset="0"/>
              </a:rPr>
              <a:t>Realizar los estudios de viabilidad y factibilidad financiera para la creación de una empresa de ser productores y distribuidores de pollos criollos con incubadoras caceras en Aguachica, Cesar.</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3276600" y="876300"/>
            <a:ext cx="13868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TIPO DE INVESTIGACIÓN POBLACIÓN, MUESTRA.</a:t>
            </a:r>
            <a:endParaRPr lang="es-ES" sz="5400" b="1" dirty="0">
              <a:latin typeface="Arial Black" panose="020B0A04020102020204" pitchFamily="34" charset="0"/>
              <a:cs typeface="Arial" pitchFamily="34" charset="0"/>
            </a:endParaRPr>
          </a:p>
        </p:txBody>
      </p:sp>
      <p:sp>
        <p:nvSpPr>
          <p:cNvPr id="4"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06</a:t>
            </a:r>
          </a:p>
        </p:txBody>
      </p:sp>
      <p:graphicFrame>
        <p:nvGraphicFramePr>
          <p:cNvPr id="2" name="Diagrama 1">
            <a:extLst>
              <a:ext uri="{FF2B5EF4-FFF2-40B4-BE49-F238E27FC236}">
                <a16:creationId xmlns:a16="http://schemas.microsoft.com/office/drawing/2014/main" xmlns="" id="{03F0306D-E6A1-40F1-1E2A-C8FB9DC41906}"/>
              </a:ext>
            </a:extLst>
          </p:cNvPr>
          <p:cNvGraphicFramePr/>
          <p:nvPr>
            <p:extLst>
              <p:ext uri="{D42A27DB-BD31-4B8C-83A1-F6EECF244321}">
                <p14:modId xmlns:p14="http://schemas.microsoft.com/office/powerpoint/2010/main" val="2527521880"/>
              </p:ext>
            </p:extLst>
          </p:nvPr>
        </p:nvGraphicFramePr>
        <p:xfrm>
          <a:off x="10363200" y="4762500"/>
          <a:ext cx="6781800" cy="3795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a:extLst>
              <a:ext uri="{FF2B5EF4-FFF2-40B4-BE49-F238E27FC236}">
                <a16:creationId xmlns:a16="http://schemas.microsoft.com/office/drawing/2014/main" xmlns="" id="{C57F3E44-353D-07E1-A30D-C2BDD9D9B544}"/>
              </a:ext>
            </a:extLst>
          </p:cNvPr>
          <p:cNvGraphicFramePr/>
          <p:nvPr>
            <p:extLst>
              <p:ext uri="{D42A27DB-BD31-4B8C-83A1-F6EECF244321}">
                <p14:modId xmlns:p14="http://schemas.microsoft.com/office/powerpoint/2010/main" val="3406185486"/>
              </p:ext>
            </p:extLst>
          </p:nvPr>
        </p:nvGraphicFramePr>
        <p:xfrm>
          <a:off x="-280922" y="2857500"/>
          <a:ext cx="8095656" cy="548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a 6">
            <a:extLst>
              <a:ext uri="{FF2B5EF4-FFF2-40B4-BE49-F238E27FC236}">
                <a16:creationId xmlns:a16="http://schemas.microsoft.com/office/drawing/2014/main" xmlns="" id="{6AF2DED8-A8A4-2AE1-12A2-F79E9A7749C0}"/>
              </a:ext>
            </a:extLst>
          </p:cNvPr>
          <p:cNvGraphicFramePr/>
          <p:nvPr>
            <p:extLst>
              <p:ext uri="{D42A27DB-BD31-4B8C-83A1-F6EECF244321}">
                <p14:modId xmlns:p14="http://schemas.microsoft.com/office/powerpoint/2010/main" val="3011659055"/>
              </p:ext>
            </p:extLst>
          </p:nvPr>
        </p:nvGraphicFramePr>
        <p:xfrm>
          <a:off x="7239000" y="2293203"/>
          <a:ext cx="6781800" cy="379559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1113232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1682618" y="481013"/>
            <a:ext cx="12725400" cy="1661993"/>
          </a:xfrm>
          <a:prstGeom prst="rect">
            <a:avLst/>
          </a:prstGeom>
        </p:spPr>
        <p:txBody>
          <a:bodyPr wrap="square" lIns="0" tIns="0" rIns="0" bIns="0" rtlCol="0" anchor="t">
            <a:spAutoFit/>
          </a:bodyPr>
          <a:lstStyle/>
          <a:p>
            <a:pPr algn="ctr"/>
            <a:r>
              <a:rPr lang="es-MX" sz="5400" b="1" dirty="0">
                <a:latin typeface="Arial Black" panose="020B0A04020102020204" pitchFamily="34" charset="0"/>
                <a:cs typeface="Arial" pitchFamily="34" charset="0"/>
              </a:rPr>
              <a:t>DESARROLLO DE LOS OBJETIVOS ESPECIFICOS</a:t>
            </a:r>
            <a:endParaRPr lang="es-ES" sz="5400" b="1" dirty="0">
              <a:latin typeface="Arial Black" panose="020B0A04020102020204" pitchFamily="34" charset="0"/>
              <a:cs typeface="Arial" pitchFamily="34" charset="0"/>
            </a:endParaRPr>
          </a:p>
        </p:txBody>
      </p:sp>
      <p:sp>
        <p:nvSpPr>
          <p:cNvPr id="3" name="TextBox 25"/>
          <p:cNvSpPr txBox="1"/>
          <p:nvPr/>
        </p:nvSpPr>
        <p:spPr>
          <a:xfrm>
            <a:off x="8702798" y="9639300"/>
            <a:ext cx="513755" cy="456856"/>
          </a:xfrm>
          <a:prstGeom prst="rect">
            <a:avLst/>
          </a:prstGeom>
        </p:spPr>
        <p:txBody>
          <a:bodyPr lIns="0" tIns="0" rIns="0" bIns="0" rtlCol="0" anchor="t">
            <a:spAutoFit/>
          </a:bodyPr>
          <a:lstStyle/>
          <a:p>
            <a:pPr algn="r">
              <a:lnSpc>
                <a:spcPts val="3919"/>
              </a:lnSpc>
              <a:spcBef>
                <a:spcPct val="0"/>
              </a:spcBef>
            </a:pPr>
            <a:r>
              <a:rPr lang="en-US" sz="2800" b="1" dirty="0">
                <a:latin typeface="Arial" panose="020B0604020202020204" pitchFamily="34" charset="0"/>
                <a:cs typeface="Arial" panose="020B0604020202020204" pitchFamily="34" charset="0"/>
              </a:rPr>
              <a:t>07</a:t>
            </a:r>
          </a:p>
        </p:txBody>
      </p:sp>
      <p:sp>
        <p:nvSpPr>
          <p:cNvPr id="4" name="TextBox 26"/>
          <p:cNvSpPr txBox="1"/>
          <p:nvPr/>
        </p:nvSpPr>
        <p:spPr>
          <a:xfrm>
            <a:off x="845947" y="2307960"/>
            <a:ext cx="17068688" cy="1354217"/>
          </a:xfrm>
          <a:prstGeom prst="rect">
            <a:avLst/>
          </a:prstGeom>
        </p:spPr>
        <p:txBody>
          <a:bodyPr wrap="square" lIns="0" tIns="0" rIns="0" bIns="0" rtlCol="0" anchor="t">
            <a:spAutoFit/>
          </a:bodyPr>
          <a:lstStyle/>
          <a:p>
            <a:pPr algn="just"/>
            <a:r>
              <a:rPr lang="en-US" sz="2400" b="1" dirty="0" err="1">
                <a:solidFill>
                  <a:srgbClr val="000000"/>
                </a:solidFill>
                <a:latin typeface="Arial" panose="020B0604020202020204" pitchFamily="34" charset="0"/>
                <a:cs typeface="Arial" panose="020B0604020202020204" pitchFamily="34" charset="0"/>
              </a:rPr>
              <a:t>Objetivo</a:t>
            </a:r>
            <a:r>
              <a:rPr lang="en-US" sz="2400" b="1" dirty="0">
                <a:solidFill>
                  <a:srgbClr val="000000"/>
                </a:solidFill>
                <a:latin typeface="Arial" panose="020B0604020202020204" pitchFamily="34" charset="0"/>
                <a:cs typeface="Arial" panose="020B0604020202020204" pitchFamily="34" charset="0"/>
              </a:rPr>
              <a:t> 1: </a:t>
            </a:r>
            <a:r>
              <a:rPr lang="es-CO" sz="2400" b="1" cap="all" dirty="0">
                <a:effectLst/>
                <a:latin typeface="Arial" panose="020B0604020202020204" pitchFamily="34" charset="0"/>
                <a:ea typeface="Times New Roman" panose="02020603050405020304" pitchFamily="18" charset="0"/>
                <a:cs typeface="Arial" panose="020B0604020202020204" pitchFamily="34" charset="0"/>
              </a:rPr>
              <a:t>Realizar el estudio de mercado para la creación de una empresa de ser productores y distribuidores de pollos criollos con incubadoras caceras en Aguachica, Cesar.</a:t>
            </a:r>
          </a:p>
          <a:p>
            <a:pPr algn="just"/>
            <a:r>
              <a:rPr lang="en-US" sz="4000" dirty="0">
                <a:solidFill>
                  <a:srgbClr val="000000"/>
                </a:solidFill>
                <a:latin typeface="Arial   "/>
              </a:rPr>
              <a:t> </a:t>
            </a:r>
          </a:p>
        </p:txBody>
      </p:sp>
      <p:sp>
        <p:nvSpPr>
          <p:cNvPr id="5" name="CuadroTexto 4">
            <a:extLst>
              <a:ext uri="{FF2B5EF4-FFF2-40B4-BE49-F238E27FC236}">
                <a16:creationId xmlns:a16="http://schemas.microsoft.com/office/drawing/2014/main" xmlns="" id="{D451AE6D-8C0B-BE08-1F16-0BEE416780D7}"/>
              </a:ext>
            </a:extLst>
          </p:cNvPr>
          <p:cNvSpPr txBox="1"/>
          <p:nvPr/>
        </p:nvSpPr>
        <p:spPr>
          <a:xfrm>
            <a:off x="1169741" y="3900513"/>
            <a:ext cx="5334000" cy="496996"/>
          </a:xfrm>
          <a:prstGeom prst="rect">
            <a:avLst/>
          </a:prstGeom>
          <a:noFill/>
        </p:spPr>
        <p:txBody>
          <a:bodyPr wrap="square" rtlCol="0">
            <a:spAutoFit/>
          </a:bodyPr>
          <a:lstStyle/>
          <a:p>
            <a:pPr algn="just">
              <a:lnSpc>
                <a:spcPct val="150000"/>
              </a:lnSpc>
              <a:spcAft>
                <a:spcPts val="2000"/>
              </a:spcAft>
            </a:pPr>
            <a:r>
              <a:rPr lang="es-CO" sz="2000" dirty="0">
                <a:effectLst/>
                <a:latin typeface="Arial" panose="020B0604020202020204" pitchFamily="34" charset="0"/>
                <a:ea typeface="Calibri" panose="020F0502020204030204" pitchFamily="34" charset="0"/>
                <a:cs typeface="Arial" panose="020B0604020202020204" pitchFamily="34" charset="0"/>
              </a:rPr>
              <a:t>¿Consumen a menudo pollo en su hogar?</a:t>
            </a:r>
          </a:p>
        </p:txBody>
      </p:sp>
      <p:pic>
        <p:nvPicPr>
          <p:cNvPr id="6" name="Imagen 5">
            <a:extLst>
              <a:ext uri="{FF2B5EF4-FFF2-40B4-BE49-F238E27FC236}">
                <a16:creationId xmlns:a16="http://schemas.microsoft.com/office/drawing/2014/main" xmlns="" id="{DA9CD7F0-8C48-2C9C-DB4F-E81B485898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9741" y="4635846"/>
            <a:ext cx="4930282" cy="2982516"/>
          </a:xfrm>
          <a:prstGeom prst="rect">
            <a:avLst/>
          </a:prstGeom>
          <a:ln>
            <a:solidFill>
              <a:schemeClr val="tx1"/>
            </a:solidFill>
          </a:ln>
        </p:spPr>
      </p:pic>
      <p:sp>
        <p:nvSpPr>
          <p:cNvPr id="7" name="CuadroTexto 6">
            <a:extLst>
              <a:ext uri="{FF2B5EF4-FFF2-40B4-BE49-F238E27FC236}">
                <a16:creationId xmlns:a16="http://schemas.microsoft.com/office/drawing/2014/main" xmlns="" id="{DBAB032A-17C1-05BC-F9F5-CE2A4D4A3093}"/>
              </a:ext>
            </a:extLst>
          </p:cNvPr>
          <p:cNvSpPr txBox="1"/>
          <p:nvPr/>
        </p:nvSpPr>
        <p:spPr>
          <a:xfrm>
            <a:off x="6670377" y="5726994"/>
            <a:ext cx="5334000" cy="400110"/>
          </a:xfrm>
          <a:prstGeom prst="rect">
            <a:avLst/>
          </a:prstGeom>
          <a:noFill/>
        </p:spPr>
        <p:txBody>
          <a:bodyPr wrap="square" rtlCol="0">
            <a:spAutoFit/>
          </a:bodyPr>
          <a:lstStyle/>
          <a:p>
            <a:r>
              <a:rPr lang="es-CO" sz="2000" dirty="0">
                <a:effectLst/>
                <a:latin typeface="Arial" panose="020B0604020202020204" pitchFamily="34" charset="0"/>
                <a:ea typeface="Calibri" panose="020F0502020204030204" pitchFamily="34" charset="0"/>
                <a:cs typeface="Arial" panose="020B0604020202020204" pitchFamily="34" charset="0"/>
              </a:rPr>
              <a:t>¿Le gusta consumir pollos criollos?</a:t>
            </a:r>
            <a:endParaRPr lang="es-CO" sz="2000" dirty="0">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xmlns="" id="{716957FF-C353-7AD1-2A0C-7AC49E88BA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4746" y="6148271"/>
            <a:ext cx="5715000" cy="3000000"/>
          </a:xfrm>
          <a:prstGeom prst="rect">
            <a:avLst/>
          </a:prstGeom>
          <a:ln>
            <a:solidFill>
              <a:schemeClr val="tx1"/>
            </a:solidFill>
          </a:ln>
        </p:spPr>
      </p:pic>
      <p:sp>
        <p:nvSpPr>
          <p:cNvPr id="18" name="CuadroTexto 17">
            <a:extLst>
              <a:ext uri="{FF2B5EF4-FFF2-40B4-BE49-F238E27FC236}">
                <a16:creationId xmlns:a16="http://schemas.microsoft.com/office/drawing/2014/main" xmlns="" id="{0BF69A62-380B-8A80-0EB8-133E5D47FD27}"/>
              </a:ext>
            </a:extLst>
          </p:cNvPr>
          <p:cNvSpPr txBox="1"/>
          <p:nvPr/>
        </p:nvSpPr>
        <p:spPr>
          <a:xfrm>
            <a:off x="12045879" y="3470103"/>
            <a:ext cx="5902623" cy="1703030"/>
          </a:xfrm>
          <a:prstGeom prst="rect">
            <a:avLst/>
          </a:prstGeom>
          <a:noFill/>
        </p:spPr>
        <p:txBody>
          <a:bodyPr wrap="square" rtlCol="0">
            <a:spAutoFit/>
          </a:bodyPr>
          <a:lstStyle/>
          <a:p>
            <a:pPr algn="just">
              <a:lnSpc>
                <a:spcPct val="150000"/>
              </a:lnSpc>
              <a:spcAft>
                <a:spcPts val="2000"/>
              </a:spcAft>
            </a:pPr>
            <a:r>
              <a:rPr lang="es-CO" sz="1800" dirty="0">
                <a:effectLst/>
                <a:latin typeface="Arial" panose="020B0604020202020204" pitchFamily="34" charset="0"/>
                <a:ea typeface="Calibri" panose="020F0502020204030204" pitchFamily="34" charset="0"/>
                <a:cs typeface="Arial" panose="020B0604020202020204" pitchFamily="34" charset="0"/>
              </a:rPr>
              <a:t>¿En el caso de implementar una empresa una empresa productora y distribuidora de pollos criollos con incubadoras caceras en Aguachica, Cesar, ¿estaría dispuesto a consumir sus productos?</a:t>
            </a:r>
          </a:p>
        </p:txBody>
      </p:sp>
      <p:pic>
        <p:nvPicPr>
          <p:cNvPr id="20" name="Imagen 19">
            <a:extLst>
              <a:ext uri="{FF2B5EF4-FFF2-40B4-BE49-F238E27FC236}">
                <a16:creationId xmlns:a16="http://schemas.microsoft.com/office/drawing/2014/main" xmlns="" id="{DF45E58C-CD89-9C2C-5CC1-8FEE9B12FAA4}"/>
              </a:ext>
            </a:extLst>
          </p:cNvPr>
          <p:cNvPicPr>
            <a:picLocks noChangeAspect="1"/>
          </p:cNvPicPr>
          <p:nvPr/>
        </p:nvPicPr>
        <p:blipFill>
          <a:blip r:embed="rId4"/>
          <a:stretch>
            <a:fillRect/>
          </a:stretch>
        </p:blipFill>
        <p:spPr>
          <a:xfrm>
            <a:off x="12284128" y="5372099"/>
            <a:ext cx="5664375" cy="2982515"/>
          </a:xfrm>
          <a:prstGeom prst="rect">
            <a:avLst/>
          </a:prstGeom>
        </p:spPr>
      </p:pic>
    </p:spTree>
    <p:extLst>
      <p:ext uri="{BB962C8B-B14F-4D97-AF65-F5344CB8AC3E}">
        <p14:creationId xmlns:p14="http://schemas.microsoft.com/office/powerpoint/2010/main" val="1082720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xmlns="" id="{DF8E0611-CDC6-16FC-67B9-BA0F2549DB0F}"/>
              </a:ext>
            </a:extLst>
          </p:cNvPr>
          <p:cNvGraphicFramePr/>
          <p:nvPr>
            <p:extLst>
              <p:ext uri="{D42A27DB-BD31-4B8C-83A1-F6EECF244321}">
                <p14:modId xmlns:p14="http://schemas.microsoft.com/office/powerpoint/2010/main" val="1444310547"/>
              </p:ext>
            </p:extLst>
          </p:nvPr>
        </p:nvGraphicFramePr>
        <p:xfrm>
          <a:off x="2590800" y="1943100"/>
          <a:ext cx="12268200" cy="741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6">
            <a:extLst>
              <a:ext uri="{FF2B5EF4-FFF2-40B4-BE49-F238E27FC236}">
                <a16:creationId xmlns:a16="http://schemas.microsoft.com/office/drawing/2014/main" xmlns="" id="{11565AB1-431D-F1E1-D9E6-9D36F274949D}"/>
              </a:ext>
            </a:extLst>
          </p:cNvPr>
          <p:cNvSpPr txBox="1"/>
          <p:nvPr/>
        </p:nvSpPr>
        <p:spPr>
          <a:xfrm>
            <a:off x="2590800" y="683161"/>
            <a:ext cx="11201400" cy="1477328"/>
          </a:xfrm>
          <a:prstGeom prst="rect">
            <a:avLst/>
          </a:prstGeom>
        </p:spPr>
        <p:txBody>
          <a:bodyPr wrap="square" lIns="0" tIns="0" rIns="0" bIns="0" rtlCol="0" anchor="t">
            <a:spAutoFit/>
          </a:bodyPr>
          <a:lstStyle/>
          <a:p>
            <a:pPr algn="just"/>
            <a:r>
              <a:rPr lang="en-US" sz="2000" b="1" dirty="0" err="1">
                <a:solidFill>
                  <a:srgbClr val="000000"/>
                </a:solidFill>
                <a:latin typeface="Arial" panose="020B0604020202020204" pitchFamily="34" charset="0"/>
                <a:cs typeface="Arial" panose="020B0604020202020204" pitchFamily="34" charset="0"/>
              </a:rPr>
              <a:t>Objetivo</a:t>
            </a:r>
            <a:r>
              <a:rPr lang="en-US" sz="2000" b="1" dirty="0">
                <a:solidFill>
                  <a:srgbClr val="000000"/>
                </a:solidFill>
                <a:latin typeface="Arial" panose="020B0604020202020204" pitchFamily="34" charset="0"/>
                <a:cs typeface="Arial" panose="020B0604020202020204" pitchFamily="34" charset="0"/>
              </a:rPr>
              <a:t> 1: </a:t>
            </a:r>
            <a:r>
              <a:rPr lang="es-CO" sz="2000" b="1" cap="all" dirty="0">
                <a:effectLst/>
                <a:latin typeface="Arial" panose="020B0604020202020204" pitchFamily="34" charset="0"/>
                <a:ea typeface="Times New Roman" panose="02020603050405020304" pitchFamily="18" charset="0"/>
                <a:cs typeface="Arial" panose="020B0604020202020204" pitchFamily="34" charset="0"/>
              </a:rPr>
              <a:t>Realizar el estudio de mercado para la creación de una empresa de ser productores y distribuidores de pollos criollos con incubadoras caceras en Aguachica, Cesar.</a:t>
            </a:r>
          </a:p>
          <a:p>
            <a:pPr algn="just"/>
            <a:r>
              <a:rPr lang="en-US" sz="3600" dirty="0">
                <a:solidFill>
                  <a:srgbClr val="000000"/>
                </a:solidFill>
                <a:latin typeface="Arial   "/>
              </a:rPr>
              <a:t> </a:t>
            </a:r>
          </a:p>
        </p:txBody>
      </p:sp>
      <p:pic>
        <p:nvPicPr>
          <p:cNvPr id="5" name="Imagen 4">
            <a:extLst>
              <a:ext uri="{FF2B5EF4-FFF2-40B4-BE49-F238E27FC236}">
                <a16:creationId xmlns:a16="http://schemas.microsoft.com/office/drawing/2014/main" xmlns="" id="{41710628-F376-D4B5-2E33-B0DE1B9042C8}"/>
              </a:ext>
            </a:extLst>
          </p:cNvPr>
          <p:cNvPicPr>
            <a:picLocks noChangeAspect="1"/>
          </p:cNvPicPr>
          <p:nvPr/>
        </p:nvPicPr>
        <p:blipFill>
          <a:blip r:embed="rId7"/>
          <a:stretch>
            <a:fillRect/>
          </a:stretch>
        </p:blipFill>
        <p:spPr>
          <a:xfrm>
            <a:off x="6858000" y="4781190"/>
            <a:ext cx="3733800" cy="1740620"/>
          </a:xfrm>
          <a:prstGeom prst="rect">
            <a:avLst/>
          </a:prstGeom>
        </p:spPr>
      </p:pic>
    </p:spTree>
    <p:extLst>
      <p:ext uri="{BB962C8B-B14F-4D97-AF65-F5344CB8AC3E}">
        <p14:creationId xmlns:p14="http://schemas.microsoft.com/office/powerpoint/2010/main" val="3625019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xmlns="" id="{F99D9ADB-7043-6315-87FA-7D1F56C50B5A}"/>
              </a:ext>
            </a:extLst>
          </p:cNvPr>
          <p:cNvSpPr txBox="1"/>
          <p:nvPr/>
        </p:nvSpPr>
        <p:spPr>
          <a:xfrm>
            <a:off x="1676400" y="1638300"/>
            <a:ext cx="12496800" cy="872034"/>
          </a:xfrm>
          <a:prstGeom prst="rect">
            <a:avLst/>
          </a:prstGeom>
          <a:noFill/>
        </p:spPr>
        <p:txBody>
          <a:bodyPr wrap="square" rtlCol="0">
            <a:spAutoFit/>
          </a:bodyPr>
          <a:lstStyle/>
          <a:p>
            <a:pPr lvl="1" algn="just">
              <a:lnSpc>
                <a:spcPct val="150000"/>
              </a:lnSpc>
              <a:spcBef>
                <a:spcPts val="1000"/>
              </a:spcBef>
              <a:spcAft>
                <a:spcPts val="2000"/>
              </a:spcAft>
              <a:buSzPts val="1200"/>
            </a:pPr>
            <a:r>
              <a:rPr lang="es-CO" sz="1800" b="1" cap="all" dirty="0">
                <a:effectLst/>
                <a:latin typeface="Arial" panose="020B0604020202020204" pitchFamily="34" charset="0"/>
                <a:ea typeface="Times New Roman" panose="02020603050405020304" pitchFamily="18" charset="0"/>
                <a:cs typeface="Arial" panose="020B0604020202020204" pitchFamily="34" charset="0"/>
              </a:rPr>
              <a:t>2. Determinar el estudio técnico para la creación de una empresa de ser productores y distribuidores de pollos criollos con incubadoras caceras en Aguachica, Cesar.</a:t>
            </a:r>
          </a:p>
        </p:txBody>
      </p:sp>
      <p:graphicFrame>
        <p:nvGraphicFramePr>
          <p:cNvPr id="7" name="Diagrama 6">
            <a:extLst>
              <a:ext uri="{FF2B5EF4-FFF2-40B4-BE49-F238E27FC236}">
                <a16:creationId xmlns:a16="http://schemas.microsoft.com/office/drawing/2014/main" xmlns="" id="{C59173CD-2097-B25D-B481-BD44BCF5B3E2}"/>
              </a:ext>
            </a:extLst>
          </p:cNvPr>
          <p:cNvGraphicFramePr/>
          <p:nvPr>
            <p:extLst>
              <p:ext uri="{D42A27DB-BD31-4B8C-83A1-F6EECF244321}">
                <p14:modId xmlns:p14="http://schemas.microsoft.com/office/powerpoint/2010/main" val="2097395254"/>
              </p:ext>
            </p:extLst>
          </p:nvPr>
        </p:nvGraphicFramePr>
        <p:xfrm>
          <a:off x="2853267" y="2857500"/>
          <a:ext cx="10591800" cy="650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a:extLst>
              <a:ext uri="{FF2B5EF4-FFF2-40B4-BE49-F238E27FC236}">
                <a16:creationId xmlns:a16="http://schemas.microsoft.com/office/drawing/2014/main" xmlns="" id="{FC5BCCAD-2AFD-323D-C059-CAD5D1B484FA}"/>
              </a:ext>
            </a:extLst>
          </p:cNvPr>
          <p:cNvPicPr>
            <a:picLocks noChangeAspect="1"/>
          </p:cNvPicPr>
          <p:nvPr/>
        </p:nvPicPr>
        <p:blipFill rotWithShape="1">
          <a:blip r:embed="rId7">
            <a:extLst>
              <a:ext uri="{28A0092B-C50C-407E-A947-70E740481C1C}">
                <a14:useLocalDpi xmlns:a14="http://schemas.microsoft.com/office/drawing/2010/main" val="0"/>
              </a:ext>
            </a:extLst>
          </a:blip>
          <a:srcRect l="8173" b="4209"/>
          <a:stretch/>
        </p:blipFill>
        <p:spPr bwMode="auto">
          <a:xfrm>
            <a:off x="706582" y="3035711"/>
            <a:ext cx="4225636" cy="32223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graphicFrame>
        <p:nvGraphicFramePr>
          <p:cNvPr id="3" name="Tabla 3">
            <a:extLst>
              <a:ext uri="{FF2B5EF4-FFF2-40B4-BE49-F238E27FC236}">
                <a16:creationId xmlns:a16="http://schemas.microsoft.com/office/drawing/2014/main" xmlns="" id="{756D5945-D8AD-AB0F-0367-C75A04762A63}"/>
              </a:ext>
            </a:extLst>
          </p:cNvPr>
          <p:cNvGraphicFramePr>
            <a:graphicFrameLocks noGrp="1"/>
          </p:cNvGraphicFramePr>
          <p:nvPr>
            <p:extLst>
              <p:ext uri="{D42A27DB-BD31-4B8C-83A1-F6EECF244321}">
                <p14:modId xmlns:p14="http://schemas.microsoft.com/office/powerpoint/2010/main" val="3700669003"/>
              </p:ext>
            </p:extLst>
          </p:nvPr>
        </p:nvGraphicFramePr>
        <p:xfrm>
          <a:off x="11887200" y="3619500"/>
          <a:ext cx="6096000" cy="3990339"/>
        </p:xfrm>
        <a:graphic>
          <a:graphicData uri="http://schemas.openxmlformats.org/drawingml/2006/table">
            <a:tbl>
              <a:tblPr firstRow="1" bandRow="1">
                <a:tableStyleId>{D27102A9-8310-4765-A935-A1911B00CA55}</a:tableStyleId>
              </a:tblPr>
              <a:tblGrid>
                <a:gridCol w="1524000">
                  <a:extLst>
                    <a:ext uri="{9D8B030D-6E8A-4147-A177-3AD203B41FA5}">
                      <a16:colId xmlns:a16="http://schemas.microsoft.com/office/drawing/2014/main" xmlns="" val="1831004547"/>
                    </a:ext>
                  </a:extLst>
                </a:gridCol>
                <a:gridCol w="4572000">
                  <a:extLst>
                    <a:ext uri="{9D8B030D-6E8A-4147-A177-3AD203B41FA5}">
                      <a16:colId xmlns:a16="http://schemas.microsoft.com/office/drawing/2014/main" xmlns="" val="2031886863"/>
                    </a:ext>
                  </a:extLst>
                </a:gridCol>
              </a:tblGrid>
              <a:tr h="791633">
                <a:tc>
                  <a:txBody>
                    <a:bodyPr/>
                    <a:lstStyle/>
                    <a:p>
                      <a:r>
                        <a:rPr lang="es-CO" sz="2000" dirty="0"/>
                        <a:t>Capacidad diseñada</a:t>
                      </a:r>
                    </a:p>
                  </a:txBody>
                  <a:tcPr/>
                </a:tc>
                <a:tc>
                  <a:txBody>
                    <a:bodyPr/>
                    <a:lstStyle/>
                    <a:p>
                      <a:r>
                        <a:rPr lang="es-CO" sz="2000" b="0" kern="1200" dirty="0">
                          <a:solidFill>
                            <a:schemeClr val="tx1"/>
                          </a:solidFill>
                          <a:effectLst/>
                          <a:latin typeface="+mn-lt"/>
                          <a:ea typeface="+mn-ea"/>
                          <a:cs typeface="+mn-cs"/>
                        </a:rPr>
                        <a:t>4.450 pollos al año</a:t>
                      </a:r>
                      <a:endParaRPr lang="es-CO" sz="2000" b="0" dirty="0"/>
                    </a:p>
                  </a:txBody>
                  <a:tcPr/>
                </a:tc>
                <a:extLst>
                  <a:ext uri="{0D108BD9-81ED-4DB2-BD59-A6C34878D82A}">
                    <a16:rowId xmlns:a16="http://schemas.microsoft.com/office/drawing/2014/main" xmlns="" val="3743327385"/>
                  </a:ext>
                </a:extLst>
              </a:tr>
              <a:tr h="791633">
                <a:tc>
                  <a:txBody>
                    <a:bodyPr/>
                    <a:lstStyle/>
                    <a:p>
                      <a:r>
                        <a:rPr lang="es-CO" sz="2000" b="1" dirty="0"/>
                        <a:t>Capacidad instalada</a:t>
                      </a:r>
                    </a:p>
                  </a:txBody>
                  <a:tcPr/>
                </a:tc>
                <a:tc>
                  <a:txBody>
                    <a:bodyPr/>
                    <a:lstStyle/>
                    <a:p>
                      <a:r>
                        <a:rPr lang="es-CO" sz="2000" kern="1200" dirty="0">
                          <a:solidFill>
                            <a:schemeClr val="tx1"/>
                          </a:solidFill>
                          <a:effectLst/>
                          <a:latin typeface="+mn-lt"/>
                          <a:ea typeface="+mn-ea"/>
                          <a:cs typeface="+mn-cs"/>
                        </a:rPr>
                        <a:t>4.450 pollos al año * 0.85 = 3.782,5 pollos al año</a:t>
                      </a:r>
                      <a:endParaRPr lang="es-CO" sz="2000" dirty="0"/>
                    </a:p>
                  </a:txBody>
                  <a:tcPr/>
                </a:tc>
                <a:extLst>
                  <a:ext uri="{0D108BD9-81ED-4DB2-BD59-A6C34878D82A}">
                    <a16:rowId xmlns:a16="http://schemas.microsoft.com/office/drawing/2014/main" xmlns="" val="4265841120"/>
                  </a:ext>
                </a:extLst>
              </a:tr>
              <a:tr h="791633">
                <a:tc>
                  <a:txBody>
                    <a:bodyPr/>
                    <a:lstStyle/>
                    <a:p>
                      <a:r>
                        <a:rPr lang="es-CO" sz="2000" b="1" dirty="0"/>
                        <a:t>Capacidad utilizada</a:t>
                      </a:r>
                    </a:p>
                  </a:txBody>
                  <a:tcPr/>
                </a:tc>
                <a:tc>
                  <a:txBody>
                    <a:bodyPr/>
                    <a:lstStyle/>
                    <a:p>
                      <a:r>
                        <a:rPr lang="es-CO" sz="2000" kern="1200" dirty="0">
                          <a:solidFill>
                            <a:schemeClr val="tx1"/>
                          </a:solidFill>
                          <a:effectLst/>
                          <a:latin typeface="+mn-lt"/>
                          <a:ea typeface="+mn-ea"/>
                          <a:cs typeface="+mn-cs"/>
                        </a:rPr>
                        <a:t>(3.215 pollos / 3.782,5 pollos) * 100%= 85%</a:t>
                      </a:r>
                      <a:endParaRPr lang="es-CO" sz="2000" dirty="0"/>
                    </a:p>
                  </a:txBody>
                  <a:tcPr/>
                </a:tc>
                <a:extLst>
                  <a:ext uri="{0D108BD9-81ED-4DB2-BD59-A6C34878D82A}">
                    <a16:rowId xmlns:a16="http://schemas.microsoft.com/office/drawing/2014/main" xmlns="" val="2916927052"/>
                  </a:ext>
                </a:extLst>
              </a:tr>
              <a:tr h="791633">
                <a:tc>
                  <a:txBody>
                    <a:bodyPr/>
                    <a:lstStyle/>
                    <a:p>
                      <a:r>
                        <a:rPr lang="es-CO" sz="2000" b="1" dirty="0"/>
                        <a:t>Capacidad proyectada</a:t>
                      </a:r>
                    </a:p>
                  </a:txBody>
                  <a:tcPr/>
                </a:tc>
                <a:tc>
                  <a:txBody>
                    <a:bodyPr/>
                    <a:lstStyle/>
                    <a:p>
                      <a:pPr lvl="0"/>
                      <a:r>
                        <a:rPr lang="es-CO" sz="2000" kern="1200" dirty="0">
                          <a:solidFill>
                            <a:schemeClr val="tx1"/>
                          </a:solidFill>
                          <a:effectLst/>
                          <a:latin typeface="+mn-lt"/>
                          <a:ea typeface="+mn-ea"/>
                          <a:cs typeface="+mn-cs"/>
                        </a:rPr>
                        <a:t>Año 2: 4.450 pollos + 10% = 4.895 pollos</a:t>
                      </a:r>
                    </a:p>
                    <a:p>
                      <a:pPr lvl="0"/>
                      <a:r>
                        <a:rPr lang="es-CO" sz="2000" kern="1200" dirty="0">
                          <a:solidFill>
                            <a:schemeClr val="tx1"/>
                          </a:solidFill>
                          <a:effectLst/>
                          <a:latin typeface="+mn-lt"/>
                          <a:ea typeface="+mn-ea"/>
                          <a:cs typeface="+mn-cs"/>
                        </a:rPr>
                        <a:t>Año 3: 4.895 pollos + 10% = 5.385 pollos</a:t>
                      </a:r>
                    </a:p>
                    <a:p>
                      <a:pPr lvl="0"/>
                      <a:r>
                        <a:rPr lang="es-CO" sz="2000" kern="1200" dirty="0">
                          <a:solidFill>
                            <a:schemeClr val="tx1"/>
                          </a:solidFill>
                          <a:effectLst/>
                          <a:latin typeface="+mn-lt"/>
                          <a:ea typeface="+mn-ea"/>
                          <a:cs typeface="+mn-cs"/>
                        </a:rPr>
                        <a:t>Año 4: 5.385 pollos + 10% = 5.923 pollos</a:t>
                      </a:r>
                    </a:p>
                    <a:p>
                      <a:pPr lvl="0"/>
                      <a:r>
                        <a:rPr lang="es-CO" sz="2000" kern="1200" dirty="0">
                          <a:solidFill>
                            <a:schemeClr val="tx1"/>
                          </a:solidFill>
                          <a:effectLst/>
                          <a:latin typeface="+mn-lt"/>
                          <a:ea typeface="+mn-ea"/>
                          <a:cs typeface="+mn-cs"/>
                        </a:rPr>
                        <a:t>Año 5: 5.923 pollos + 10% = 6.515 pollos</a:t>
                      </a:r>
                    </a:p>
                    <a:p>
                      <a:endParaRPr lang="es-CO" sz="2000" dirty="0"/>
                    </a:p>
                  </a:txBody>
                  <a:tcPr/>
                </a:tc>
                <a:extLst>
                  <a:ext uri="{0D108BD9-81ED-4DB2-BD59-A6C34878D82A}">
                    <a16:rowId xmlns:a16="http://schemas.microsoft.com/office/drawing/2014/main" xmlns="" val="3357126350"/>
                  </a:ext>
                </a:extLst>
              </a:tr>
            </a:tbl>
          </a:graphicData>
        </a:graphic>
      </p:graphicFrame>
    </p:spTree>
    <p:extLst>
      <p:ext uri="{BB962C8B-B14F-4D97-AF65-F5344CB8AC3E}">
        <p14:creationId xmlns:p14="http://schemas.microsoft.com/office/powerpoint/2010/main" val="2008758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630</TotalTime>
  <Words>1404</Words>
  <Application>Microsoft Office PowerPoint</Application>
  <PresentationFormat>Personalizado</PresentationFormat>
  <Paragraphs>148</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Arial Black</vt:lpstr>
      <vt:lpstr>Calibri</vt:lpstr>
      <vt:lpstr>Times New Roman</vt:lpstr>
      <vt:lpstr>Agrandir Bold</vt:lpstr>
      <vt:lpstr>Arial   </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dc:title>
  <dc:creator>Yazmin</dc:creator>
  <cp:lastModifiedBy>MARANZULAY</cp:lastModifiedBy>
  <cp:revision>19</cp:revision>
  <dcterms:created xsi:type="dcterms:W3CDTF">2006-08-16T00:00:00Z</dcterms:created>
  <dcterms:modified xsi:type="dcterms:W3CDTF">2023-06-26T16:54:57Z</dcterms:modified>
  <dc:identifier>DAFTPQDkLDU</dc:identifier>
</cp:coreProperties>
</file>