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2" r:id="rId2"/>
    <p:sldId id="257" r:id="rId3"/>
    <p:sldId id="444" r:id="rId4"/>
    <p:sldId id="263" r:id="rId5"/>
    <p:sldId id="264" r:id="rId6"/>
    <p:sldId id="265" r:id="rId7"/>
    <p:sldId id="258" r:id="rId8"/>
    <p:sldId id="266" r:id="rId9"/>
    <p:sldId id="272" r:id="rId10"/>
    <p:sldId id="276" r:id="rId11"/>
    <p:sldId id="282" r:id="rId12"/>
    <p:sldId id="295" r:id="rId13"/>
    <p:sldId id="267" r:id="rId14"/>
    <p:sldId id="268" r:id="rId15"/>
    <p:sldId id="294" r:id="rId16"/>
    <p:sldId id="269" r:id="rId17"/>
    <p:sldId id="261" r:id="rId18"/>
  </p:sldIdLst>
  <p:sldSz cx="18288000" cy="10287000"/>
  <p:notesSz cx="6858000" cy="9144000"/>
  <p:embeddedFontLst>
    <p:embeddedFont>
      <p:font typeface="Agrandir Bold" panose="020B0604020202020204" charset="0"/>
      <p:regular r:id="rId21"/>
    </p:embeddedFont>
    <p:embeddedFont>
      <p:font typeface="Arial Black" panose="020B0A04020102020204" pitchFamily="34" charset="0"/>
      <p:bold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Open Sans Semibold" panose="020B0706030804020204" pitchFamily="34" charset="0"/>
      <p:bold r:id="rId27"/>
      <p:bold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2" d="100"/>
          <a:sy n="52" d="100"/>
        </p:scale>
        <p:origin x="811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nzalo González Valle" userId="1645bcdc6c965020" providerId="LiveId" clId="{EB25FC3D-AFDF-44FD-887E-753E31400A57}"/>
    <pc:docChg chg="custSel addSld delSld modSld sldOrd">
      <pc:chgData name="Gonzalo González Valle" userId="1645bcdc6c965020" providerId="LiveId" clId="{EB25FC3D-AFDF-44FD-887E-753E31400A57}" dt="2022-12-19T11:27:36.481" v="328" actId="1076"/>
      <pc:docMkLst>
        <pc:docMk/>
      </pc:docMkLst>
      <pc:sldChg chg="addSp delSp modSp mod ord">
        <pc:chgData name="Gonzalo González Valle" userId="1645bcdc6c965020" providerId="LiveId" clId="{EB25FC3D-AFDF-44FD-887E-753E31400A57}" dt="2022-12-19T11:27:36.481" v="328" actId="1076"/>
        <pc:sldMkLst>
          <pc:docMk/>
          <pc:sldMk cId="1111323270" sldId="265"/>
        </pc:sldMkLst>
        <pc:spChg chg="mod">
          <ac:chgData name="Gonzalo González Valle" userId="1645bcdc6c965020" providerId="LiveId" clId="{EB25FC3D-AFDF-44FD-887E-753E31400A57}" dt="2022-12-19T11:04:27.503" v="230" actId="20577"/>
          <ac:spMkLst>
            <pc:docMk/>
            <pc:sldMk cId="1111323270" sldId="265"/>
            <ac:spMk id="3" creationId="{00000000-0000-0000-0000-000000000000}"/>
          </ac:spMkLst>
        </pc:spChg>
        <pc:spChg chg="add mod">
          <ac:chgData name="Gonzalo González Valle" userId="1645bcdc6c965020" providerId="LiveId" clId="{EB25FC3D-AFDF-44FD-887E-753E31400A57}" dt="2022-12-19T11:27:32.196" v="327" actId="1076"/>
          <ac:spMkLst>
            <pc:docMk/>
            <pc:sldMk cId="1111323270" sldId="265"/>
            <ac:spMk id="9" creationId="{1673C6DA-17E8-EA51-06ED-574A1377D0C4}"/>
          </ac:spMkLst>
        </pc:spChg>
        <pc:spChg chg="add mod">
          <ac:chgData name="Gonzalo González Valle" userId="1645bcdc6c965020" providerId="LiveId" clId="{EB25FC3D-AFDF-44FD-887E-753E31400A57}" dt="2022-12-19T11:27:36.481" v="328" actId="1076"/>
          <ac:spMkLst>
            <pc:docMk/>
            <pc:sldMk cId="1111323270" sldId="265"/>
            <ac:spMk id="10" creationId="{0468BAD0-1758-3088-BC09-7A398F067E98}"/>
          </ac:spMkLst>
        </pc:spChg>
        <pc:graphicFrameChg chg="add mod">
          <ac:chgData name="Gonzalo González Valle" userId="1645bcdc6c965020" providerId="LiveId" clId="{EB25FC3D-AFDF-44FD-887E-753E31400A57}" dt="2022-12-19T11:21:08.400" v="300" actId="1076"/>
          <ac:graphicFrameMkLst>
            <pc:docMk/>
            <pc:sldMk cId="1111323270" sldId="265"/>
            <ac:graphicFrameMk id="2" creationId="{0F25734A-547A-5C47-4F1A-D367051559EE}"/>
          </ac:graphicFrameMkLst>
        </pc:graphicFrameChg>
        <pc:graphicFrameChg chg="add del mod">
          <ac:chgData name="Gonzalo González Valle" userId="1645bcdc6c965020" providerId="LiveId" clId="{EB25FC3D-AFDF-44FD-887E-753E31400A57}" dt="2022-12-19T11:23:31.840" v="307" actId="478"/>
          <ac:graphicFrameMkLst>
            <pc:docMk/>
            <pc:sldMk cId="1111323270" sldId="265"/>
            <ac:graphicFrameMk id="5" creationId="{DE65C85E-57AB-6B0A-7F25-4FF091892248}"/>
          </ac:graphicFrameMkLst>
        </pc:graphicFrameChg>
        <pc:graphicFrameChg chg="mod">
          <ac:chgData name="Gonzalo González Valle" userId="1645bcdc6c965020" providerId="LiveId" clId="{EB25FC3D-AFDF-44FD-887E-753E31400A57}" dt="2022-12-19T11:27:26.473" v="326" actId="14100"/>
          <ac:graphicFrameMkLst>
            <pc:docMk/>
            <pc:sldMk cId="1111323270" sldId="265"/>
            <ac:graphicFrameMk id="8" creationId="{B58FBAC1-3D5D-6AC2-09A2-3EC6136008A3}"/>
          </ac:graphicFrameMkLst>
        </pc:graphicFrameChg>
      </pc:sldChg>
      <pc:sldChg chg="modSp mod">
        <pc:chgData name="Gonzalo González Valle" userId="1645bcdc6c965020" providerId="LiveId" clId="{EB25FC3D-AFDF-44FD-887E-753E31400A57}" dt="2022-12-19T10:38:20.529" v="10" actId="1076"/>
        <pc:sldMkLst>
          <pc:docMk/>
          <pc:sldMk cId="3744982746" sldId="294"/>
        </pc:sldMkLst>
        <pc:spChg chg="mod">
          <ac:chgData name="Gonzalo González Valle" userId="1645bcdc6c965020" providerId="LiveId" clId="{EB25FC3D-AFDF-44FD-887E-753E31400A57}" dt="2022-12-19T10:38:13.889" v="9" actId="1076"/>
          <ac:spMkLst>
            <pc:docMk/>
            <pc:sldMk cId="3744982746" sldId="294"/>
            <ac:spMk id="8" creationId="{0CBEC31F-E70A-BB44-D2E3-BA8C51843370}"/>
          </ac:spMkLst>
        </pc:spChg>
        <pc:picChg chg="mod modCrop">
          <ac:chgData name="Gonzalo González Valle" userId="1645bcdc6c965020" providerId="LiveId" clId="{EB25FC3D-AFDF-44FD-887E-753E31400A57}" dt="2022-12-19T10:38:20.529" v="10" actId="1076"/>
          <ac:picMkLst>
            <pc:docMk/>
            <pc:sldMk cId="3744982746" sldId="294"/>
            <ac:picMk id="7" creationId="{CCC7363D-3596-E597-B08E-8B5D7EE52373}"/>
          </ac:picMkLst>
        </pc:picChg>
      </pc:sldChg>
      <pc:sldChg chg="addSp delSp modSp del mod">
        <pc:chgData name="Gonzalo González Valle" userId="1645bcdc6c965020" providerId="LiveId" clId="{EB25FC3D-AFDF-44FD-887E-753E31400A57}" dt="2022-12-19T11:08:46.501" v="256" actId="2696"/>
        <pc:sldMkLst>
          <pc:docMk/>
          <pc:sldMk cId="0" sldId="443"/>
        </pc:sldMkLst>
        <pc:spChg chg="add mod">
          <ac:chgData name="Gonzalo González Valle" userId="1645bcdc6c965020" providerId="LiveId" clId="{EB25FC3D-AFDF-44FD-887E-753E31400A57}" dt="2022-12-19T11:02:18.572" v="227" actId="1076"/>
          <ac:spMkLst>
            <pc:docMk/>
            <pc:sldMk cId="0" sldId="443"/>
            <ac:spMk id="2" creationId="{F7ABCA2B-A510-D7E7-3BC4-5919975621C1}"/>
          </ac:spMkLst>
        </pc:spChg>
        <pc:spChg chg="del">
          <ac:chgData name="Gonzalo González Valle" userId="1645bcdc6c965020" providerId="LiveId" clId="{EB25FC3D-AFDF-44FD-887E-753E31400A57}" dt="2022-12-19T10:44:36.575" v="48" actId="478"/>
          <ac:spMkLst>
            <pc:docMk/>
            <pc:sldMk cId="0" sldId="443"/>
            <ac:spMk id="120835" creationId="{00000000-0000-0000-0000-000000000000}"/>
          </ac:spMkLst>
        </pc:spChg>
        <pc:spChg chg="del mod">
          <ac:chgData name="Gonzalo González Valle" userId="1645bcdc6c965020" providerId="LiveId" clId="{EB25FC3D-AFDF-44FD-887E-753E31400A57}" dt="2022-12-19T10:44:08.673" v="42" actId="478"/>
          <ac:spMkLst>
            <pc:docMk/>
            <pc:sldMk cId="0" sldId="443"/>
            <ac:spMk id="120836" creationId="{00000000-0000-0000-0000-000000000000}"/>
          </ac:spMkLst>
        </pc:spChg>
        <pc:spChg chg="mod">
          <ac:chgData name="Gonzalo González Valle" userId="1645bcdc6c965020" providerId="LiveId" clId="{EB25FC3D-AFDF-44FD-887E-753E31400A57}" dt="2022-12-19T11:00:41.071" v="209" actId="14100"/>
          <ac:spMkLst>
            <pc:docMk/>
            <pc:sldMk cId="0" sldId="443"/>
            <ac:spMk id="120837" creationId="{00000000-0000-0000-0000-000000000000}"/>
          </ac:spMkLst>
        </pc:spChg>
        <pc:spChg chg="mod">
          <ac:chgData name="Gonzalo González Valle" userId="1645bcdc6c965020" providerId="LiveId" clId="{EB25FC3D-AFDF-44FD-887E-753E31400A57}" dt="2022-12-19T11:04:39.124" v="231" actId="20577"/>
          <ac:spMkLst>
            <pc:docMk/>
            <pc:sldMk cId="0" sldId="443"/>
            <ac:spMk id="120838" creationId="{00000000-0000-0000-0000-000000000000}"/>
          </ac:spMkLst>
        </pc:spChg>
        <pc:spChg chg="mod">
          <ac:chgData name="Gonzalo González Valle" userId="1645bcdc6c965020" providerId="LiveId" clId="{EB25FC3D-AFDF-44FD-887E-753E31400A57}" dt="2022-12-19T11:02:09.218" v="226" actId="1076"/>
          <ac:spMkLst>
            <pc:docMk/>
            <pc:sldMk cId="0" sldId="443"/>
            <ac:spMk id="120839" creationId="{00000000-0000-0000-0000-000000000000}"/>
          </ac:spMkLst>
        </pc:spChg>
        <pc:spChg chg="mod">
          <ac:chgData name="Gonzalo González Valle" userId="1645bcdc6c965020" providerId="LiveId" clId="{EB25FC3D-AFDF-44FD-887E-753E31400A57}" dt="2022-12-19T11:00:51.262" v="212" actId="1076"/>
          <ac:spMkLst>
            <pc:docMk/>
            <pc:sldMk cId="0" sldId="443"/>
            <ac:spMk id="120840" creationId="{00000000-0000-0000-0000-000000000000}"/>
          </ac:spMkLst>
        </pc:spChg>
        <pc:spChg chg="mod">
          <ac:chgData name="Gonzalo González Valle" userId="1645bcdc6c965020" providerId="LiveId" clId="{EB25FC3D-AFDF-44FD-887E-753E31400A57}" dt="2022-12-19T11:01:43.261" v="222" actId="1076"/>
          <ac:spMkLst>
            <pc:docMk/>
            <pc:sldMk cId="0" sldId="443"/>
            <ac:spMk id="120841" creationId="{00000000-0000-0000-0000-000000000000}"/>
          </ac:spMkLst>
        </pc:spChg>
        <pc:spChg chg="mod">
          <ac:chgData name="Gonzalo González Valle" userId="1645bcdc6c965020" providerId="LiveId" clId="{EB25FC3D-AFDF-44FD-887E-753E31400A57}" dt="2022-12-19T11:02:00.227" v="224" actId="1076"/>
          <ac:spMkLst>
            <pc:docMk/>
            <pc:sldMk cId="0" sldId="443"/>
            <ac:spMk id="120842" creationId="{00000000-0000-0000-0000-000000000000}"/>
          </ac:spMkLst>
        </pc:spChg>
        <pc:spChg chg="mod">
          <ac:chgData name="Gonzalo González Valle" userId="1645bcdc6c965020" providerId="LiveId" clId="{EB25FC3D-AFDF-44FD-887E-753E31400A57}" dt="2022-12-19T11:02:49.099" v="229" actId="20577"/>
          <ac:spMkLst>
            <pc:docMk/>
            <pc:sldMk cId="0" sldId="443"/>
            <ac:spMk id="120843" creationId="{00000000-0000-0000-0000-000000000000}"/>
          </ac:spMkLst>
        </pc:spChg>
        <pc:spChg chg="del">
          <ac:chgData name="Gonzalo González Valle" userId="1645bcdc6c965020" providerId="LiveId" clId="{EB25FC3D-AFDF-44FD-887E-753E31400A57}" dt="2022-12-19T10:44:30.819" v="47" actId="478"/>
          <ac:spMkLst>
            <pc:docMk/>
            <pc:sldMk cId="0" sldId="443"/>
            <ac:spMk id="120851" creationId="{00000000-0000-0000-0000-000000000000}"/>
          </ac:spMkLst>
        </pc:spChg>
        <pc:spChg chg="del">
          <ac:chgData name="Gonzalo González Valle" userId="1645bcdc6c965020" providerId="LiveId" clId="{EB25FC3D-AFDF-44FD-887E-753E31400A57}" dt="2022-12-19T10:44:26.113" v="46" actId="478"/>
          <ac:spMkLst>
            <pc:docMk/>
            <pc:sldMk cId="0" sldId="443"/>
            <ac:spMk id="120852" creationId="{00000000-0000-0000-0000-000000000000}"/>
          </ac:spMkLst>
        </pc:spChg>
        <pc:spChg chg="del">
          <ac:chgData name="Gonzalo González Valle" userId="1645bcdc6c965020" providerId="LiveId" clId="{EB25FC3D-AFDF-44FD-887E-753E31400A57}" dt="2022-12-19T10:44:12.847" v="43" actId="478"/>
          <ac:spMkLst>
            <pc:docMk/>
            <pc:sldMk cId="0" sldId="443"/>
            <ac:spMk id="120853" creationId="{00000000-0000-0000-0000-000000000000}"/>
          </ac:spMkLst>
        </pc:spChg>
        <pc:spChg chg="del">
          <ac:chgData name="Gonzalo González Valle" userId="1645bcdc6c965020" providerId="LiveId" clId="{EB25FC3D-AFDF-44FD-887E-753E31400A57}" dt="2022-12-19T10:44:16.955" v="44" actId="478"/>
          <ac:spMkLst>
            <pc:docMk/>
            <pc:sldMk cId="0" sldId="443"/>
            <ac:spMk id="120854" creationId="{00000000-0000-0000-0000-000000000000}"/>
          </ac:spMkLst>
        </pc:spChg>
        <pc:spChg chg="del">
          <ac:chgData name="Gonzalo González Valle" userId="1645bcdc6c965020" providerId="LiveId" clId="{EB25FC3D-AFDF-44FD-887E-753E31400A57}" dt="2022-12-19T10:44:22.060" v="45" actId="478"/>
          <ac:spMkLst>
            <pc:docMk/>
            <pc:sldMk cId="0" sldId="443"/>
            <ac:spMk id="120855" creationId="{00000000-0000-0000-0000-000000000000}"/>
          </ac:spMkLst>
        </pc:spChg>
        <pc:spChg chg="mod">
          <ac:chgData name="Gonzalo González Valle" userId="1645bcdc6c965020" providerId="LiveId" clId="{EB25FC3D-AFDF-44FD-887E-753E31400A57}" dt="2022-12-19T10:42:21.829" v="13" actId="1076"/>
          <ac:spMkLst>
            <pc:docMk/>
            <pc:sldMk cId="0" sldId="443"/>
            <ac:spMk id="120856" creationId="{00000000-0000-0000-0000-000000000000}"/>
          </ac:spMkLst>
        </pc:spChg>
        <pc:spChg chg="mod">
          <ac:chgData name="Gonzalo González Valle" userId="1645bcdc6c965020" providerId="LiveId" clId="{EB25FC3D-AFDF-44FD-887E-753E31400A57}" dt="2022-12-19T10:42:21.829" v="13" actId="1076"/>
          <ac:spMkLst>
            <pc:docMk/>
            <pc:sldMk cId="0" sldId="443"/>
            <ac:spMk id="120857" creationId="{00000000-0000-0000-0000-000000000000}"/>
          </ac:spMkLst>
        </pc:spChg>
        <pc:spChg chg="mod">
          <ac:chgData name="Gonzalo González Valle" userId="1645bcdc6c965020" providerId="LiveId" clId="{EB25FC3D-AFDF-44FD-887E-753E31400A57}" dt="2022-12-19T10:42:21.829" v="13" actId="1076"/>
          <ac:spMkLst>
            <pc:docMk/>
            <pc:sldMk cId="0" sldId="443"/>
            <ac:spMk id="120858" creationId="{00000000-0000-0000-0000-000000000000}"/>
          </ac:spMkLst>
        </pc:spChg>
        <pc:spChg chg="mod">
          <ac:chgData name="Gonzalo González Valle" userId="1645bcdc6c965020" providerId="LiveId" clId="{EB25FC3D-AFDF-44FD-887E-753E31400A57}" dt="2022-12-19T10:42:21.829" v="13" actId="1076"/>
          <ac:spMkLst>
            <pc:docMk/>
            <pc:sldMk cId="0" sldId="443"/>
            <ac:spMk id="120859" creationId="{00000000-0000-0000-0000-000000000000}"/>
          </ac:spMkLst>
        </pc:spChg>
        <pc:spChg chg="mod">
          <ac:chgData name="Gonzalo González Valle" userId="1645bcdc6c965020" providerId="LiveId" clId="{EB25FC3D-AFDF-44FD-887E-753E31400A57}" dt="2022-12-19T10:42:21.829" v="13" actId="1076"/>
          <ac:spMkLst>
            <pc:docMk/>
            <pc:sldMk cId="0" sldId="443"/>
            <ac:spMk id="120860" creationId="{00000000-0000-0000-0000-000000000000}"/>
          </ac:spMkLst>
        </pc:spChg>
        <pc:spChg chg="mod">
          <ac:chgData name="Gonzalo González Valle" userId="1645bcdc6c965020" providerId="LiveId" clId="{EB25FC3D-AFDF-44FD-887E-753E31400A57}" dt="2022-12-19T10:42:21.829" v="13" actId="1076"/>
          <ac:spMkLst>
            <pc:docMk/>
            <pc:sldMk cId="0" sldId="443"/>
            <ac:spMk id="120861" creationId="{00000000-0000-0000-0000-000000000000}"/>
          </ac:spMkLst>
        </pc:spChg>
        <pc:spChg chg="mod">
          <ac:chgData name="Gonzalo González Valle" userId="1645bcdc6c965020" providerId="LiveId" clId="{EB25FC3D-AFDF-44FD-887E-753E31400A57}" dt="2022-12-19T10:42:21.829" v="13" actId="1076"/>
          <ac:spMkLst>
            <pc:docMk/>
            <pc:sldMk cId="0" sldId="443"/>
            <ac:spMk id="120862" creationId="{00000000-0000-0000-0000-000000000000}"/>
          </ac:spMkLst>
        </pc:spChg>
        <pc:grpChg chg="mod">
          <ac:chgData name="Gonzalo González Valle" userId="1645bcdc6c965020" providerId="LiveId" clId="{EB25FC3D-AFDF-44FD-887E-753E31400A57}" dt="2022-12-19T10:42:21.829" v="13" actId="1076"/>
          <ac:grpSpMkLst>
            <pc:docMk/>
            <pc:sldMk cId="0" sldId="443"/>
            <ac:grpSpMk id="120834" creationId="{00000000-0000-0000-0000-000000000000}"/>
          </ac:grpSpMkLst>
        </pc:grpChg>
        <pc:picChg chg="add mod">
          <ac:chgData name="Gonzalo González Valle" userId="1645bcdc6c965020" providerId="LiveId" clId="{EB25FC3D-AFDF-44FD-887E-753E31400A57}" dt="2022-12-19T10:47:29.585" v="92" actId="1076"/>
          <ac:picMkLst>
            <pc:docMk/>
            <pc:sldMk cId="0" sldId="443"/>
            <ac:picMk id="3" creationId="{5BAFE633-7BC5-F36E-5B95-654B07F9D60C}"/>
          </ac:picMkLst>
        </pc:picChg>
        <pc:picChg chg="add mod">
          <ac:chgData name="Gonzalo González Valle" userId="1645bcdc6c965020" providerId="LiveId" clId="{EB25FC3D-AFDF-44FD-887E-753E31400A57}" dt="2022-12-19T10:49:30.263" v="97" actId="1076"/>
          <ac:picMkLst>
            <pc:docMk/>
            <pc:sldMk cId="0" sldId="443"/>
            <ac:picMk id="5" creationId="{70B34888-AF70-620F-6AB4-DAF2BFB87D2B}"/>
          </ac:picMkLst>
        </pc:picChg>
      </pc:sldChg>
      <pc:sldChg chg="addSp delSp modSp add mod">
        <pc:chgData name="Gonzalo González Valle" userId="1645bcdc6c965020" providerId="LiveId" clId="{EB25FC3D-AFDF-44FD-887E-753E31400A57}" dt="2022-12-19T11:13:48.352" v="275" actId="1076"/>
        <pc:sldMkLst>
          <pc:docMk/>
          <pc:sldMk cId="3403639800" sldId="444"/>
        </pc:sldMkLst>
        <pc:spChg chg="del">
          <ac:chgData name="Gonzalo González Valle" userId="1645bcdc6c965020" providerId="LiveId" clId="{EB25FC3D-AFDF-44FD-887E-753E31400A57}" dt="2022-12-19T11:05:38.227" v="233" actId="478"/>
          <ac:spMkLst>
            <pc:docMk/>
            <pc:sldMk cId="3403639800" sldId="444"/>
            <ac:spMk id="3" creationId="{BBBDA19F-2954-86CE-DEB1-29F7E624D1DD}"/>
          </ac:spMkLst>
        </pc:spChg>
        <pc:spChg chg="mod">
          <ac:chgData name="Gonzalo González Valle" userId="1645bcdc6c965020" providerId="LiveId" clId="{EB25FC3D-AFDF-44FD-887E-753E31400A57}" dt="2022-12-19T11:12:40.143" v="267" actId="1076"/>
          <ac:spMkLst>
            <pc:docMk/>
            <pc:sldMk cId="3403639800" sldId="444"/>
            <ac:spMk id="6" creationId="{BE6AAB4D-B64B-AE50-DE68-FAC830B5269B}"/>
          </ac:spMkLst>
        </pc:spChg>
        <pc:spChg chg="mod">
          <ac:chgData name="Gonzalo González Valle" userId="1645bcdc6c965020" providerId="LiveId" clId="{EB25FC3D-AFDF-44FD-887E-753E31400A57}" dt="2022-12-19T11:12:40.143" v="267" actId="1076"/>
          <ac:spMkLst>
            <pc:docMk/>
            <pc:sldMk cId="3403639800" sldId="444"/>
            <ac:spMk id="7" creationId="{5D749737-CDCC-DE34-0A35-861BF9378D33}"/>
          </ac:spMkLst>
        </pc:spChg>
        <pc:spChg chg="mod">
          <ac:chgData name="Gonzalo González Valle" userId="1645bcdc6c965020" providerId="LiveId" clId="{EB25FC3D-AFDF-44FD-887E-753E31400A57}" dt="2022-12-19T11:12:40.143" v="267" actId="1076"/>
          <ac:spMkLst>
            <pc:docMk/>
            <pc:sldMk cId="3403639800" sldId="444"/>
            <ac:spMk id="8" creationId="{61396021-0D6C-FFCD-1779-4D88C140D8D7}"/>
          </ac:spMkLst>
        </pc:spChg>
        <pc:spChg chg="mod">
          <ac:chgData name="Gonzalo González Valle" userId="1645bcdc6c965020" providerId="LiveId" clId="{EB25FC3D-AFDF-44FD-887E-753E31400A57}" dt="2022-12-19T11:12:40.143" v="267" actId="1076"/>
          <ac:spMkLst>
            <pc:docMk/>
            <pc:sldMk cId="3403639800" sldId="444"/>
            <ac:spMk id="9" creationId="{8408D643-A97D-AEB2-09E8-B3DFFA3E6E38}"/>
          </ac:spMkLst>
        </pc:spChg>
        <pc:spChg chg="mod">
          <ac:chgData name="Gonzalo González Valle" userId="1645bcdc6c965020" providerId="LiveId" clId="{EB25FC3D-AFDF-44FD-887E-753E31400A57}" dt="2022-12-19T11:12:40.143" v="267" actId="1076"/>
          <ac:spMkLst>
            <pc:docMk/>
            <pc:sldMk cId="3403639800" sldId="444"/>
            <ac:spMk id="10" creationId="{9587D94C-A7F1-B01C-6580-DB90116A0D30}"/>
          </ac:spMkLst>
        </pc:spChg>
        <pc:spChg chg="mod">
          <ac:chgData name="Gonzalo González Valle" userId="1645bcdc6c965020" providerId="LiveId" clId="{EB25FC3D-AFDF-44FD-887E-753E31400A57}" dt="2022-12-19T11:12:40.143" v="267" actId="1076"/>
          <ac:spMkLst>
            <pc:docMk/>
            <pc:sldMk cId="3403639800" sldId="444"/>
            <ac:spMk id="11" creationId="{8EB5EB91-0C1C-795F-E84F-DA73C545B7BB}"/>
          </ac:spMkLst>
        </pc:spChg>
        <pc:spChg chg="mod">
          <ac:chgData name="Gonzalo González Valle" userId="1645bcdc6c965020" providerId="LiveId" clId="{EB25FC3D-AFDF-44FD-887E-753E31400A57}" dt="2022-12-19T11:12:40.143" v="267" actId="1076"/>
          <ac:spMkLst>
            <pc:docMk/>
            <pc:sldMk cId="3403639800" sldId="444"/>
            <ac:spMk id="12" creationId="{D749BFB1-7C20-1A23-B5F9-B29269FF95F2}"/>
          </ac:spMkLst>
        </pc:spChg>
        <pc:spChg chg="add mod">
          <ac:chgData name="Gonzalo González Valle" userId="1645bcdc6c965020" providerId="LiveId" clId="{EB25FC3D-AFDF-44FD-887E-753E31400A57}" dt="2022-12-19T11:06:34.963" v="240" actId="1076"/>
          <ac:spMkLst>
            <pc:docMk/>
            <pc:sldMk cId="3403639800" sldId="444"/>
            <ac:spMk id="13" creationId="{984E16D1-D2AD-DEA4-F7D5-9F9AD1FDB47E}"/>
          </ac:spMkLst>
        </pc:spChg>
        <pc:spChg chg="add mod">
          <ac:chgData name="Gonzalo González Valle" userId="1645bcdc6c965020" providerId="LiveId" clId="{EB25FC3D-AFDF-44FD-887E-753E31400A57}" dt="2022-12-19T11:06:48.480" v="242" actId="1076"/>
          <ac:spMkLst>
            <pc:docMk/>
            <pc:sldMk cId="3403639800" sldId="444"/>
            <ac:spMk id="14" creationId="{C8DF851F-3936-66A1-582F-7BCB176394A6}"/>
          </ac:spMkLst>
        </pc:spChg>
        <pc:spChg chg="add mod">
          <ac:chgData name="Gonzalo González Valle" userId="1645bcdc6c965020" providerId="LiveId" clId="{EB25FC3D-AFDF-44FD-887E-753E31400A57}" dt="2022-12-19T11:07:03.654" v="244" actId="1076"/>
          <ac:spMkLst>
            <pc:docMk/>
            <pc:sldMk cId="3403639800" sldId="444"/>
            <ac:spMk id="15" creationId="{F366CF74-139C-267E-7EEF-5BE48D8F57C4}"/>
          </ac:spMkLst>
        </pc:spChg>
        <pc:spChg chg="add mod">
          <ac:chgData name="Gonzalo González Valle" userId="1645bcdc6c965020" providerId="LiveId" clId="{EB25FC3D-AFDF-44FD-887E-753E31400A57}" dt="2022-12-19T11:07:22.573" v="246" actId="1076"/>
          <ac:spMkLst>
            <pc:docMk/>
            <pc:sldMk cId="3403639800" sldId="444"/>
            <ac:spMk id="16" creationId="{C3FB0F1D-BA9F-4ACE-6308-3CBB11997226}"/>
          </ac:spMkLst>
        </pc:spChg>
        <pc:spChg chg="add mod">
          <ac:chgData name="Gonzalo González Valle" userId="1645bcdc6c965020" providerId="LiveId" clId="{EB25FC3D-AFDF-44FD-887E-753E31400A57}" dt="2022-12-19T11:07:37.134" v="248" actId="1076"/>
          <ac:spMkLst>
            <pc:docMk/>
            <pc:sldMk cId="3403639800" sldId="444"/>
            <ac:spMk id="17" creationId="{8029188B-9EC7-445C-0DC3-9A88107DC2A3}"/>
          </ac:spMkLst>
        </pc:spChg>
        <pc:spChg chg="add mod">
          <ac:chgData name="Gonzalo González Valle" userId="1645bcdc6c965020" providerId="LiveId" clId="{EB25FC3D-AFDF-44FD-887E-753E31400A57}" dt="2022-12-19T11:12:53.752" v="269" actId="1076"/>
          <ac:spMkLst>
            <pc:docMk/>
            <pc:sldMk cId="3403639800" sldId="444"/>
            <ac:spMk id="18" creationId="{5593CC41-836E-434F-56A3-8F3274514F4E}"/>
          </ac:spMkLst>
        </pc:spChg>
        <pc:spChg chg="add mod">
          <ac:chgData name="Gonzalo González Valle" userId="1645bcdc6c965020" providerId="LiveId" clId="{EB25FC3D-AFDF-44FD-887E-753E31400A57}" dt="2022-12-19T11:13:00.740" v="270" actId="1076"/>
          <ac:spMkLst>
            <pc:docMk/>
            <pc:sldMk cId="3403639800" sldId="444"/>
            <ac:spMk id="19" creationId="{1FDDC4F4-8345-2DD8-1EC9-08D0FD22ED11}"/>
          </ac:spMkLst>
        </pc:spChg>
        <pc:spChg chg="add mod">
          <ac:chgData name="Gonzalo González Valle" userId="1645bcdc6c965020" providerId="LiveId" clId="{EB25FC3D-AFDF-44FD-887E-753E31400A57}" dt="2022-12-19T11:12:45.480" v="268" actId="1076"/>
          <ac:spMkLst>
            <pc:docMk/>
            <pc:sldMk cId="3403639800" sldId="444"/>
            <ac:spMk id="20" creationId="{18C37250-93F8-3F75-5755-6D9337550096}"/>
          </ac:spMkLst>
        </pc:spChg>
        <pc:spChg chg="add mod">
          <ac:chgData name="Gonzalo González Valle" userId="1645bcdc6c965020" providerId="LiveId" clId="{EB25FC3D-AFDF-44FD-887E-753E31400A57}" dt="2022-12-19T11:10:47.221" v="258" actId="1076"/>
          <ac:spMkLst>
            <pc:docMk/>
            <pc:sldMk cId="3403639800" sldId="444"/>
            <ac:spMk id="21" creationId="{8CA93C19-6921-5029-6C4B-1B0A5215C0A5}"/>
          </ac:spMkLst>
        </pc:spChg>
        <pc:spChg chg="add mod">
          <ac:chgData name="Gonzalo González Valle" userId="1645bcdc6c965020" providerId="LiveId" clId="{EB25FC3D-AFDF-44FD-887E-753E31400A57}" dt="2022-12-19T11:11:27.314" v="260" actId="1076"/>
          <ac:spMkLst>
            <pc:docMk/>
            <pc:sldMk cId="3403639800" sldId="444"/>
            <ac:spMk id="22" creationId="{D0885B32-1E9C-DAB7-94C9-9D181B4ACFF5}"/>
          </ac:spMkLst>
        </pc:spChg>
        <pc:spChg chg="add mod">
          <ac:chgData name="Gonzalo González Valle" userId="1645bcdc6c965020" providerId="LiveId" clId="{EB25FC3D-AFDF-44FD-887E-753E31400A57}" dt="2022-12-19T11:11:44.764" v="262" actId="1076"/>
          <ac:spMkLst>
            <pc:docMk/>
            <pc:sldMk cId="3403639800" sldId="444"/>
            <ac:spMk id="23" creationId="{06168642-98D9-C073-0C76-53CF89B99CB7}"/>
          </ac:spMkLst>
        </pc:spChg>
        <pc:spChg chg="add mod">
          <ac:chgData name="Gonzalo González Valle" userId="1645bcdc6c965020" providerId="LiveId" clId="{EB25FC3D-AFDF-44FD-887E-753E31400A57}" dt="2022-12-19T11:12:02.214" v="264" actId="1076"/>
          <ac:spMkLst>
            <pc:docMk/>
            <pc:sldMk cId="3403639800" sldId="444"/>
            <ac:spMk id="24" creationId="{6E2A510A-8EAF-80A4-9BF7-4A9F395EBFA2}"/>
          </ac:spMkLst>
        </pc:spChg>
        <pc:spChg chg="add mod">
          <ac:chgData name="Gonzalo González Valle" userId="1645bcdc6c965020" providerId="LiveId" clId="{EB25FC3D-AFDF-44FD-887E-753E31400A57}" dt="2022-12-19T11:13:06.873" v="271" actId="1076"/>
          <ac:spMkLst>
            <pc:docMk/>
            <pc:sldMk cId="3403639800" sldId="444"/>
            <ac:spMk id="25" creationId="{EA64FB84-E999-B223-2385-63B53F4558ED}"/>
          </ac:spMkLst>
        </pc:spChg>
        <pc:spChg chg="add mod">
          <ac:chgData name="Gonzalo González Valle" userId="1645bcdc6c965020" providerId="LiveId" clId="{EB25FC3D-AFDF-44FD-887E-753E31400A57}" dt="2022-12-19T11:13:27.757" v="273" actId="1076"/>
          <ac:spMkLst>
            <pc:docMk/>
            <pc:sldMk cId="3403639800" sldId="444"/>
            <ac:spMk id="26" creationId="{64183574-940C-4472-F561-B20C1846929D}"/>
          </ac:spMkLst>
        </pc:spChg>
        <pc:spChg chg="add mod">
          <ac:chgData name="Gonzalo González Valle" userId="1645bcdc6c965020" providerId="LiveId" clId="{EB25FC3D-AFDF-44FD-887E-753E31400A57}" dt="2022-12-19T11:13:48.352" v="275" actId="1076"/>
          <ac:spMkLst>
            <pc:docMk/>
            <pc:sldMk cId="3403639800" sldId="444"/>
            <ac:spMk id="27" creationId="{603BBF01-CD41-9BDD-5865-482FA3783ACA}"/>
          </ac:spMkLst>
        </pc:spChg>
        <pc:spChg chg="del mod">
          <ac:chgData name="Gonzalo González Valle" userId="1645bcdc6c965020" providerId="LiveId" clId="{EB25FC3D-AFDF-44FD-887E-753E31400A57}" dt="2022-12-19T11:06:27.487" v="238" actId="478"/>
          <ac:spMkLst>
            <pc:docMk/>
            <pc:sldMk cId="3403639800" sldId="444"/>
            <ac:spMk id="31" creationId="{00000000-0000-0000-0000-000000000000}"/>
          </ac:spMkLst>
        </pc:spChg>
        <pc:grpChg chg="add mod">
          <ac:chgData name="Gonzalo González Valle" userId="1645bcdc6c965020" providerId="LiveId" clId="{EB25FC3D-AFDF-44FD-887E-753E31400A57}" dt="2022-12-19T11:12:40.143" v="267" actId="1076"/>
          <ac:grpSpMkLst>
            <pc:docMk/>
            <pc:sldMk cId="3403639800" sldId="444"/>
            <ac:grpSpMk id="5" creationId="{6731E6EB-732B-D138-2E54-1968F0D29F87}"/>
          </ac:grpSpMkLst>
        </pc:grpChg>
        <pc:picChg chg="del">
          <ac:chgData name="Gonzalo González Valle" userId="1645bcdc6c965020" providerId="LiveId" clId="{EB25FC3D-AFDF-44FD-887E-753E31400A57}" dt="2022-12-19T11:05:42.446" v="234" actId="478"/>
          <ac:picMkLst>
            <pc:docMk/>
            <pc:sldMk cId="3403639800" sldId="444"/>
            <ac:picMk id="4" creationId="{8E1226D4-4D58-85DA-F883-CA80850D1C0A}"/>
          </ac:picMkLst>
        </pc:picChg>
      </pc:sldChg>
      <pc:sldMasterChg chg="delSldLayout">
        <pc:chgData name="Gonzalo González Valle" userId="1645bcdc6c965020" providerId="LiveId" clId="{EB25FC3D-AFDF-44FD-887E-753E31400A57}" dt="2022-12-19T11:08:46.501" v="256" actId="2696"/>
        <pc:sldMasterMkLst>
          <pc:docMk/>
          <pc:sldMasterMk cId="0" sldId="2147483648"/>
        </pc:sldMasterMkLst>
        <pc:sldLayoutChg chg="del">
          <pc:chgData name="Gonzalo González Valle" userId="1645bcdc6c965020" providerId="LiveId" clId="{EB25FC3D-AFDF-44FD-887E-753E31400A57}" dt="2022-12-19T11:08:46.501" v="256" actId="2696"/>
          <pc:sldLayoutMkLst>
            <pc:docMk/>
            <pc:sldMasterMk cId="0" sldId="2147483648"/>
            <pc:sldLayoutMk cId="1146424834" sldId="2147483661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C05081-A0A1-4D6D-8DBE-534749B0DE27}" type="doc">
      <dgm:prSet loTypeId="urn:microsoft.com/office/officeart/2005/8/layout/process1" loCatId="process" qsTypeId="urn:microsoft.com/office/officeart/2005/8/quickstyle/simple5" qsCatId="simple" csTypeId="urn:microsoft.com/office/officeart/2005/8/colors/colorful4" csCatId="colorful" phldr="1"/>
      <dgm:spPr/>
    </dgm:pt>
    <dgm:pt modelId="{227A0FB2-520D-4F31-A0B6-67548C065057}">
      <dgm:prSet phldrT="[Texto]"/>
      <dgm:spPr/>
      <dgm:t>
        <a:bodyPr/>
        <a:lstStyle/>
        <a:p>
          <a:r>
            <a:rPr lang="es-MX" dirty="0"/>
            <a:t>Valoración de riesgos altos relacionados con accidentes de tránsito</a:t>
          </a:r>
          <a:endParaRPr lang="es-CO" dirty="0"/>
        </a:p>
      </dgm:t>
    </dgm:pt>
    <dgm:pt modelId="{B4B25100-8FCB-4F7F-BB48-1AAAF626CC94}" type="parTrans" cxnId="{050C49A6-E600-49C9-9659-6278FF3FBC5B}">
      <dgm:prSet/>
      <dgm:spPr/>
      <dgm:t>
        <a:bodyPr/>
        <a:lstStyle/>
        <a:p>
          <a:endParaRPr lang="es-CO"/>
        </a:p>
      </dgm:t>
    </dgm:pt>
    <dgm:pt modelId="{ACE39B2C-B7BD-47A1-862B-565AE6A706E1}" type="sibTrans" cxnId="{050C49A6-E600-49C9-9659-6278FF3FBC5B}">
      <dgm:prSet/>
      <dgm:spPr/>
      <dgm:t>
        <a:bodyPr/>
        <a:lstStyle/>
        <a:p>
          <a:endParaRPr lang="es-CO"/>
        </a:p>
      </dgm:t>
    </dgm:pt>
    <dgm:pt modelId="{1CDCF192-B858-4A88-906E-0E11A74E7ECB}">
      <dgm:prSet phldrT="[Texto]"/>
      <dgm:spPr/>
      <dgm:t>
        <a:bodyPr/>
        <a:lstStyle/>
        <a:p>
          <a:r>
            <a:rPr lang="es-MX" dirty="0"/>
            <a:t>Normatividad que obliga a las empresas de transportes a implementar el PESV</a:t>
          </a:r>
          <a:endParaRPr lang="es-CO" dirty="0"/>
        </a:p>
      </dgm:t>
    </dgm:pt>
    <dgm:pt modelId="{B4F09E79-2944-4217-9DA3-FC3FBB5FDFA7}" type="parTrans" cxnId="{2E384BCD-B420-42CD-9AC5-C792E37D77A9}">
      <dgm:prSet/>
      <dgm:spPr/>
      <dgm:t>
        <a:bodyPr/>
        <a:lstStyle/>
        <a:p>
          <a:endParaRPr lang="es-CO"/>
        </a:p>
      </dgm:t>
    </dgm:pt>
    <dgm:pt modelId="{EFDC2F30-9223-4553-B235-55A11459D660}" type="sibTrans" cxnId="{2E384BCD-B420-42CD-9AC5-C792E37D77A9}">
      <dgm:prSet/>
      <dgm:spPr/>
      <dgm:t>
        <a:bodyPr/>
        <a:lstStyle/>
        <a:p>
          <a:endParaRPr lang="es-CO"/>
        </a:p>
      </dgm:t>
    </dgm:pt>
    <dgm:pt modelId="{7C30DD67-E85B-4CBC-91AC-95EAB73040B7}">
      <dgm:prSet phldrT="[Texto]"/>
      <dgm:spPr/>
      <dgm:t>
        <a:bodyPr/>
        <a:lstStyle/>
        <a:p>
          <a:r>
            <a:rPr lang="es-MX" dirty="0" err="1"/>
            <a:t>Trasercol</a:t>
          </a:r>
          <a:r>
            <a:rPr lang="es-MX" dirty="0"/>
            <a:t> no cuenta con PESV</a:t>
          </a:r>
          <a:endParaRPr lang="es-CO" dirty="0"/>
        </a:p>
      </dgm:t>
    </dgm:pt>
    <dgm:pt modelId="{B895DC85-16BA-4DE4-ABB9-222708CBFD1C}" type="parTrans" cxnId="{3CBC3ADF-4A89-4039-8323-30A817588C7F}">
      <dgm:prSet/>
      <dgm:spPr/>
      <dgm:t>
        <a:bodyPr/>
        <a:lstStyle/>
        <a:p>
          <a:endParaRPr lang="es-CO"/>
        </a:p>
      </dgm:t>
    </dgm:pt>
    <dgm:pt modelId="{7C2FC731-32B0-4A45-95B6-E96DB9B1C5CF}" type="sibTrans" cxnId="{3CBC3ADF-4A89-4039-8323-30A817588C7F}">
      <dgm:prSet/>
      <dgm:spPr/>
      <dgm:t>
        <a:bodyPr/>
        <a:lstStyle/>
        <a:p>
          <a:endParaRPr lang="es-CO"/>
        </a:p>
      </dgm:t>
    </dgm:pt>
    <dgm:pt modelId="{D0C7EBA5-EADE-4B1D-AABC-605790188DFC}" type="pres">
      <dgm:prSet presAssocID="{25C05081-A0A1-4D6D-8DBE-534749B0DE27}" presName="Name0" presStyleCnt="0">
        <dgm:presLayoutVars>
          <dgm:dir/>
          <dgm:resizeHandles val="exact"/>
        </dgm:presLayoutVars>
      </dgm:prSet>
      <dgm:spPr/>
    </dgm:pt>
    <dgm:pt modelId="{01931A6B-D225-45A7-806A-5F27F4E85249}" type="pres">
      <dgm:prSet presAssocID="{227A0FB2-520D-4F31-A0B6-67548C065057}" presName="node" presStyleLbl="node1" presStyleIdx="0" presStyleCnt="3">
        <dgm:presLayoutVars>
          <dgm:bulletEnabled val="1"/>
        </dgm:presLayoutVars>
      </dgm:prSet>
      <dgm:spPr/>
    </dgm:pt>
    <dgm:pt modelId="{7E428CAA-5FC9-442C-BCB7-C979C1738BBE}" type="pres">
      <dgm:prSet presAssocID="{ACE39B2C-B7BD-47A1-862B-565AE6A706E1}" presName="sibTrans" presStyleLbl="sibTrans2D1" presStyleIdx="0" presStyleCnt="2"/>
      <dgm:spPr/>
    </dgm:pt>
    <dgm:pt modelId="{C800A7A8-A302-4C20-BBEB-850A608005AF}" type="pres">
      <dgm:prSet presAssocID="{ACE39B2C-B7BD-47A1-862B-565AE6A706E1}" presName="connectorText" presStyleLbl="sibTrans2D1" presStyleIdx="0" presStyleCnt="2"/>
      <dgm:spPr/>
    </dgm:pt>
    <dgm:pt modelId="{A8DB3BD0-6DB9-4A51-B88B-5CEBBAB193DB}" type="pres">
      <dgm:prSet presAssocID="{1CDCF192-B858-4A88-906E-0E11A74E7ECB}" presName="node" presStyleLbl="node1" presStyleIdx="1" presStyleCnt="3">
        <dgm:presLayoutVars>
          <dgm:bulletEnabled val="1"/>
        </dgm:presLayoutVars>
      </dgm:prSet>
      <dgm:spPr/>
    </dgm:pt>
    <dgm:pt modelId="{5192CE9F-DD2D-47C1-97C2-83CB5A57785B}" type="pres">
      <dgm:prSet presAssocID="{EFDC2F30-9223-4553-B235-55A11459D660}" presName="sibTrans" presStyleLbl="sibTrans2D1" presStyleIdx="1" presStyleCnt="2"/>
      <dgm:spPr/>
    </dgm:pt>
    <dgm:pt modelId="{C80BF83A-78FF-4E69-B654-BDA3E6CBFCC3}" type="pres">
      <dgm:prSet presAssocID="{EFDC2F30-9223-4553-B235-55A11459D660}" presName="connectorText" presStyleLbl="sibTrans2D1" presStyleIdx="1" presStyleCnt="2"/>
      <dgm:spPr/>
    </dgm:pt>
    <dgm:pt modelId="{33073783-6174-4807-92C8-D2173B87216D}" type="pres">
      <dgm:prSet presAssocID="{7C30DD67-E85B-4CBC-91AC-95EAB73040B7}" presName="node" presStyleLbl="node1" presStyleIdx="2" presStyleCnt="3">
        <dgm:presLayoutVars>
          <dgm:bulletEnabled val="1"/>
        </dgm:presLayoutVars>
      </dgm:prSet>
      <dgm:spPr/>
    </dgm:pt>
  </dgm:ptLst>
  <dgm:cxnLst>
    <dgm:cxn modelId="{595EC80F-5379-4E68-832D-A59E26624A44}" type="presOf" srcId="{ACE39B2C-B7BD-47A1-862B-565AE6A706E1}" destId="{7E428CAA-5FC9-442C-BCB7-C979C1738BBE}" srcOrd="0" destOrd="0" presId="urn:microsoft.com/office/officeart/2005/8/layout/process1"/>
    <dgm:cxn modelId="{2960DE3A-68E0-4402-B06A-F8F86BDC3C25}" type="presOf" srcId="{227A0FB2-520D-4F31-A0B6-67548C065057}" destId="{01931A6B-D225-45A7-806A-5F27F4E85249}" srcOrd="0" destOrd="0" presId="urn:microsoft.com/office/officeart/2005/8/layout/process1"/>
    <dgm:cxn modelId="{D967FA44-926E-4B59-A6B7-651EA71965DD}" type="presOf" srcId="{EFDC2F30-9223-4553-B235-55A11459D660}" destId="{C80BF83A-78FF-4E69-B654-BDA3E6CBFCC3}" srcOrd="1" destOrd="0" presId="urn:microsoft.com/office/officeart/2005/8/layout/process1"/>
    <dgm:cxn modelId="{A3534366-46B5-477B-95E4-2D780A310CDE}" type="presOf" srcId="{7C30DD67-E85B-4CBC-91AC-95EAB73040B7}" destId="{33073783-6174-4807-92C8-D2173B87216D}" srcOrd="0" destOrd="0" presId="urn:microsoft.com/office/officeart/2005/8/layout/process1"/>
    <dgm:cxn modelId="{6DC2424A-1B21-4731-B39E-62ADD403A7AE}" type="presOf" srcId="{ACE39B2C-B7BD-47A1-862B-565AE6A706E1}" destId="{C800A7A8-A302-4C20-BBEB-850A608005AF}" srcOrd="1" destOrd="0" presId="urn:microsoft.com/office/officeart/2005/8/layout/process1"/>
    <dgm:cxn modelId="{FEB4F195-0C53-4696-BC51-9462307D8096}" type="presOf" srcId="{1CDCF192-B858-4A88-906E-0E11A74E7ECB}" destId="{A8DB3BD0-6DB9-4A51-B88B-5CEBBAB193DB}" srcOrd="0" destOrd="0" presId="urn:microsoft.com/office/officeart/2005/8/layout/process1"/>
    <dgm:cxn modelId="{050C49A6-E600-49C9-9659-6278FF3FBC5B}" srcId="{25C05081-A0A1-4D6D-8DBE-534749B0DE27}" destId="{227A0FB2-520D-4F31-A0B6-67548C065057}" srcOrd="0" destOrd="0" parTransId="{B4B25100-8FCB-4F7F-BB48-1AAAF626CC94}" sibTransId="{ACE39B2C-B7BD-47A1-862B-565AE6A706E1}"/>
    <dgm:cxn modelId="{2E384BCD-B420-42CD-9AC5-C792E37D77A9}" srcId="{25C05081-A0A1-4D6D-8DBE-534749B0DE27}" destId="{1CDCF192-B858-4A88-906E-0E11A74E7ECB}" srcOrd="1" destOrd="0" parTransId="{B4F09E79-2944-4217-9DA3-FC3FBB5FDFA7}" sibTransId="{EFDC2F30-9223-4553-B235-55A11459D660}"/>
    <dgm:cxn modelId="{A922EFD2-3136-4FB0-B6C0-A40B28BE745B}" type="presOf" srcId="{25C05081-A0A1-4D6D-8DBE-534749B0DE27}" destId="{D0C7EBA5-EADE-4B1D-AABC-605790188DFC}" srcOrd="0" destOrd="0" presId="urn:microsoft.com/office/officeart/2005/8/layout/process1"/>
    <dgm:cxn modelId="{15E338D7-9A19-4C9A-834C-34DBC565F378}" type="presOf" srcId="{EFDC2F30-9223-4553-B235-55A11459D660}" destId="{5192CE9F-DD2D-47C1-97C2-83CB5A57785B}" srcOrd="0" destOrd="0" presId="urn:microsoft.com/office/officeart/2005/8/layout/process1"/>
    <dgm:cxn modelId="{3CBC3ADF-4A89-4039-8323-30A817588C7F}" srcId="{25C05081-A0A1-4D6D-8DBE-534749B0DE27}" destId="{7C30DD67-E85B-4CBC-91AC-95EAB73040B7}" srcOrd="2" destOrd="0" parTransId="{B895DC85-16BA-4DE4-ABB9-222708CBFD1C}" sibTransId="{7C2FC731-32B0-4A45-95B6-E96DB9B1C5CF}"/>
    <dgm:cxn modelId="{9C65E5D1-E787-4D96-A89B-7811AB4B40E0}" type="presParOf" srcId="{D0C7EBA5-EADE-4B1D-AABC-605790188DFC}" destId="{01931A6B-D225-45A7-806A-5F27F4E85249}" srcOrd="0" destOrd="0" presId="urn:microsoft.com/office/officeart/2005/8/layout/process1"/>
    <dgm:cxn modelId="{878F4F1D-E25F-4116-9A2D-B9005C83FEB1}" type="presParOf" srcId="{D0C7EBA5-EADE-4B1D-AABC-605790188DFC}" destId="{7E428CAA-5FC9-442C-BCB7-C979C1738BBE}" srcOrd="1" destOrd="0" presId="urn:microsoft.com/office/officeart/2005/8/layout/process1"/>
    <dgm:cxn modelId="{FAA9F61B-AF0F-4B38-9CA3-A97654F897F3}" type="presParOf" srcId="{7E428CAA-5FC9-442C-BCB7-C979C1738BBE}" destId="{C800A7A8-A302-4C20-BBEB-850A608005AF}" srcOrd="0" destOrd="0" presId="urn:microsoft.com/office/officeart/2005/8/layout/process1"/>
    <dgm:cxn modelId="{A6645723-791C-4C7A-8657-D22E8167F222}" type="presParOf" srcId="{D0C7EBA5-EADE-4B1D-AABC-605790188DFC}" destId="{A8DB3BD0-6DB9-4A51-B88B-5CEBBAB193DB}" srcOrd="2" destOrd="0" presId="urn:microsoft.com/office/officeart/2005/8/layout/process1"/>
    <dgm:cxn modelId="{E4D46495-D334-4B1C-B3F1-49FF616E1C4E}" type="presParOf" srcId="{D0C7EBA5-EADE-4B1D-AABC-605790188DFC}" destId="{5192CE9F-DD2D-47C1-97C2-83CB5A57785B}" srcOrd="3" destOrd="0" presId="urn:microsoft.com/office/officeart/2005/8/layout/process1"/>
    <dgm:cxn modelId="{1AB93AD4-D7D8-4B9F-A066-D76C94BCA74C}" type="presParOf" srcId="{5192CE9F-DD2D-47C1-97C2-83CB5A57785B}" destId="{C80BF83A-78FF-4E69-B654-BDA3E6CBFCC3}" srcOrd="0" destOrd="0" presId="urn:microsoft.com/office/officeart/2005/8/layout/process1"/>
    <dgm:cxn modelId="{8D8558FB-0F9C-4DBC-B146-FD0F9372CF3B}" type="presParOf" srcId="{D0C7EBA5-EADE-4B1D-AABC-605790188DFC}" destId="{33073783-6174-4807-92C8-D2173B87216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2B3FA84-DC57-481B-8938-201115BB3868}" type="doc">
      <dgm:prSet loTypeId="urn:microsoft.com/office/officeart/2005/8/layout/hierarchy2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200F4409-E31D-47F7-AAFD-2A18FCF6D7BB}">
      <dgm:prSet phldrT="[Texto]" custT="1"/>
      <dgm:spPr/>
      <dgm:t>
        <a:bodyPr/>
        <a:lstStyle/>
        <a:p>
          <a:r>
            <a:rPr lang="es-CO" sz="2400" dirty="0"/>
            <a:t>Infraestructura Segura</a:t>
          </a:r>
        </a:p>
      </dgm:t>
    </dgm:pt>
    <dgm:pt modelId="{47574E1B-592E-4C41-9D69-82C8CF64C848}" type="parTrans" cxnId="{B0B2D306-76DA-43E7-91F6-21C52002BA24}">
      <dgm:prSet/>
      <dgm:spPr/>
      <dgm:t>
        <a:bodyPr/>
        <a:lstStyle/>
        <a:p>
          <a:endParaRPr lang="es-CO" sz="1100"/>
        </a:p>
      </dgm:t>
    </dgm:pt>
    <dgm:pt modelId="{F1E66BE1-757C-42AE-84AB-CEE3D88B60F6}" type="sibTrans" cxnId="{B0B2D306-76DA-43E7-91F6-21C52002BA24}">
      <dgm:prSet/>
      <dgm:spPr/>
      <dgm:t>
        <a:bodyPr/>
        <a:lstStyle/>
        <a:p>
          <a:endParaRPr lang="es-CO" sz="1100"/>
        </a:p>
      </dgm:t>
    </dgm:pt>
    <dgm:pt modelId="{37D4D533-CDD1-46FA-9FB1-CB035079DC19}">
      <dgm:prSet phldrT="[Texto]" custT="1"/>
      <dgm:spPr/>
      <dgm:t>
        <a:bodyPr/>
        <a:lstStyle/>
        <a:p>
          <a:r>
            <a:rPr lang="es-CO" sz="2400" dirty="0"/>
            <a:t>Señalización áreas locativas</a:t>
          </a:r>
        </a:p>
      </dgm:t>
    </dgm:pt>
    <dgm:pt modelId="{8DFE4329-D0FB-495B-82C7-FF378A7C5CD0}" type="parTrans" cxnId="{4FFA58A0-B69E-4C70-B171-E537A5C024DE}">
      <dgm:prSet custT="1"/>
      <dgm:spPr/>
      <dgm:t>
        <a:bodyPr/>
        <a:lstStyle/>
        <a:p>
          <a:endParaRPr lang="es-CO" sz="100"/>
        </a:p>
      </dgm:t>
    </dgm:pt>
    <dgm:pt modelId="{C550046E-3C65-4089-9BA6-1495659C69D0}" type="sibTrans" cxnId="{4FFA58A0-B69E-4C70-B171-E537A5C024DE}">
      <dgm:prSet/>
      <dgm:spPr/>
      <dgm:t>
        <a:bodyPr/>
        <a:lstStyle/>
        <a:p>
          <a:endParaRPr lang="es-CO" sz="1100"/>
        </a:p>
      </dgm:t>
    </dgm:pt>
    <dgm:pt modelId="{3940836A-6C13-4E31-ABEE-46ADE6A7EE94}">
      <dgm:prSet custT="1"/>
      <dgm:spPr/>
      <dgm:t>
        <a:bodyPr/>
        <a:lstStyle/>
        <a:p>
          <a:r>
            <a:rPr lang="es-CO" sz="2400" dirty="0"/>
            <a:t>Análisis de Rutas Seguras</a:t>
          </a:r>
        </a:p>
      </dgm:t>
    </dgm:pt>
    <dgm:pt modelId="{665841FD-90AD-4DAE-9E1B-0A207629EE7F}" type="parTrans" cxnId="{EBC0A52F-046F-408E-AF34-798D5FA2AAD2}">
      <dgm:prSet custT="1"/>
      <dgm:spPr/>
      <dgm:t>
        <a:bodyPr/>
        <a:lstStyle/>
        <a:p>
          <a:endParaRPr lang="es-CO" sz="100"/>
        </a:p>
      </dgm:t>
    </dgm:pt>
    <dgm:pt modelId="{05088370-2CD1-47B1-8EB0-4C78F3E233B9}" type="sibTrans" cxnId="{EBC0A52F-046F-408E-AF34-798D5FA2AAD2}">
      <dgm:prSet/>
      <dgm:spPr/>
      <dgm:t>
        <a:bodyPr/>
        <a:lstStyle/>
        <a:p>
          <a:endParaRPr lang="es-CO" sz="1100"/>
        </a:p>
      </dgm:t>
    </dgm:pt>
    <dgm:pt modelId="{4C91E885-54DC-430F-9A86-C79FB55DAFE1}" type="pres">
      <dgm:prSet presAssocID="{D2B3FA84-DC57-481B-8938-201115BB386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8CE3C05-3E21-4629-9ECF-4643C8E4D949}" type="pres">
      <dgm:prSet presAssocID="{200F4409-E31D-47F7-AAFD-2A18FCF6D7BB}" presName="root1" presStyleCnt="0"/>
      <dgm:spPr/>
    </dgm:pt>
    <dgm:pt modelId="{CF0F4F98-37D9-4C50-B468-89BC7DB881B1}" type="pres">
      <dgm:prSet presAssocID="{200F4409-E31D-47F7-AAFD-2A18FCF6D7BB}" presName="LevelOneTextNode" presStyleLbl="node0" presStyleIdx="0" presStyleCnt="1">
        <dgm:presLayoutVars>
          <dgm:chPref val="3"/>
        </dgm:presLayoutVars>
      </dgm:prSet>
      <dgm:spPr/>
    </dgm:pt>
    <dgm:pt modelId="{FC6CB18C-536C-4CC0-AC43-9FDB8D085F78}" type="pres">
      <dgm:prSet presAssocID="{200F4409-E31D-47F7-AAFD-2A18FCF6D7BB}" presName="level2hierChild" presStyleCnt="0"/>
      <dgm:spPr/>
    </dgm:pt>
    <dgm:pt modelId="{4BFA949E-9318-418B-84EB-09D51B6574EE}" type="pres">
      <dgm:prSet presAssocID="{8DFE4329-D0FB-495B-82C7-FF378A7C5CD0}" presName="conn2-1" presStyleLbl="parChTrans1D2" presStyleIdx="0" presStyleCnt="2"/>
      <dgm:spPr/>
    </dgm:pt>
    <dgm:pt modelId="{7FB6F946-69D4-4D03-8249-BE93EE15205E}" type="pres">
      <dgm:prSet presAssocID="{8DFE4329-D0FB-495B-82C7-FF378A7C5CD0}" presName="connTx" presStyleLbl="parChTrans1D2" presStyleIdx="0" presStyleCnt="2"/>
      <dgm:spPr/>
    </dgm:pt>
    <dgm:pt modelId="{6A20309F-C0BA-4612-99AA-0B653D0300BB}" type="pres">
      <dgm:prSet presAssocID="{37D4D533-CDD1-46FA-9FB1-CB035079DC19}" presName="root2" presStyleCnt="0"/>
      <dgm:spPr/>
    </dgm:pt>
    <dgm:pt modelId="{DD732550-A771-4158-B8D1-F1BE73FD7366}" type="pres">
      <dgm:prSet presAssocID="{37D4D533-CDD1-46FA-9FB1-CB035079DC19}" presName="LevelTwoTextNode" presStyleLbl="node2" presStyleIdx="0" presStyleCnt="2">
        <dgm:presLayoutVars>
          <dgm:chPref val="3"/>
        </dgm:presLayoutVars>
      </dgm:prSet>
      <dgm:spPr/>
    </dgm:pt>
    <dgm:pt modelId="{F363C8BE-825E-477D-BD75-307407A08208}" type="pres">
      <dgm:prSet presAssocID="{37D4D533-CDD1-46FA-9FB1-CB035079DC19}" presName="level3hierChild" presStyleCnt="0"/>
      <dgm:spPr/>
    </dgm:pt>
    <dgm:pt modelId="{58D4DD5A-0E16-4BC7-9ABF-BEE03F3EF0B7}" type="pres">
      <dgm:prSet presAssocID="{665841FD-90AD-4DAE-9E1B-0A207629EE7F}" presName="conn2-1" presStyleLbl="parChTrans1D2" presStyleIdx="1" presStyleCnt="2"/>
      <dgm:spPr/>
    </dgm:pt>
    <dgm:pt modelId="{C022C655-BC44-43A1-A5C2-AAF784B893DE}" type="pres">
      <dgm:prSet presAssocID="{665841FD-90AD-4DAE-9E1B-0A207629EE7F}" presName="connTx" presStyleLbl="parChTrans1D2" presStyleIdx="1" presStyleCnt="2"/>
      <dgm:spPr/>
    </dgm:pt>
    <dgm:pt modelId="{72DA619F-57CA-4D2E-94FC-F4E04A8E33B8}" type="pres">
      <dgm:prSet presAssocID="{3940836A-6C13-4E31-ABEE-46ADE6A7EE94}" presName="root2" presStyleCnt="0"/>
      <dgm:spPr/>
    </dgm:pt>
    <dgm:pt modelId="{476B7C93-D66B-4743-B1D6-052F3122422A}" type="pres">
      <dgm:prSet presAssocID="{3940836A-6C13-4E31-ABEE-46ADE6A7EE94}" presName="LevelTwoTextNode" presStyleLbl="node2" presStyleIdx="1" presStyleCnt="2">
        <dgm:presLayoutVars>
          <dgm:chPref val="3"/>
        </dgm:presLayoutVars>
      </dgm:prSet>
      <dgm:spPr/>
    </dgm:pt>
    <dgm:pt modelId="{6F98F5C2-7AD7-4313-8420-317465FE2FE1}" type="pres">
      <dgm:prSet presAssocID="{3940836A-6C13-4E31-ABEE-46ADE6A7EE94}" presName="level3hierChild" presStyleCnt="0"/>
      <dgm:spPr/>
    </dgm:pt>
  </dgm:ptLst>
  <dgm:cxnLst>
    <dgm:cxn modelId="{B0B2D306-76DA-43E7-91F6-21C52002BA24}" srcId="{D2B3FA84-DC57-481B-8938-201115BB3868}" destId="{200F4409-E31D-47F7-AAFD-2A18FCF6D7BB}" srcOrd="0" destOrd="0" parTransId="{47574E1B-592E-4C41-9D69-82C8CF64C848}" sibTransId="{F1E66BE1-757C-42AE-84AB-CEE3D88B60F6}"/>
    <dgm:cxn modelId="{EB437E08-6601-4B08-B246-9E171F803C7E}" type="presOf" srcId="{8DFE4329-D0FB-495B-82C7-FF378A7C5CD0}" destId="{7FB6F946-69D4-4D03-8249-BE93EE15205E}" srcOrd="1" destOrd="0" presId="urn:microsoft.com/office/officeart/2005/8/layout/hierarchy2"/>
    <dgm:cxn modelId="{FF913326-C9CE-4DE4-A5E0-124517881F00}" type="presOf" srcId="{665841FD-90AD-4DAE-9E1B-0A207629EE7F}" destId="{C022C655-BC44-43A1-A5C2-AAF784B893DE}" srcOrd="1" destOrd="0" presId="urn:microsoft.com/office/officeart/2005/8/layout/hierarchy2"/>
    <dgm:cxn modelId="{2B689726-9148-40B9-9161-E54F7C8E048D}" type="presOf" srcId="{8DFE4329-D0FB-495B-82C7-FF378A7C5CD0}" destId="{4BFA949E-9318-418B-84EB-09D51B6574EE}" srcOrd="0" destOrd="0" presId="urn:microsoft.com/office/officeart/2005/8/layout/hierarchy2"/>
    <dgm:cxn modelId="{EBC0A52F-046F-408E-AF34-798D5FA2AAD2}" srcId="{200F4409-E31D-47F7-AAFD-2A18FCF6D7BB}" destId="{3940836A-6C13-4E31-ABEE-46ADE6A7EE94}" srcOrd="1" destOrd="0" parTransId="{665841FD-90AD-4DAE-9E1B-0A207629EE7F}" sibTransId="{05088370-2CD1-47B1-8EB0-4C78F3E233B9}"/>
    <dgm:cxn modelId="{57359653-928D-4992-A101-BAAEDBF4AD38}" type="presOf" srcId="{D2B3FA84-DC57-481B-8938-201115BB3868}" destId="{4C91E885-54DC-430F-9A86-C79FB55DAFE1}" srcOrd="0" destOrd="0" presId="urn:microsoft.com/office/officeart/2005/8/layout/hierarchy2"/>
    <dgm:cxn modelId="{D61BB37F-AA8D-4509-90E5-71E1F152F265}" type="presOf" srcId="{3940836A-6C13-4E31-ABEE-46ADE6A7EE94}" destId="{476B7C93-D66B-4743-B1D6-052F3122422A}" srcOrd="0" destOrd="0" presId="urn:microsoft.com/office/officeart/2005/8/layout/hierarchy2"/>
    <dgm:cxn modelId="{4FFA58A0-B69E-4C70-B171-E537A5C024DE}" srcId="{200F4409-E31D-47F7-AAFD-2A18FCF6D7BB}" destId="{37D4D533-CDD1-46FA-9FB1-CB035079DC19}" srcOrd="0" destOrd="0" parTransId="{8DFE4329-D0FB-495B-82C7-FF378A7C5CD0}" sibTransId="{C550046E-3C65-4089-9BA6-1495659C69D0}"/>
    <dgm:cxn modelId="{D08002A1-833D-4A64-998B-3E8E57A7B8FC}" type="presOf" srcId="{200F4409-E31D-47F7-AAFD-2A18FCF6D7BB}" destId="{CF0F4F98-37D9-4C50-B468-89BC7DB881B1}" srcOrd="0" destOrd="0" presId="urn:microsoft.com/office/officeart/2005/8/layout/hierarchy2"/>
    <dgm:cxn modelId="{59B852B9-9F82-4BA4-9D9E-94BE18CB87D7}" type="presOf" srcId="{37D4D533-CDD1-46FA-9FB1-CB035079DC19}" destId="{DD732550-A771-4158-B8D1-F1BE73FD7366}" srcOrd="0" destOrd="0" presId="urn:microsoft.com/office/officeart/2005/8/layout/hierarchy2"/>
    <dgm:cxn modelId="{536E46C8-A37C-4E2E-A2CD-B1778B0DA055}" type="presOf" srcId="{665841FD-90AD-4DAE-9E1B-0A207629EE7F}" destId="{58D4DD5A-0E16-4BC7-9ABF-BEE03F3EF0B7}" srcOrd="0" destOrd="0" presId="urn:microsoft.com/office/officeart/2005/8/layout/hierarchy2"/>
    <dgm:cxn modelId="{1480246C-1CDB-4183-A47A-A65A6CFB1FE8}" type="presParOf" srcId="{4C91E885-54DC-430F-9A86-C79FB55DAFE1}" destId="{B8CE3C05-3E21-4629-9ECF-4643C8E4D949}" srcOrd="0" destOrd="0" presId="urn:microsoft.com/office/officeart/2005/8/layout/hierarchy2"/>
    <dgm:cxn modelId="{86EE5A94-CB7F-4228-96F0-457E35B8AD38}" type="presParOf" srcId="{B8CE3C05-3E21-4629-9ECF-4643C8E4D949}" destId="{CF0F4F98-37D9-4C50-B468-89BC7DB881B1}" srcOrd="0" destOrd="0" presId="urn:microsoft.com/office/officeart/2005/8/layout/hierarchy2"/>
    <dgm:cxn modelId="{5AA76598-B56F-41A1-8BD8-9EC3F7B01B1A}" type="presParOf" srcId="{B8CE3C05-3E21-4629-9ECF-4643C8E4D949}" destId="{FC6CB18C-536C-4CC0-AC43-9FDB8D085F78}" srcOrd="1" destOrd="0" presId="urn:microsoft.com/office/officeart/2005/8/layout/hierarchy2"/>
    <dgm:cxn modelId="{8CFB2CCB-4234-4056-9C99-614E7DA219E0}" type="presParOf" srcId="{FC6CB18C-536C-4CC0-AC43-9FDB8D085F78}" destId="{4BFA949E-9318-418B-84EB-09D51B6574EE}" srcOrd="0" destOrd="0" presId="urn:microsoft.com/office/officeart/2005/8/layout/hierarchy2"/>
    <dgm:cxn modelId="{A9BEAF5B-AD0B-4707-BF8B-FE625FD461A7}" type="presParOf" srcId="{4BFA949E-9318-418B-84EB-09D51B6574EE}" destId="{7FB6F946-69D4-4D03-8249-BE93EE15205E}" srcOrd="0" destOrd="0" presId="urn:microsoft.com/office/officeart/2005/8/layout/hierarchy2"/>
    <dgm:cxn modelId="{6E8343CF-5FD6-4220-90B1-0C91A8FFABCE}" type="presParOf" srcId="{FC6CB18C-536C-4CC0-AC43-9FDB8D085F78}" destId="{6A20309F-C0BA-4612-99AA-0B653D0300BB}" srcOrd="1" destOrd="0" presId="urn:microsoft.com/office/officeart/2005/8/layout/hierarchy2"/>
    <dgm:cxn modelId="{E97AF695-C2CE-4941-ADF4-B4DA2716A99B}" type="presParOf" srcId="{6A20309F-C0BA-4612-99AA-0B653D0300BB}" destId="{DD732550-A771-4158-B8D1-F1BE73FD7366}" srcOrd="0" destOrd="0" presId="urn:microsoft.com/office/officeart/2005/8/layout/hierarchy2"/>
    <dgm:cxn modelId="{3DB542EF-2DC3-4B54-B4C4-F0B81D6FA5D2}" type="presParOf" srcId="{6A20309F-C0BA-4612-99AA-0B653D0300BB}" destId="{F363C8BE-825E-477D-BD75-307407A08208}" srcOrd="1" destOrd="0" presId="urn:microsoft.com/office/officeart/2005/8/layout/hierarchy2"/>
    <dgm:cxn modelId="{4ADFD9C4-9023-49D8-AA4A-AA9A95BB2D27}" type="presParOf" srcId="{FC6CB18C-536C-4CC0-AC43-9FDB8D085F78}" destId="{58D4DD5A-0E16-4BC7-9ABF-BEE03F3EF0B7}" srcOrd="2" destOrd="0" presId="urn:microsoft.com/office/officeart/2005/8/layout/hierarchy2"/>
    <dgm:cxn modelId="{D50C2D95-A15A-45E4-9FD2-98F960261873}" type="presParOf" srcId="{58D4DD5A-0E16-4BC7-9ABF-BEE03F3EF0B7}" destId="{C022C655-BC44-43A1-A5C2-AAF784B893DE}" srcOrd="0" destOrd="0" presId="urn:microsoft.com/office/officeart/2005/8/layout/hierarchy2"/>
    <dgm:cxn modelId="{BF739340-65B0-47C1-8DA8-58F584AE9291}" type="presParOf" srcId="{FC6CB18C-536C-4CC0-AC43-9FDB8D085F78}" destId="{72DA619F-57CA-4D2E-94FC-F4E04A8E33B8}" srcOrd="3" destOrd="0" presId="urn:microsoft.com/office/officeart/2005/8/layout/hierarchy2"/>
    <dgm:cxn modelId="{5E00C0D3-8F98-4965-BA70-32F776D86EED}" type="presParOf" srcId="{72DA619F-57CA-4D2E-94FC-F4E04A8E33B8}" destId="{476B7C93-D66B-4743-B1D6-052F3122422A}" srcOrd="0" destOrd="0" presId="urn:microsoft.com/office/officeart/2005/8/layout/hierarchy2"/>
    <dgm:cxn modelId="{602D3784-94A8-4D1F-B074-A2A4B59FF23E}" type="presParOf" srcId="{72DA619F-57CA-4D2E-94FC-F4E04A8E33B8}" destId="{6F98F5C2-7AD7-4313-8420-317465FE2FE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F77308-9ED5-4EB3-96F0-1EC91E6851CA}" type="doc">
      <dgm:prSet loTypeId="urn:microsoft.com/office/officeart/2005/8/layout/cycle7" loCatId="cycle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F0155EA2-C36F-447A-84D6-F221651DBE7F}">
      <dgm:prSet phldrT="[Texto]"/>
      <dgm:spPr/>
      <dgm:t>
        <a:bodyPr/>
        <a:lstStyle/>
        <a:p>
          <a:r>
            <a:rPr lang="es-MX" dirty="0"/>
            <a:t>Relevancia social</a:t>
          </a:r>
          <a:endParaRPr lang="es-CO" dirty="0"/>
        </a:p>
      </dgm:t>
    </dgm:pt>
    <dgm:pt modelId="{61F7A70B-2125-4EF5-B8EA-86220560A428}" type="parTrans" cxnId="{63BA7167-C7C4-43C6-A330-11125C6269D2}">
      <dgm:prSet/>
      <dgm:spPr/>
      <dgm:t>
        <a:bodyPr/>
        <a:lstStyle/>
        <a:p>
          <a:endParaRPr lang="es-CO"/>
        </a:p>
      </dgm:t>
    </dgm:pt>
    <dgm:pt modelId="{E512B9EB-03F9-4BBA-A371-E0CC39F58CE0}" type="sibTrans" cxnId="{63BA7167-C7C4-43C6-A330-11125C6269D2}">
      <dgm:prSet/>
      <dgm:spPr/>
      <dgm:t>
        <a:bodyPr/>
        <a:lstStyle/>
        <a:p>
          <a:endParaRPr lang="es-CO"/>
        </a:p>
      </dgm:t>
    </dgm:pt>
    <dgm:pt modelId="{E2B16F1D-492A-408F-8E40-2A08ED49C2DF}">
      <dgm:prSet phldrT="[Texto]"/>
      <dgm:spPr/>
      <dgm:t>
        <a:bodyPr/>
        <a:lstStyle/>
        <a:p>
          <a:r>
            <a:rPr lang="es-MX" dirty="0"/>
            <a:t>Implicaciones prácticas</a:t>
          </a:r>
          <a:endParaRPr lang="es-CO" dirty="0"/>
        </a:p>
      </dgm:t>
    </dgm:pt>
    <dgm:pt modelId="{3B432F54-B3BF-4DFD-9F9A-F0F2B3E650B1}" type="parTrans" cxnId="{9A7A5230-36EE-4374-A308-ACCD8BB31855}">
      <dgm:prSet/>
      <dgm:spPr/>
      <dgm:t>
        <a:bodyPr/>
        <a:lstStyle/>
        <a:p>
          <a:endParaRPr lang="es-CO"/>
        </a:p>
      </dgm:t>
    </dgm:pt>
    <dgm:pt modelId="{C5F8FD18-01AD-42CA-9824-9CDC2BA92807}" type="sibTrans" cxnId="{9A7A5230-36EE-4374-A308-ACCD8BB31855}">
      <dgm:prSet/>
      <dgm:spPr/>
      <dgm:t>
        <a:bodyPr/>
        <a:lstStyle/>
        <a:p>
          <a:endParaRPr lang="es-CO"/>
        </a:p>
      </dgm:t>
    </dgm:pt>
    <dgm:pt modelId="{7A0682F1-E75C-4CBB-9C9C-3F35638A5406}">
      <dgm:prSet phldrT="[Texto]"/>
      <dgm:spPr/>
      <dgm:t>
        <a:bodyPr/>
        <a:lstStyle/>
        <a:p>
          <a:r>
            <a:rPr lang="es-MX" dirty="0"/>
            <a:t>Utilidad metodológica</a:t>
          </a:r>
          <a:endParaRPr lang="es-CO" dirty="0"/>
        </a:p>
      </dgm:t>
    </dgm:pt>
    <dgm:pt modelId="{4D08C511-6893-4038-8D2B-B8682D8B44E9}" type="parTrans" cxnId="{0B9504E5-BFC2-4F99-A0CA-D99CC8493654}">
      <dgm:prSet/>
      <dgm:spPr/>
      <dgm:t>
        <a:bodyPr/>
        <a:lstStyle/>
        <a:p>
          <a:endParaRPr lang="es-CO"/>
        </a:p>
      </dgm:t>
    </dgm:pt>
    <dgm:pt modelId="{C57F7F92-6FDA-48A7-A2E9-1A30C8947E58}" type="sibTrans" cxnId="{0B9504E5-BFC2-4F99-A0CA-D99CC8493654}">
      <dgm:prSet/>
      <dgm:spPr/>
      <dgm:t>
        <a:bodyPr/>
        <a:lstStyle/>
        <a:p>
          <a:endParaRPr lang="es-CO"/>
        </a:p>
      </dgm:t>
    </dgm:pt>
    <dgm:pt modelId="{C355EF20-3E36-4289-8E1F-681385CD3E19}">
      <dgm:prSet/>
      <dgm:spPr/>
      <dgm:t>
        <a:bodyPr/>
        <a:lstStyle/>
        <a:p>
          <a:r>
            <a:rPr lang="es-MX" dirty="0"/>
            <a:t>Valor teórico</a:t>
          </a:r>
          <a:endParaRPr lang="es-CO" dirty="0"/>
        </a:p>
      </dgm:t>
    </dgm:pt>
    <dgm:pt modelId="{EA9808D8-A23F-4980-8403-61E3B6FA3002}" type="parTrans" cxnId="{23462E38-7245-45B3-B603-57D50B1CA5FE}">
      <dgm:prSet/>
      <dgm:spPr/>
      <dgm:t>
        <a:bodyPr/>
        <a:lstStyle/>
        <a:p>
          <a:endParaRPr lang="es-CO"/>
        </a:p>
      </dgm:t>
    </dgm:pt>
    <dgm:pt modelId="{8444A7F7-F590-426C-9D28-3F233EE54221}" type="sibTrans" cxnId="{23462E38-7245-45B3-B603-57D50B1CA5FE}">
      <dgm:prSet/>
      <dgm:spPr/>
      <dgm:t>
        <a:bodyPr/>
        <a:lstStyle/>
        <a:p>
          <a:endParaRPr lang="es-CO"/>
        </a:p>
      </dgm:t>
    </dgm:pt>
    <dgm:pt modelId="{C75BBB0A-36FE-4F8D-9A62-738A438A9867}" type="pres">
      <dgm:prSet presAssocID="{4DF77308-9ED5-4EB3-96F0-1EC91E6851CA}" presName="Name0" presStyleCnt="0">
        <dgm:presLayoutVars>
          <dgm:dir/>
          <dgm:resizeHandles val="exact"/>
        </dgm:presLayoutVars>
      </dgm:prSet>
      <dgm:spPr/>
    </dgm:pt>
    <dgm:pt modelId="{5DDE2993-A818-487E-80CA-E69AC750F47F}" type="pres">
      <dgm:prSet presAssocID="{C355EF20-3E36-4289-8E1F-681385CD3E19}" presName="node" presStyleLbl="node1" presStyleIdx="0" presStyleCnt="4">
        <dgm:presLayoutVars>
          <dgm:bulletEnabled val="1"/>
        </dgm:presLayoutVars>
      </dgm:prSet>
      <dgm:spPr/>
    </dgm:pt>
    <dgm:pt modelId="{EDCDEDA7-DC8F-4544-AF5F-28A6021967F7}" type="pres">
      <dgm:prSet presAssocID="{8444A7F7-F590-426C-9D28-3F233EE54221}" presName="sibTrans" presStyleLbl="sibTrans2D1" presStyleIdx="0" presStyleCnt="4"/>
      <dgm:spPr/>
    </dgm:pt>
    <dgm:pt modelId="{48AB8F01-DE89-4A1C-967C-CB0449B54E63}" type="pres">
      <dgm:prSet presAssocID="{8444A7F7-F590-426C-9D28-3F233EE54221}" presName="connectorText" presStyleLbl="sibTrans2D1" presStyleIdx="0" presStyleCnt="4"/>
      <dgm:spPr/>
    </dgm:pt>
    <dgm:pt modelId="{E9ECD670-2B51-4720-B919-77DEB34F227C}" type="pres">
      <dgm:prSet presAssocID="{F0155EA2-C36F-447A-84D6-F221651DBE7F}" presName="node" presStyleLbl="node1" presStyleIdx="1" presStyleCnt="4">
        <dgm:presLayoutVars>
          <dgm:bulletEnabled val="1"/>
        </dgm:presLayoutVars>
      </dgm:prSet>
      <dgm:spPr/>
    </dgm:pt>
    <dgm:pt modelId="{30AFB4D3-38AC-4879-BC4E-253AAB0B2928}" type="pres">
      <dgm:prSet presAssocID="{E512B9EB-03F9-4BBA-A371-E0CC39F58CE0}" presName="sibTrans" presStyleLbl="sibTrans2D1" presStyleIdx="1" presStyleCnt="4"/>
      <dgm:spPr/>
    </dgm:pt>
    <dgm:pt modelId="{EBA6A079-0AEF-4394-B8A1-B493790F07DD}" type="pres">
      <dgm:prSet presAssocID="{E512B9EB-03F9-4BBA-A371-E0CC39F58CE0}" presName="connectorText" presStyleLbl="sibTrans2D1" presStyleIdx="1" presStyleCnt="4"/>
      <dgm:spPr/>
    </dgm:pt>
    <dgm:pt modelId="{5E6B2BC5-BB87-4DCE-BB98-BE6669A0500F}" type="pres">
      <dgm:prSet presAssocID="{E2B16F1D-492A-408F-8E40-2A08ED49C2DF}" presName="node" presStyleLbl="node1" presStyleIdx="2" presStyleCnt="4">
        <dgm:presLayoutVars>
          <dgm:bulletEnabled val="1"/>
        </dgm:presLayoutVars>
      </dgm:prSet>
      <dgm:spPr/>
    </dgm:pt>
    <dgm:pt modelId="{0601ED15-65DF-422F-B408-D572C01A2A8F}" type="pres">
      <dgm:prSet presAssocID="{C5F8FD18-01AD-42CA-9824-9CDC2BA92807}" presName="sibTrans" presStyleLbl="sibTrans2D1" presStyleIdx="2" presStyleCnt="4"/>
      <dgm:spPr/>
    </dgm:pt>
    <dgm:pt modelId="{8A31351D-B7DB-43CA-8CD4-756BED352A16}" type="pres">
      <dgm:prSet presAssocID="{C5F8FD18-01AD-42CA-9824-9CDC2BA92807}" presName="connectorText" presStyleLbl="sibTrans2D1" presStyleIdx="2" presStyleCnt="4"/>
      <dgm:spPr/>
    </dgm:pt>
    <dgm:pt modelId="{1B026AB6-0FDF-4A5C-BC9E-9DDB4A7EEA10}" type="pres">
      <dgm:prSet presAssocID="{7A0682F1-E75C-4CBB-9C9C-3F35638A5406}" presName="node" presStyleLbl="node1" presStyleIdx="3" presStyleCnt="4">
        <dgm:presLayoutVars>
          <dgm:bulletEnabled val="1"/>
        </dgm:presLayoutVars>
      </dgm:prSet>
      <dgm:spPr/>
    </dgm:pt>
    <dgm:pt modelId="{ABFB6602-381B-4684-AE7B-AE10FB135393}" type="pres">
      <dgm:prSet presAssocID="{C57F7F92-6FDA-48A7-A2E9-1A30C8947E58}" presName="sibTrans" presStyleLbl="sibTrans2D1" presStyleIdx="3" presStyleCnt="4"/>
      <dgm:spPr/>
    </dgm:pt>
    <dgm:pt modelId="{4700AC67-C06C-4CF0-BF49-A66CD5450981}" type="pres">
      <dgm:prSet presAssocID="{C57F7F92-6FDA-48A7-A2E9-1A30C8947E58}" presName="connectorText" presStyleLbl="sibTrans2D1" presStyleIdx="3" presStyleCnt="4"/>
      <dgm:spPr/>
    </dgm:pt>
  </dgm:ptLst>
  <dgm:cxnLst>
    <dgm:cxn modelId="{9A7A5230-36EE-4374-A308-ACCD8BB31855}" srcId="{4DF77308-9ED5-4EB3-96F0-1EC91E6851CA}" destId="{E2B16F1D-492A-408F-8E40-2A08ED49C2DF}" srcOrd="2" destOrd="0" parTransId="{3B432F54-B3BF-4DFD-9F9A-F0F2B3E650B1}" sibTransId="{C5F8FD18-01AD-42CA-9824-9CDC2BA92807}"/>
    <dgm:cxn modelId="{23462E38-7245-45B3-B603-57D50B1CA5FE}" srcId="{4DF77308-9ED5-4EB3-96F0-1EC91E6851CA}" destId="{C355EF20-3E36-4289-8E1F-681385CD3E19}" srcOrd="0" destOrd="0" parTransId="{EA9808D8-A23F-4980-8403-61E3B6FA3002}" sibTransId="{8444A7F7-F590-426C-9D28-3F233EE54221}"/>
    <dgm:cxn modelId="{6AE52539-98D7-48D7-B0B9-05C29D0B2F35}" type="presOf" srcId="{E2B16F1D-492A-408F-8E40-2A08ED49C2DF}" destId="{5E6B2BC5-BB87-4DCE-BB98-BE6669A0500F}" srcOrd="0" destOrd="0" presId="urn:microsoft.com/office/officeart/2005/8/layout/cycle7"/>
    <dgm:cxn modelId="{BF0E793A-BCE6-4FC4-A5B2-9D0DF3847B5D}" type="presOf" srcId="{8444A7F7-F590-426C-9D28-3F233EE54221}" destId="{EDCDEDA7-DC8F-4544-AF5F-28A6021967F7}" srcOrd="0" destOrd="0" presId="urn:microsoft.com/office/officeart/2005/8/layout/cycle7"/>
    <dgm:cxn modelId="{FBFC5D3B-EFC6-4C11-B852-27A664F1C922}" type="presOf" srcId="{C5F8FD18-01AD-42CA-9824-9CDC2BA92807}" destId="{0601ED15-65DF-422F-B408-D572C01A2A8F}" srcOrd="0" destOrd="0" presId="urn:microsoft.com/office/officeart/2005/8/layout/cycle7"/>
    <dgm:cxn modelId="{D7DBC860-8F1B-4F7D-82EF-BFFDF4A110E6}" type="presOf" srcId="{7A0682F1-E75C-4CBB-9C9C-3F35638A5406}" destId="{1B026AB6-0FDF-4A5C-BC9E-9DDB4A7EEA10}" srcOrd="0" destOrd="0" presId="urn:microsoft.com/office/officeart/2005/8/layout/cycle7"/>
    <dgm:cxn modelId="{63BA7167-C7C4-43C6-A330-11125C6269D2}" srcId="{4DF77308-9ED5-4EB3-96F0-1EC91E6851CA}" destId="{F0155EA2-C36F-447A-84D6-F221651DBE7F}" srcOrd="1" destOrd="0" parTransId="{61F7A70B-2125-4EF5-B8EA-86220560A428}" sibTransId="{E512B9EB-03F9-4BBA-A371-E0CC39F58CE0}"/>
    <dgm:cxn modelId="{0ECB9897-21CE-4130-94B1-CC86695E3B5F}" type="presOf" srcId="{E512B9EB-03F9-4BBA-A371-E0CC39F58CE0}" destId="{30AFB4D3-38AC-4879-BC4E-253AAB0B2928}" srcOrd="0" destOrd="0" presId="urn:microsoft.com/office/officeart/2005/8/layout/cycle7"/>
    <dgm:cxn modelId="{4BF34598-3A8A-4632-9D53-B5577A775020}" type="presOf" srcId="{E512B9EB-03F9-4BBA-A371-E0CC39F58CE0}" destId="{EBA6A079-0AEF-4394-B8A1-B493790F07DD}" srcOrd="1" destOrd="0" presId="urn:microsoft.com/office/officeart/2005/8/layout/cycle7"/>
    <dgm:cxn modelId="{69DA5FA4-5095-4B61-A09C-234E39798557}" type="presOf" srcId="{C5F8FD18-01AD-42CA-9824-9CDC2BA92807}" destId="{8A31351D-B7DB-43CA-8CD4-756BED352A16}" srcOrd="1" destOrd="0" presId="urn:microsoft.com/office/officeart/2005/8/layout/cycle7"/>
    <dgm:cxn modelId="{BA0A96AB-4CF2-4638-BB3F-1D08DAEDB042}" type="presOf" srcId="{8444A7F7-F590-426C-9D28-3F233EE54221}" destId="{48AB8F01-DE89-4A1C-967C-CB0449B54E63}" srcOrd="1" destOrd="0" presId="urn:microsoft.com/office/officeart/2005/8/layout/cycle7"/>
    <dgm:cxn modelId="{7BD5F1B9-1F38-4EA7-8BFA-3158F86625EB}" type="presOf" srcId="{C57F7F92-6FDA-48A7-A2E9-1A30C8947E58}" destId="{ABFB6602-381B-4684-AE7B-AE10FB135393}" srcOrd="0" destOrd="0" presId="urn:microsoft.com/office/officeart/2005/8/layout/cycle7"/>
    <dgm:cxn modelId="{ACC29BBA-CE56-4F0E-A9A0-5DB60C0824D3}" type="presOf" srcId="{F0155EA2-C36F-447A-84D6-F221651DBE7F}" destId="{E9ECD670-2B51-4720-B919-77DEB34F227C}" srcOrd="0" destOrd="0" presId="urn:microsoft.com/office/officeart/2005/8/layout/cycle7"/>
    <dgm:cxn modelId="{12F843D0-FBC9-48F9-922F-344AAAC12C42}" type="presOf" srcId="{4DF77308-9ED5-4EB3-96F0-1EC91E6851CA}" destId="{C75BBB0A-36FE-4F8D-9A62-738A438A9867}" srcOrd="0" destOrd="0" presId="urn:microsoft.com/office/officeart/2005/8/layout/cycle7"/>
    <dgm:cxn modelId="{C3B9BED8-E922-4C5A-92E0-C4CF13346BB6}" type="presOf" srcId="{C57F7F92-6FDA-48A7-A2E9-1A30C8947E58}" destId="{4700AC67-C06C-4CF0-BF49-A66CD5450981}" srcOrd="1" destOrd="0" presId="urn:microsoft.com/office/officeart/2005/8/layout/cycle7"/>
    <dgm:cxn modelId="{0B9504E5-BFC2-4F99-A0CA-D99CC8493654}" srcId="{4DF77308-9ED5-4EB3-96F0-1EC91E6851CA}" destId="{7A0682F1-E75C-4CBB-9C9C-3F35638A5406}" srcOrd="3" destOrd="0" parTransId="{4D08C511-6893-4038-8D2B-B8682D8B44E9}" sibTransId="{C57F7F92-6FDA-48A7-A2E9-1A30C8947E58}"/>
    <dgm:cxn modelId="{5D944DF2-130F-45AD-9594-0A34436B0D6C}" type="presOf" srcId="{C355EF20-3E36-4289-8E1F-681385CD3E19}" destId="{5DDE2993-A818-487E-80CA-E69AC750F47F}" srcOrd="0" destOrd="0" presId="urn:microsoft.com/office/officeart/2005/8/layout/cycle7"/>
    <dgm:cxn modelId="{4F059E43-AD87-4FCC-A911-EA32EB5E21C2}" type="presParOf" srcId="{C75BBB0A-36FE-4F8D-9A62-738A438A9867}" destId="{5DDE2993-A818-487E-80CA-E69AC750F47F}" srcOrd="0" destOrd="0" presId="urn:microsoft.com/office/officeart/2005/8/layout/cycle7"/>
    <dgm:cxn modelId="{7272B516-BCB8-486A-9619-B84E6DD53FCC}" type="presParOf" srcId="{C75BBB0A-36FE-4F8D-9A62-738A438A9867}" destId="{EDCDEDA7-DC8F-4544-AF5F-28A6021967F7}" srcOrd="1" destOrd="0" presId="urn:microsoft.com/office/officeart/2005/8/layout/cycle7"/>
    <dgm:cxn modelId="{A91DA7AC-0F51-4B0B-9BB1-FDB01805C7CD}" type="presParOf" srcId="{EDCDEDA7-DC8F-4544-AF5F-28A6021967F7}" destId="{48AB8F01-DE89-4A1C-967C-CB0449B54E63}" srcOrd="0" destOrd="0" presId="urn:microsoft.com/office/officeart/2005/8/layout/cycle7"/>
    <dgm:cxn modelId="{C15F89CC-77CA-4570-A25A-747CAB1B30F1}" type="presParOf" srcId="{C75BBB0A-36FE-4F8D-9A62-738A438A9867}" destId="{E9ECD670-2B51-4720-B919-77DEB34F227C}" srcOrd="2" destOrd="0" presId="urn:microsoft.com/office/officeart/2005/8/layout/cycle7"/>
    <dgm:cxn modelId="{3A5C418F-F1E0-4DCF-9322-ABCFE1A059AA}" type="presParOf" srcId="{C75BBB0A-36FE-4F8D-9A62-738A438A9867}" destId="{30AFB4D3-38AC-4879-BC4E-253AAB0B2928}" srcOrd="3" destOrd="0" presId="urn:microsoft.com/office/officeart/2005/8/layout/cycle7"/>
    <dgm:cxn modelId="{E64F949B-C298-427C-9C5C-AED7659DC12E}" type="presParOf" srcId="{30AFB4D3-38AC-4879-BC4E-253AAB0B2928}" destId="{EBA6A079-0AEF-4394-B8A1-B493790F07DD}" srcOrd="0" destOrd="0" presId="urn:microsoft.com/office/officeart/2005/8/layout/cycle7"/>
    <dgm:cxn modelId="{D5AD52A7-1C90-496C-8AA8-8EEECA0367B2}" type="presParOf" srcId="{C75BBB0A-36FE-4F8D-9A62-738A438A9867}" destId="{5E6B2BC5-BB87-4DCE-BB98-BE6669A0500F}" srcOrd="4" destOrd="0" presId="urn:microsoft.com/office/officeart/2005/8/layout/cycle7"/>
    <dgm:cxn modelId="{663EE3B7-9AF2-4ABC-9545-7D9D31A57169}" type="presParOf" srcId="{C75BBB0A-36FE-4F8D-9A62-738A438A9867}" destId="{0601ED15-65DF-422F-B408-D572C01A2A8F}" srcOrd="5" destOrd="0" presId="urn:microsoft.com/office/officeart/2005/8/layout/cycle7"/>
    <dgm:cxn modelId="{89933A01-A769-4217-8023-16F4220A8AC0}" type="presParOf" srcId="{0601ED15-65DF-422F-B408-D572C01A2A8F}" destId="{8A31351D-B7DB-43CA-8CD4-756BED352A16}" srcOrd="0" destOrd="0" presId="urn:microsoft.com/office/officeart/2005/8/layout/cycle7"/>
    <dgm:cxn modelId="{6243B098-06CE-4F0E-9686-9EE21FC3769E}" type="presParOf" srcId="{C75BBB0A-36FE-4F8D-9A62-738A438A9867}" destId="{1B026AB6-0FDF-4A5C-BC9E-9DDB4A7EEA10}" srcOrd="6" destOrd="0" presId="urn:microsoft.com/office/officeart/2005/8/layout/cycle7"/>
    <dgm:cxn modelId="{A5215AFC-74A9-4F69-8A8B-77BB52DAD1D8}" type="presParOf" srcId="{C75BBB0A-36FE-4F8D-9A62-738A438A9867}" destId="{ABFB6602-381B-4684-AE7B-AE10FB135393}" srcOrd="7" destOrd="0" presId="urn:microsoft.com/office/officeart/2005/8/layout/cycle7"/>
    <dgm:cxn modelId="{68488D2D-C5C4-49AA-BB1F-801C1F704833}" type="presParOf" srcId="{ABFB6602-381B-4684-AE7B-AE10FB135393}" destId="{4700AC67-C06C-4CF0-BF49-A66CD545098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E664F7-A8B0-496B-8D26-7DF8C586EC08}" type="doc">
      <dgm:prSet loTypeId="urn:microsoft.com/office/officeart/2005/8/layout/arrow6" loCatId="process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483601D2-A994-4E42-BC69-DBFF6C1261B6}">
      <dgm:prSet phldrT="[Texto]"/>
      <dgm:spPr/>
      <dgm:t>
        <a:bodyPr/>
        <a:lstStyle/>
        <a:p>
          <a:r>
            <a:rPr lang="es-MX" dirty="0"/>
            <a:t>Población </a:t>
          </a:r>
          <a:endParaRPr lang="es-CO" dirty="0"/>
        </a:p>
      </dgm:t>
    </dgm:pt>
    <dgm:pt modelId="{941D5AFE-41A9-416C-8FFB-7903015F32AB}" type="parTrans" cxnId="{13C6AC52-BAA5-41AF-BCEA-DBB54E70C95D}">
      <dgm:prSet/>
      <dgm:spPr/>
      <dgm:t>
        <a:bodyPr/>
        <a:lstStyle/>
        <a:p>
          <a:endParaRPr lang="es-CO"/>
        </a:p>
      </dgm:t>
    </dgm:pt>
    <dgm:pt modelId="{806B9D73-806E-4F95-BDE4-F0EBDFBBE9E6}" type="sibTrans" cxnId="{13C6AC52-BAA5-41AF-BCEA-DBB54E70C95D}">
      <dgm:prSet/>
      <dgm:spPr/>
      <dgm:t>
        <a:bodyPr/>
        <a:lstStyle/>
        <a:p>
          <a:endParaRPr lang="es-CO"/>
        </a:p>
      </dgm:t>
    </dgm:pt>
    <dgm:pt modelId="{479F3D67-6A96-4DF6-AA28-1C94171F1A4E}">
      <dgm:prSet phldrT="[Texto]"/>
      <dgm:spPr/>
      <dgm:t>
        <a:bodyPr/>
        <a:lstStyle/>
        <a:p>
          <a:r>
            <a:rPr lang="es-MX" dirty="0"/>
            <a:t>33 empleados </a:t>
          </a:r>
          <a:endParaRPr lang="es-CO" dirty="0"/>
        </a:p>
      </dgm:t>
    </dgm:pt>
    <dgm:pt modelId="{98E08B09-59C2-4929-84DA-A00FA1917F09}" type="parTrans" cxnId="{ACC43403-7B9D-4DA1-8F1C-A8CE458DEBD5}">
      <dgm:prSet/>
      <dgm:spPr/>
      <dgm:t>
        <a:bodyPr/>
        <a:lstStyle/>
        <a:p>
          <a:endParaRPr lang="es-CO"/>
        </a:p>
      </dgm:t>
    </dgm:pt>
    <dgm:pt modelId="{11DE6608-5399-4BC8-9D91-449B16851B57}" type="sibTrans" cxnId="{ACC43403-7B9D-4DA1-8F1C-A8CE458DEBD5}">
      <dgm:prSet/>
      <dgm:spPr/>
      <dgm:t>
        <a:bodyPr/>
        <a:lstStyle/>
        <a:p>
          <a:endParaRPr lang="es-CO"/>
        </a:p>
      </dgm:t>
    </dgm:pt>
    <dgm:pt modelId="{769B680C-6458-458B-A3DD-396300A04EA4}" type="pres">
      <dgm:prSet presAssocID="{1AE664F7-A8B0-496B-8D26-7DF8C586EC08}" presName="compositeShape" presStyleCnt="0">
        <dgm:presLayoutVars>
          <dgm:chMax val="2"/>
          <dgm:dir/>
          <dgm:resizeHandles val="exact"/>
        </dgm:presLayoutVars>
      </dgm:prSet>
      <dgm:spPr/>
    </dgm:pt>
    <dgm:pt modelId="{632FAED7-3EC4-4213-A190-B67DE6B5657E}" type="pres">
      <dgm:prSet presAssocID="{1AE664F7-A8B0-496B-8D26-7DF8C586EC08}" presName="ribbon" presStyleLbl="node1" presStyleIdx="0" presStyleCnt="1"/>
      <dgm:spPr>
        <a:solidFill>
          <a:schemeClr val="accent4"/>
        </a:solidFill>
      </dgm:spPr>
    </dgm:pt>
    <dgm:pt modelId="{818A788D-D33B-4DAA-9D97-CE9CA6DD3B88}" type="pres">
      <dgm:prSet presAssocID="{1AE664F7-A8B0-496B-8D26-7DF8C586EC08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BE93F222-CC56-4AA7-9D35-4FC92786BD3B}" type="pres">
      <dgm:prSet presAssocID="{1AE664F7-A8B0-496B-8D26-7DF8C586EC08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ACC43403-7B9D-4DA1-8F1C-A8CE458DEBD5}" srcId="{1AE664F7-A8B0-496B-8D26-7DF8C586EC08}" destId="{479F3D67-6A96-4DF6-AA28-1C94171F1A4E}" srcOrd="1" destOrd="0" parTransId="{98E08B09-59C2-4929-84DA-A00FA1917F09}" sibTransId="{11DE6608-5399-4BC8-9D91-449B16851B57}"/>
    <dgm:cxn modelId="{13C6AC52-BAA5-41AF-BCEA-DBB54E70C95D}" srcId="{1AE664F7-A8B0-496B-8D26-7DF8C586EC08}" destId="{483601D2-A994-4E42-BC69-DBFF6C1261B6}" srcOrd="0" destOrd="0" parTransId="{941D5AFE-41A9-416C-8FFB-7903015F32AB}" sibTransId="{806B9D73-806E-4F95-BDE4-F0EBDFBBE9E6}"/>
    <dgm:cxn modelId="{D7DE737A-1619-48B1-A85B-FA958846D574}" type="presOf" srcId="{479F3D67-6A96-4DF6-AA28-1C94171F1A4E}" destId="{BE93F222-CC56-4AA7-9D35-4FC92786BD3B}" srcOrd="0" destOrd="0" presId="urn:microsoft.com/office/officeart/2005/8/layout/arrow6"/>
    <dgm:cxn modelId="{524E959D-B331-49BA-ABE8-82BE48AD0BE2}" type="presOf" srcId="{483601D2-A994-4E42-BC69-DBFF6C1261B6}" destId="{818A788D-D33B-4DAA-9D97-CE9CA6DD3B88}" srcOrd="0" destOrd="0" presId="urn:microsoft.com/office/officeart/2005/8/layout/arrow6"/>
    <dgm:cxn modelId="{57C13AEA-1144-4C80-BB1A-1D16C50037F0}" type="presOf" srcId="{1AE664F7-A8B0-496B-8D26-7DF8C586EC08}" destId="{769B680C-6458-458B-A3DD-396300A04EA4}" srcOrd="0" destOrd="0" presId="urn:microsoft.com/office/officeart/2005/8/layout/arrow6"/>
    <dgm:cxn modelId="{B00C9353-910F-4573-A3EE-9F85F9E152A2}" type="presParOf" srcId="{769B680C-6458-458B-A3DD-396300A04EA4}" destId="{632FAED7-3EC4-4213-A190-B67DE6B5657E}" srcOrd="0" destOrd="0" presId="urn:microsoft.com/office/officeart/2005/8/layout/arrow6"/>
    <dgm:cxn modelId="{1B58B4CF-C31E-4757-AC7F-1759AACF9016}" type="presParOf" srcId="{769B680C-6458-458B-A3DD-396300A04EA4}" destId="{818A788D-D33B-4DAA-9D97-CE9CA6DD3B88}" srcOrd="1" destOrd="0" presId="urn:microsoft.com/office/officeart/2005/8/layout/arrow6"/>
    <dgm:cxn modelId="{E8C82097-580D-4856-95DF-07ABB6E495BA}" type="presParOf" srcId="{769B680C-6458-458B-A3DD-396300A04EA4}" destId="{BE93F222-CC56-4AA7-9D35-4FC92786BD3B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BB64665-B400-4D09-829B-916903C8FA5E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6C268CCA-1FCE-439B-998F-BF174E60DA84}">
      <dgm:prSet phldrT="[Texto]"/>
      <dgm:spPr/>
      <dgm:t>
        <a:bodyPr/>
        <a:lstStyle/>
        <a:p>
          <a:r>
            <a:rPr lang="es-MX" dirty="0"/>
            <a:t>Muestra </a:t>
          </a:r>
          <a:endParaRPr lang="es-CO" dirty="0"/>
        </a:p>
      </dgm:t>
    </dgm:pt>
    <dgm:pt modelId="{20543A6E-9149-454F-94CD-9E5D57EA6E03}" type="parTrans" cxnId="{EAE75670-68BA-4838-BB49-46010EA9276C}">
      <dgm:prSet/>
      <dgm:spPr/>
      <dgm:t>
        <a:bodyPr/>
        <a:lstStyle/>
        <a:p>
          <a:endParaRPr lang="es-CO"/>
        </a:p>
      </dgm:t>
    </dgm:pt>
    <dgm:pt modelId="{32795C65-38A5-4CD9-8554-9229315660F3}" type="sibTrans" cxnId="{EAE75670-68BA-4838-BB49-46010EA9276C}">
      <dgm:prSet/>
      <dgm:spPr/>
      <dgm:t>
        <a:bodyPr/>
        <a:lstStyle/>
        <a:p>
          <a:endParaRPr lang="es-CO"/>
        </a:p>
      </dgm:t>
    </dgm:pt>
    <dgm:pt modelId="{90D10CE9-16B5-4CD9-9B71-E74AA201A53D}">
      <dgm:prSet phldrT="[Texto]"/>
      <dgm:spPr/>
      <dgm:t>
        <a:bodyPr/>
        <a:lstStyle/>
        <a:p>
          <a:r>
            <a:rPr lang="es-MX" dirty="0"/>
            <a:t>Censal </a:t>
          </a:r>
          <a:endParaRPr lang="es-CO" dirty="0"/>
        </a:p>
      </dgm:t>
    </dgm:pt>
    <dgm:pt modelId="{6D130A09-F1AE-4009-81F4-9A3C00C9ACFE}" type="parTrans" cxnId="{A30B2292-0C84-4C34-A310-5FCD11197199}">
      <dgm:prSet/>
      <dgm:spPr/>
      <dgm:t>
        <a:bodyPr/>
        <a:lstStyle/>
        <a:p>
          <a:endParaRPr lang="es-CO"/>
        </a:p>
      </dgm:t>
    </dgm:pt>
    <dgm:pt modelId="{557963BC-A460-4A8C-8AC3-C5229B0764E1}" type="sibTrans" cxnId="{A30B2292-0C84-4C34-A310-5FCD11197199}">
      <dgm:prSet/>
      <dgm:spPr/>
      <dgm:t>
        <a:bodyPr/>
        <a:lstStyle/>
        <a:p>
          <a:endParaRPr lang="es-CO"/>
        </a:p>
      </dgm:t>
    </dgm:pt>
    <dgm:pt modelId="{E2655F92-D710-4C0F-A9E0-EF28E4D5D70B}" type="pres">
      <dgm:prSet presAssocID="{2BB64665-B400-4D09-829B-916903C8FA5E}" presName="compositeShape" presStyleCnt="0">
        <dgm:presLayoutVars>
          <dgm:chMax val="2"/>
          <dgm:dir/>
          <dgm:resizeHandles val="exact"/>
        </dgm:presLayoutVars>
      </dgm:prSet>
      <dgm:spPr/>
    </dgm:pt>
    <dgm:pt modelId="{A12DD9FC-59C0-41DF-852E-080A798597CF}" type="pres">
      <dgm:prSet presAssocID="{2BB64665-B400-4D09-829B-916903C8FA5E}" presName="divider" presStyleLbl="fgShp" presStyleIdx="0" presStyleCnt="1" custLinFactNeighborX="-581" custLinFactNeighborY="2519"/>
      <dgm:spPr>
        <a:solidFill>
          <a:srgbClr val="C00000"/>
        </a:solidFill>
      </dgm:spPr>
    </dgm:pt>
    <dgm:pt modelId="{B760DFB7-F47C-409C-A2F2-95EE8054DA30}" type="pres">
      <dgm:prSet presAssocID="{6C268CCA-1FCE-439B-998F-BF174E60DA84}" presName="downArrow" presStyleLbl="node1" presStyleIdx="0" presStyleCnt="2"/>
      <dgm:spPr>
        <a:solidFill>
          <a:schemeClr val="accent5"/>
        </a:solidFill>
      </dgm:spPr>
    </dgm:pt>
    <dgm:pt modelId="{9A5B72AA-C833-4BE8-9CE8-C09668A91C62}" type="pres">
      <dgm:prSet presAssocID="{6C268CCA-1FCE-439B-998F-BF174E60DA84}" presName="downArrowText" presStyleLbl="revTx" presStyleIdx="0" presStyleCnt="2">
        <dgm:presLayoutVars>
          <dgm:bulletEnabled val="1"/>
        </dgm:presLayoutVars>
      </dgm:prSet>
      <dgm:spPr/>
    </dgm:pt>
    <dgm:pt modelId="{165E2731-7D19-4FDF-9D64-E870F47542A4}" type="pres">
      <dgm:prSet presAssocID="{90D10CE9-16B5-4CD9-9B71-E74AA201A53D}" presName="upArrow" presStyleLbl="node1" presStyleIdx="1" presStyleCnt="2"/>
      <dgm:spPr>
        <a:solidFill>
          <a:schemeClr val="accent6">
            <a:lumMod val="75000"/>
          </a:schemeClr>
        </a:solidFill>
      </dgm:spPr>
    </dgm:pt>
    <dgm:pt modelId="{4C081946-B283-403A-8030-728A1E967563}" type="pres">
      <dgm:prSet presAssocID="{90D10CE9-16B5-4CD9-9B71-E74AA201A53D}" presName="upArrowText" presStyleLbl="revTx" presStyleIdx="1" presStyleCnt="2">
        <dgm:presLayoutVars>
          <dgm:bulletEnabled val="1"/>
        </dgm:presLayoutVars>
      </dgm:prSet>
      <dgm:spPr/>
    </dgm:pt>
  </dgm:ptLst>
  <dgm:cxnLst>
    <dgm:cxn modelId="{B8510A5B-83E6-4E37-8911-4D934697E964}" type="presOf" srcId="{2BB64665-B400-4D09-829B-916903C8FA5E}" destId="{E2655F92-D710-4C0F-A9E0-EF28E4D5D70B}" srcOrd="0" destOrd="0" presId="urn:microsoft.com/office/officeart/2005/8/layout/arrow3"/>
    <dgm:cxn modelId="{EAE75670-68BA-4838-BB49-46010EA9276C}" srcId="{2BB64665-B400-4D09-829B-916903C8FA5E}" destId="{6C268CCA-1FCE-439B-998F-BF174E60DA84}" srcOrd="0" destOrd="0" parTransId="{20543A6E-9149-454F-94CD-9E5D57EA6E03}" sibTransId="{32795C65-38A5-4CD9-8554-9229315660F3}"/>
    <dgm:cxn modelId="{A30B2292-0C84-4C34-A310-5FCD11197199}" srcId="{2BB64665-B400-4D09-829B-916903C8FA5E}" destId="{90D10CE9-16B5-4CD9-9B71-E74AA201A53D}" srcOrd="1" destOrd="0" parTransId="{6D130A09-F1AE-4009-81F4-9A3C00C9ACFE}" sibTransId="{557963BC-A460-4A8C-8AC3-C5229B0764E1}"/>
    <dgm:cxn modelId="{4D1D51B5-DE7C-4275-8226-962FD04A4D7F}" type="presOf" srcId="{6C268CCA-1FCE-439B-998F-BF174E60DA84}" destId="{9A5B72AA-C833-4BE8-9CE8-C09668A91C62}" srcOrd="0" destOrd="0" presId="urn:microsoft.com/office/officeart/2005/8/layout/arrow3"/>
    <dgm:cxn modelId="{A4D509C2-94C7-42C6-8F80-93D84A9A4477}" type="presOf" srcId="{90D10CE9-16B5-4CD9-9B71-E74AA201A53D}" destId="{4C081946-B283-403A-8030-728A1E967563}" srcOrd="0" destOrd="0" presId="urn:microsoft.com/office/officeart/2005/8/layout/arrow3"/>
    <dgm:cxn modelId="{1DB36CD1-FCA6-41D2-9B46-B08273B67B1C}" type="presParOf" srcId="{E2655F92-D710-4C0F-A9E0-EF28E4D5D70B}" destId="{A12DD9FC-59C0-41DF-852E-080A798597CF}" srcOrd="0" destOrd="0" presId="urn:microsoft.com/office/officeart/2005/8/layout/arrow3"/>
    <dgm:cxn modelId="{C5B2A1D7-4318-4573-B9D0-61BEF7E5C896}" type="presParOf" srcId="{E2655F92-D710-4C0F-A9E0-EF28E4D5D70B}" destId="{B760DFB7-F47C-409C-A2F2-95EE8054DA30}" srcOrd="1" destOrd="0" presId="urn:microsoft.com/office/officeart/2005/8/layout/arrow3"/>
    <dgm:cxn modelId="{F09B2E10-AE93-4BE2-9D85-78995E4BA9A1}" type="presParOf" srcId="{E2655F92-D710-4C0F-A9E0-EF28E4D5D70B}" destId="{9A5B72AA-C833-4BE8-9CE8-C09668A91C62}" srcOrd="2" destOrd="0" presId="urn:microsoft.com/office/officeart/2005/8/layout/arrow3"/>
    <dgm:cxn modelId="{41BE93FB-2F4A-4089-AD39-729112C09913}" type="presParOf" srcId="{E2655F92-D710-4C0F-A9E0-EF28E4D5D70B}" destId="{165E2731-7D19-4FDF-9D64-E870F47542A4}" srcOrd="3" destOrd="0" presId="urn:microsoft.com/office/officeart/2005/8/layout/arrow3"/>
    <dgm:cxn modelId="{CAEBBD2B-D7F9-4122-B7A1-4C512A74E65F}" type="presParOf" srcId="{E2655F92-D710-4C0F-A9E0-EF28E4D5D70B}" destId="{4C081946-B283-403A-8030-728A1E967563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48B58A1-5A71-4CF7-A1C8-EDF47D2BAC12}" type="doc">
      <dgm:prSet loTypeId="urn:microsoft.com/office/officeart/2005/8/layout/hProcess9" loCatId="process" qsTypeId="urn:microsoft.com/office/officeart/2005/8/quickstyle/3d2" qsCatId="3D" csTypeId="urn:microsoft.com/office/officeart/2005/8/colors/accent1_2" csCatId="accent1" phldr="1"/>
      <dgm:spPr/>
    </dgm:pt>
    <dgm:pt modelId="{35139066-8CA6-4DDA-A603-5205CAC1C586}">
      <dgm:prSet phldrT="[Texto]" custT="1"/>
      <dgm:spPr>
        <a:solidFill>
          <a:srgbClr val="C00000"/>
        </a:solidFill>
      </dgm:spPr>
      <dgm:t>
        <a:bodyPr/>
        <a:lstStyle/>
        <a:p>
          <a:r>
            <a:rPr lang="es-MX" sz="3200" dirty="0">
              <a:latin typeface="+mn-lt"/>
              <a:cs typeface="Arial" panose="020B0604020202020204" pitchFamily="34" charset="0"/>
            </a:rPr>
            <a:t>Tipo de investigación </a:t>
          </a:r>
          <a:endParaRPr lang="es-CO" sz="3200" dirty="0">
            <a:latin typeface="+mn-lt"/>
            <a:cs typeface="Arial" panose="020B0604020202020204" pitchFamily="34" charset="0"/>
          </a:endParaRPr>
        </a:p>
      </dgm:t>
    </dgm:pt>
    <dgm:pt modelId="{41716580-A4E1-45C4-B497-1FD33212A523}" type="parTrans" cxnId="{AD958937-E1A0-4BFD-9BE2-2D17A35A529D}">
      <dgm:prSet/>
      <dgm:spPr/>
      <dgm:t>
        <a:bodyPr/>
        <a:lstStyle/>
        <a:p>
          <a:endParaRPr lang="es-CO"/>
        </a:p>
      </dgm:t>
    </dgm:pt>
    <dgm:pt modelId="{E7EDB1F5-98E8-49FE-9D0C-60E12417744F}" type="sibTrans" cxnId="{AD958937-E1A0-4BFD-9BE2-2D17A35A529D}">
      <dgm:prSet/>
      <dgm:spPr/>
      <dgm:t>
        <a:bodyPr/>
        <a:lstStyle/>
        <a:p>
          <a:endParaRPr lang="es-CO"/>
        </a:p>
      </dgm:t>
    </dgm:pt>
    <dgm:pt modelId="{A4E83BEA-AF4A-4384-B3C8-D8323908DD6B}">
      <dgm:prSet phldrT="[Texto]" custT="1"/>
      <dgm:spPr>
        <a:solidFill>
          <a:srgbClr val="00B050"/>
        </a:solidFill>
      </dgm:spPr>
      <dgm:t>
        <a:bodyPr/>
        <a:lstStyle/>
        <a:p>
          <a:r>
            <a:rPr lang="es-MX" sz="3200" dirty="0">
              <a:latin typeface="+mn-lt"/>
              <a:cs typeface="Arial" panose="020B0604020202020204" pitchFamily="34" charset="0"/>
            </a:rPr>
            <a:t>Descriptivo, cuantitativo</a:t>
          </a:r>
          <a:endParaRPr lang="es-CO" sz="3200" dirty="0">
            <a:latin typeface="+mn-lt"/>
            <a:cs typeface="Arial" panose="020B0604020202020204" pitchFamily="34" charset="0"/>
          </a:endParaRPr>
        </a:p>
      </dgm:t>
    </dgm:pt>
    <dgm:pt modelId="{C7C73D6A-A30E-4AE1-B13B-146D368E4EFF}" type="parTrans" cxnId="{198C25EA-92F8-4F0F-A0DB-D898B50D120A}">
      <dgm:prSet/>
      <dgm:spPr/>
      <dgm:t>
        <a:bodyPr/>
        <a:lstStyle/>
        <a:p>
          <a:endParaRPr lang="es-CO"/>
        </a:p>
      </dgm:t>
    </dgm:pt>
    <dgm:pt modelId="{9D9B3028-8F8C-43FF-85B7-01A8B3D0C1C6}" type="sibTrans" cxnId="{198C25EA-92F8-4F0F-A0DB-D898B50D120A}">
      <dgm:prSet/>
      <dgm:spPr/>
      <dgm:t>
        <a:bodyPr/>
        <a:lstStyle/>
        <a:p>
          <a:endParaRPr lang="es-CO"/>
        </a:p>
      </dgm:t>
    </dgm:pt>
    <dgm:pt modelId="{09404F1A-2262-4B4B-955B-5A50D7CB7DF4}" type="pres">
      <dgm:prSet presAssocID="{648B58A1-5A71-4CF7-A1C8-EDF47D2BAC12}" presName="CompostProcess" presStyleCnt="0">
        <dgm:presLayoutVars>
          <dgm:dir/>
          <dgm:resizeHandles val="exact"/>
        </dgm:presLayoutVars>
      </dgm:prSet>
      <dgm:spPr/>
    </dgm:pt>
    <dgm:pt modelId="{5CC875E8-DB52-4CDB-8CC2-A7B9F5122B49}" type="pres">
      <dgm:prSet presAssocID="{648B58A1-5A71-4CF7-A1C8-EDF47D2BAC12}" presName="arrow" presStyleLbl="bgShp" presStyleIdx="0" presStyleCnt="1" custLinFactNeighborX="-74" custLinFactNeighborY="9734"/>
      <dgm:spPr>
        <a:solidFill>
          <a:schemeClr val="tx2">
            <a:lumMod val="60000"/>
            <a:lumOff val="40000"/>
          </a:schemeClr>
        </a:solidFill>
      </dgm:spPr>
    </dgm:pt>
    <dgm:pt modelId="{29B5912B-3479-47F2-B182-F3F5F389DECA}" type="pres">
      <dgm:prSet presAssocID="{648B58A1-5A71-4CF7-A1C8-EDF47D2BAC12}" presName="linearProcess" presStyleCnt="0"/>
      <dgm:spPr/>
    </dgm:pt>
    <dgm:pt modelId="{50B03665-1455-4685-9927-81D81200D3C5}" type="pres">
      <dgm:prSet presAssocID="{35139066-8CA6-4DDA-A603-5205CAC1C586}" presName="textNode" presStyleLbl="node1" presStyleIdx="0" presStyleCnt="2" custScaleX="110678" custLinFactNeighborX="-55646" custLinFactNeighborY="0">
        <dgm:presLayoutVars>
          <dgm:bulletEnabled val="1"/>
        </dgm:presLayoutVars>
      </dgm:prSet>
      <dgm:spPr/>
    </dgm:pt>
    <dgm:pt modelId="{E414EB26-8EE2-41BA-9742-5A33B589B8FB}" type="pres">
      <dgm:prSet presAssocID="{E7EDB1F5-98E8-49FE-9D0C-60E12417744F}" presName="sibTrans" presStyleCnt="0"/>
      <dgm:spPr/>
    </dgm:pt>
    <dgm:pt modelId="{1E477A7E-7C9C-4664-8BD4-76F906CF14EC}" type="pres">
      <dgm:prSet presAssocID="{A4E83BEA-AF4A-4384-B3C8-D8323908DD6B}" presName="textNode" presStyleLbl="node1" presStyleIdx="1" presStyleCnt="2" custScaleX="121620" custLinFactX="-3106" custLinFactNeighborX="-100000" custLinFactNeighborY="0">
        <dgm:presLayoutVars>
          <dgm:bulletEnabled val="1"/>
        </dgm:presLayoutVars>
      </dgm:prSet>
      <dgm:spPr/>
    </dgm:pt>
  </dgm:ptLst>
  <dgm:cxnLst>
    <dgm:cxn modelId="{90036A24-72D4-4318-BAE4-8EBB7DAB2FED}" type="presOf" srcId="{35139066-8CA6-4DDA-A603-5205CAC1C586}" destId="{50B03665-1455-4685-9927-81D81200D3C5}" srcOrd="0" destOrd="0" presId="urn:microsoft.com/office/officeart/2005/8/layout/hProcess9"/>
    <dgm:cxn modelId="{C187312B-DA11-4C5A-9E65-D0008A87DCD3}" type="presOf" srcId="{648B58A1-5A71-4CF7-A1C8-EDF47D2BAC12}" destId="{09404F1A-2262-4B4B-955B-5A50D7CB7DF4}" srcOrd="0" destOrd="0" presId="urn:microsoft.com/office/officeart/2005/8/layout/hProcess9"/>
    <dgm:cxn modelId="{AD958937-E1A0-4BFD-9BE2-2D17A35A529D}" srcId="{648B58A1-5A71-4CF7-A1C8-EDF47D2BAC12}" destId="{35139066-8CA6-4DDA-A603-5205CAC1C586}" srcOrd="0" destOrd="0" parTransId="{41716580-A4E1-45C4-B497-1FD33212A523}" sibTransId="{E7EDB1F5-98E8-49FE-9D0C-60E12417744F}"/>
    <dgm:cxn modelId="{DDFF9A69-BAEF-42CA-8DF4-607B45B89C92}" type="presOf" srcId="{A4E83BEA-AF4A-4384-B3C8-D8323908DD6B}" destId="{1E477A7E-7C9C-4664-8BD4-76F906CF14EC}" srcOrd="0" destOrd="0" presId="urn:microsoft.com/office/officeart/2005/8/layout/hProcess9"/>
    <dgm:cxn modelId="{198C25EA-92F8-4F0F-A0DB-D898B50D120A}" srcId="{648B58A1-5A71-4CF7-A1C8-EDF47D2BAC12}" destId="{A4E83BEA-AF4A-4384-B3C8-D8323908DD6B}" srcOrd="1" destOrd="0" parTransId="{C7C73D6A-A30E-4AE1-B13B-146D368E4EFF}" sibTransId="{9D9B3028-8F8C-43FF-85B7-01A8B3D0C1C6}"/>
    <dgm:cxn modelId="{5DDEC17C-A054-4A02-A7A6-E56867BECA39}" type="presParOf" srcId="{09404F1A-2262-4B4B-955B-5A50D7CB7DF4}" destId="{5CC875E8-DB52-4CDB-8CC2-A7B9F5122B49}" srcOrd="0" destOrd="0" presId="urn:microsoft.com/office/officeart/2005/8/layout/hProcess9"/>
    <dgm:cxn modelId="{1CA2DAF1-8306-40E5-9D7C-22D77BBF3F16}" type="presParOf" srcId="{09404F1A-2262-4B4B-955B-5A50D7CB7DF4}" destId="{29B5912B-3479-47F2-B182-F3F5F389DECA}" srcOrd="1" destOrd="0" presId="urn:microsoft.com/office/officeart/2005/8/layout/hProcess9"/>
    <dgm:cxn modelId="{65F31D13-5080-4A7E-B0C8-DA3E1C118DAD}" type="presParOf" srcId="{29B5912B-3479-47F2-B182-F3F5F389DECA}" destId="{50B03665-1455-4685-9927-81D81200D3C5}" srcOrd="0" destOrd="0" presId="urn:microsoft.com/office/officeart/2005/8/layout/hProcess9"/>
    <dgm:cxn modelId="{CEAE3B86-B95B-443D-A959-41F4C6B31A8C}" type="presParOf" srcId="{29B5912B-3479-47F2-B182-F3F5F389DECA}" destId="{E414EB26-8EE2-41BA-9742-5A33B589B8FB}" srcOrd="1" destOrd="0" presId="urn:microsoft.com/office/officeart/2005/8/layout/hProcess9"/>
    <dgm:cxn modelId="{26B3EE14-DE0D-4895-9638-E97906BC5276}" type="presParOf" srcId="{29B5912B-3479-47F2-B182-F3F5F389DECA}" destId="{1E477A7E-7C9C-4664-8BD4-76F906CF14EC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48B58A1-5A71-4CF7-A1C8-EDF47D2BAC12}" type="doc">
      <dgm:prSet loTypeId="urn:microsoft.com/office/officeart/2005/8/layout/hProcess9" loCatId="process" qsTypeId="urn:microsoft.com/office/officeart/2005/8/quickstyle/3d2" qsCatId="3D" csTypeId="urn:microsoft.com/office/officeart/2005/8/colors/accent1_2" csCatId="accent1" phldr="1"/>
      <dgm:spPr/>
    </dgm:pt>
    <dgm:pt modelId="{35139066-8CA6-4DDA-A603-5205CAC1C586}">
      <dgm:prSet phldrT="[Texto]" custT="1"/>
      <dgm:spPr>
        <a:solidFill>
          <a:srgbClr val="C00000"/>
        </a:solidFill>
      </dgm:spPr>
      <dgm:t>
        <a:bodyPr/>
        <a:lstStyle/>
        <a:p>
          <a:r>
            <a:rPr lang="es-MX" sz="3200" dirty="0">
              <a:latin typeface="+mn-lt"/>
              <a:cs typeface="Arial" panose="020B0604020202020204" pitchFamily="34" charset="0"/>
            </a:rPr>
            <a:t>Enfoque de investigación </a:t>
          </a:r>
          <a:endParaRPr lang="es-CO" sz="3200" dirty="0">
            <a:latin typeface="+mn-lt"/>
            <a:cs typeface="Arial" panose="020B0604020202020204" pitchFamily="34" charset="0"/>
          </a:endParaRPr>
        </a:p>
      </dgm:t>
    </dgm:pt>
    <dgm:pt modelId="{41716580-A4E1-45C4-B497-1FD33212A523}" type="parTrans" cxnId="{AD958937-E1A0-4BFD-9BE2-2D17A35A529D}">
      <dgm:prSet/>
      <dgm:spPr/>
      <dgm:t>
        <a:bodyPr/>
        <a:lstStyle/>
        <a:p>
          <a:endParaRPr lang="es-CO"/>
        </a:p>
      </dgm:t>
    </dgm:pt>
    <dgm:pt modelId="{E7EDB1F5-98E8-49FE-9D0C-60E12417744F}" type="sibTrans" cxnId="{AD958937-E1A0-4BFD-9BE2-2D17A35A529D}">
      <dgm:prSet/>
      <dgm:spPr/>
      <dgm:t>
        <a:bodyPr/>
        <a:lstStyle/>
        <a:p>
          <a:endParaRPr lang="es-CO"/>
        </a:p>
      </dgm:t>
    </dgm:pt>
    <dgm:pt modelId="{09404F1A-2262-4B4B-955B-5A50D7CB7DF4}" type="pres">
      <dgm:prSet presAssocID="{648B58A1-5A71-4CF7-A1C8-EDF47D2BAC12}" presName="CompostProcess" presStyleCnt="0">
        <dgm:presLayoutVars>
          <dgm:dir/>
          <dgm:resizeHandles val="exact"/>
        </dgm:presLayoutVars>
      </dgm:prSet>
      <dgm:spPr/>
    </dgm:pt>
    <dgm:pt modelId="{5CC875E8-DB52-4CDB-8CC2-A7B9F5122B49}" type="pres">
      <dgm:prSet presAssocID="{648B58A1-5A71-4CF7-A1C8-EDF47D2BAC12}" presName="arrow" presStyleLbl="bgShp" presStyleIdx="0" presStyleCnt="1"/>
      <dgm:spPr>
        <a:solidFill>
          <a:schemeClr val="tx2">
            <a:lumMod val="60000"/>
            <a:lumOff val="40000"/>
          </a:schemeClr>
        </a:solidFill>
      </dgm:spPr>
    </dgm:pt>
    <dgm:pt modelId="{29B5912B-3479-47F2-B182-F3F5F389DECA}" type="pres">
      <dgm:prSet presAssocID="{648B58A1-5A71-4CF7-A1C8-EDF47D2BAC12}" presName="linearProcess" presStyleCnt="0"/>
      <dgm:spPr/>
    </dgm:pt>
    <dgm:pt modelId="{50B03665-1455-4685-9927-81D81200D3C5}" type="pres">
      <dgm:prSet presAssocID="{35139066-8CA6-4DDA-A603-5205CAC1C586}" presName="textNode" presStyleLbl="node1" presStyleIdx="0" presStyleCnt="1" custScaleX="110678" custLinFactNeighborX="-20206" custLinFactNeighborY="-7180">
        <dgm:presLayoutVars>
          <dgm:bulletEnabled val="1"/>
        </dgm:presLayoutVars>
      </dgm:prSet>
      <dgm:spPr/>
    </dgm:pt>
  </dgm:ptLst>
  <dgm:cxnLst>
    <dgm:cxn modelId="{90036A24-72D4-4318-BAE4-8EBB7DAB2FED}" type="presOf" srcId="{35139066-8CA6-4DDA-A603-5205CAC1C586}" destId="{50B03665-1455-4685-9927-81D81200D3C5}" srcOrd="0" destOrd="0" presId="urn:microsoft.com/office/officeart/2005/8/layout/hProcess9"/>
    <dgm:cxn modelId="{C187312B-DA11-4C5A-9E65-D0008A87DCD3}" type="presOf" srcId="{648B58A1-5A71-4CF7-A1C8-EDF47D2BAC12}" destId="{09404F1A-2262-4B4B-955B-5A50D7CB7DF4}" srcOrd="0" destOrd="0" presId="urn:microsoft.com/office/officeart/2005/8/layout/hProcess9"/>
    <dgm:cxn modelId="{AD958937-E1A0-4BFD-9BE2-2D17A35A529D}" srcId="{648B58A1-5A71-4CF7-A1C8-EDF47D2BAC12}" destId="{35139066-8CA6-4DDA-A603-5205CAC1C586}" srcOrd="0" destOrd="0" parTransId="{41716580-A4E1-45C4-B497-1FD33212A523}" sibTransId="{E7EDB1F5-98E8-49FE-9D0C-60E12417744F}"/>
    <dgm:cxn modelId="{5DDEC17C-A054-4A02-A7A6-E56867BECA39}" type="presParOf" srcId="{09404F1A-2262-4B4B-955B-5A50D7CB7DF4}" destId="{5CC875E8-DB52-4CDB-8CC2-A7B9F5122B49}" srcOrd="0" destOrd="0" presId="urn:microsoft.com/office/officeart/2005/8/layout/hProcess9"/>
    <dgm:cxn modelId="{1CA2DAF1-8306-40E5-9D7C-22D77BBF3F16}" type="presParOf" srcId="{09404F1A-2262-4B4B-955B-5A50D7CB7DF4}" destId="{29B5912B-3479-47F2-B182-F3F5F389DECA}" srcOrd="1" destOrd="0" presId="urn:microsoft.com/office/officeart/2005/8/layout/hProcess9"/>
    <dgm:cxn modelId="{65F31D13-5080-4A7E-B0C8-DA3E1C118DAD}" type="presParOf" srcId="{29B5912B-3479-47F2-B182-F3F5F389DECA}" destId="{50B03665-1455-4685-9927-81D81200D3C5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191D916-CD9E-4CA5-8D12-AFDF9298A9CA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8DE4C58D-8C0F-4256-8B77-17367AFA9FC3}">
      <dgm:prSet phldrT="[Texto]"/>
      <dgm:spPr/>
      <dgm:t>
        <a:bodyPr/>
        <a:lstStyle/>
        <a:p>
          <a:r>
            <a:rPr lang="es-MX" dirty="0"/>
            <a:t>Líder del desempeño e implementación del PESV</a:t>
          </a:r>
          <a:endParaRPr lang="es-CO" dirty="0"/>
        </a:p>
      </dgm:t>
    </dgm:pt>
    <dgm:pt modelId="{B9D1EF77-65A7-4343-89A1-C273D0942930}" type="parTrans" cxnId="{623FCC47-EA89-46E9-8784-F957793C3E00}">
      <dgm:prSet/>
      <dgm:spPr/>
      <dgm:t>
        <a:bodyPr/>
        <a:lstStyle/>
        <a:p>
          <a:endParaRPr lang="es-CO"/>
        </a:p>
      </dgm:t>
    </dgm:pt>
    <dgm:pt modelId="{DDC97E4D-B32E-4140-911F-91F7681ED3A8}" type="sibTrans" cxnId="{623FCC47-EA89-46E9-8784-F957793C3E00}">
      <dgm:prSet/>
      <dgm:spPr/>
      <dgm:t>
        <a:bodyPr/>
        <a:lstStyle/>
        <a:p>
          <a:endParaRPr lang="es-CO"/>
        </a:p>
      </dgm:t>
    </dgm:pt>
    <dgm:pt modelId="{865D7EE3-DA34-4EB4-9861-5D4CF7021E43}">
      <dgm:prSet phldrT="[Texto]"/>
      <dgm:spPr/>
      <dgm:t>
        <a:bodyPr/>
        <a:lstStyle/>
        <a:p>
          <a:r>
            <a:rPr lang="es-MX" dirty="0"/>
            <a:t>Comité de seguridad vial</a:t>
          </a:r>
          <a:endParaRPr lang="es-CO" dirty="0"/>
        </a:p>
      </dgm:t>
    </dgm:pt>
    <dgm:pt modelId="{895EAB98-8F82-40E5-98C5-7710C380A4EA}" type="parTrans" cxnId="{58E86D01-D83A-4DE7-8E98-6DDF49E2DAFC}">
      <dgm:prSet/>
      <dgm:spPr/>
      <dgm:t>
        <a:bodyPr/>
        <a:lstStyle/>
        <a:p>
          <a:endParaRPr lang="es-CO"/>
        </a:p>
      </dgm:t>
    </dgm:pt>
    <dgm:pt modelId="{2FB05C45-7920-4C96-940B-8E7ED3F3EBE9}" type="sibTrans" cxnId="{58E86D01-D83A-4DE7-8E98-6DDF49E2DAFC}">
      <dgm:prSet/>
      <dgm:spPr/>
      <dgm:t>
        <a:bodyPr/>
        <a:lstStyle/>
        <a:p>
          <a:endParaRPr lang="es-CO"/>
        </a:p>
      </dgm:t>
    </dgm:pt>
    <dgm:pt modelId="{18C768CF-93B0-44D6-86CF-8CE59A137951}">
      <dgm:prSet phldrT="[Texto]"/>
      <dgm:spPr/>
      <dgm:t>
        <a:bodyPr/>
        <a:lstStyle/>
        <a:p>
          <a:r>
            <a:rPr lang="es-MX" dirty="0"/>
            <a:t>Objetivos, metas y programas de gestión</a:t>
          </a:r>
          <a:endParaRPr lang="es-CO" dirty="0"/>
        </a:p>
      </dgm:t>
    </dgm:pt>
    <dgm:pt modelId="{6A146F24-2754-4D6C-AC35-5F8752C7E8BB}" type="parTrans" cxnId="{E8F44750-2B4D-4998-BDBB-D0D688A4C12F}">
      <dgm:prSet/>
      <dgm:spPr/>
      <dgm:t>
        <a:bodyPr/>
        <a:lstStyle/>
        <a:p>
          <a:endParaRPr lang="es-CO"/>
        </a:p>
      </dgm:t>
    </dgm:pt>
    <dgm:pt modelId="{7E53B4DA-8700-4E89-BECD-1197A1C2807D}" type="sibTrans" cxnId="{E8F44750-2B4D-4998-BDBB-D0D688A4C12F}">
      <dgm:prSet/>
      <dgm:spPr/>
      <dgm:t>
        <a:bodyPr/>
        <a:lstStyle/>
        <a:p>
          <a:endParaRPr lang="es-CO"/>
        </a:p>
      </dgm:t>
    </dgm:pt>
    <dgm:pt modelId="{63D5C5EF-42EB-44AF-B727-A35700F940BE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s-CO" dirty="0"/>
            <a:t>Caracterización, evaluación y control de riesgos</a:t>
          </a:r>
        </a:p>
      </dgm:t>
    </dgm:pt>
    <dgm:pt modelId="{A467A988-AF77-4799-A299-F11A13117F85}" type="parTrans" cxnId="{9F12C639-19E8-4D28-9C10-071963F6D25F}">
      <dgm:prSet/>
      <dgm:spPr/>
      <dgm:t>
        <a:bodyPr/>
        <a:lstStyle/>
        <a:p>
          <a:endParaRPr lang="es-CO"/>
        </a:p>
      </dgm:t>
    </dgm:pt>
    <dgm:pt modelId="{6562742A-57AC-4448-A09E-E76914FF8F7F}" type="sibTrans" cxnId="{9F12C639-19E8-4D28-9C10-071963F6D25F}">
      <dgm:prSet/>
      <dgm:spPr/>
      <dgm:t>
        <a:bodyPr/>
        <a:lstStyle/>
        <a:p>
          <a:endParaRPr lang="es-CO"/>
        </a:p>
      </dgm:t>
    </dgm:pt>
    <dgm:pt modelId="{21EC1D70-35D0-4501-BFA6-23DE0D779C55}">
      <dgm:prSet/>
      <dgm:spPr/>
      <dgm:t>
        <a:bodyPr/>
        <a:lstStyle/>
        <a:p>
          <a:r>
            <a:rPr lang="es-MX" dirty="0"/>
            <a:t>Diagnóstico</a:t>
          </a:r>
          <a:endParaRPr lang="es-CO" dirty="0"/>
        </a:p>
      </dgm:t>
    </dgm:pt>
    <dgm:pt modelId="{5FF1228B-D0B7-4FBE-9D6A-0482A0EF47C3}" type="parTrans" cxnId="{73C01285-A257-4ABB-B401-AA19D8B9D13A}">
      <dgm:prSet/>
      <dgm:spPr/>
      <dgm:t>
        <a:bodyPr/>
        <a:lstStyle/>
        <a:p>
          <a:endParaRPr lang="es-CO"/>
        </a:p>
      </dgm:t>
    </dgm:pt>
    <dgm:pt modelId="{4E92E685-51A6-497E-ACA7-C6A4242F0A1B}" type="sibTrans" cxnId="{73C01285-A257-4ABB-B401-AA19D8B9D13A}">
      <dgm:prSet/>
      <dgm:spPr/>
      <dgm:t>
        <a:bodyPr/>
        <a:lstStyle/>
        <a:p>
          <a:endParaRPr lang="es-CO"/>
        </a:p>
      </dgm:t>
    </dgm:pt>
    <dgm:pt modelId="{CE14ED71-DE46-4845-92B1-171B18CF7A52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s-CO" dirty="0"/>
            <a:t>Liderazgo, compromiso y corresponsabilidad del nivel directivo</a:t>
          </a:r>
        </a:p>
      </dgm:t>
    </dgm:pt>
    <dgm:pt modelId="{1921D672-F7ED-4CE8-BBF2-B90DD66898F5}" type="parTrans" cxnId="{0BE2DE1B-A5F5-42A0-AE27-ABB1865A3EE2}">
      <dgm:prSet/>
      <dgm:spPr/>
      <dgm:t>
        <a:bodyPr/>
        <a:lstStyle/>
        <a:p>
          <a:endParaRPr lang="es-CO"/>
        </a:p>
      </dgm:t>
    </dgm:pt>
    <dgm:pt modelId="{1584F230-F117-44FC-9B14-19B6099493ED}" type="sibTrans" cxnId="{0BE2DE1B-A5F5-42A0-AE27-ABB1865A3EE2}">
      <dgm:prSet/>
      <dgm:spPr/>
      <dgm:t>
        <a:bodyPr/>
        <a:lstStyle/>
        <a:p>
          <a:endParaRPr lang="es-CO"/>
        </a:p>
      </dgm:t>
    </dgm:pt>
    <dgm:pt modelId="{4AB637F7-25B3-45DF-A3B9-0E6B23ED0E8B}">
      <dgm:prSet/>
      <dgm:spPr/>
      <dgm:t>
        <a:bodyPr/>
        <a:lstStyle/>
        <a:p>
          <a:r>
            <a:rPr lang="es-MX" dirty="0"/>
            <a:t>Política de seguridad vial</a:t>
          </a:r>
          <a:endParaRPr lang="es-CO" dirty="0"/>
        </a:p>
      </dgm:t>
    </dgm:pt>
    <dgm:pt modelId="{40CAD877-07C7-4BB0-8A45-71A6DD420BAC}" type="parTrans" cxnId="{C392CD93-8D82-412E-82C7-FC6817F3CDF9}">
      <dgm:prSet/>
      <dgm:spPr/>
      <dgm:t>
        <a:bodyPr/>
        <a:lstStyle/>
        <a:p>
          <a:endParaRPr lang="es-CO"/>
        </a:p>
      </dgm:t>
    </dgm:pt>
    <dgm:pt modelId="{E6A82300-0792-4446-A205-84E7B9AC0DB0}" type="sibTrans" cxnId="{C392CD93-8D82-412E-82C7-FC6817F3CDF9}">
      <dgm:prSet/>
      <dgm:spPr/>
      <dgm:t>
        <a:bodyPr/>
        <a:lstStyle/>
        <a:p>
          <a:endParaRPr lang="es-CO"/>
        </a:p>
      </dgm:t>
    </dgm:pt>
    <dgm:pt modelId="{9DD775BC-D519-4BE0-8797-716EED5B9327}" type="pres">
      <dgm:prSet presAssocID="{7191D916-CD9E-4CA5-8D12-AFDF9298A9CA}" presName="Name0" presStyleCnt="0">
        <dgm:presLayoutVars>
          <dgm:chMax val="7"/>
          <dgm:chPref val="7"/>
          <dgm:dir/>
        </dgm:presLayoutVars>
      </dgm:prSet>
      <dgm:spPr/>
    </dgm:pt>
    <dgm:pt modelId="{D809E8D7-0F86-41D1-92B9-D7A7EEDEC9FF}" type="pres">
      <dgm:prSet presAssocID="{7191D916-CD9E-4CA5-8D12-AFDF9298A9CA}" presName="Name1" presStyleCnt="0"/>
      <dgm:spPr/>
    </dgm:pt>
    <dgm:pt modelId="{E2C9E6F2-41ED-4DC8-AB0D-4DEB7C960B78}" type="pres">
      <dgm:prSet presAssocID="{7191D916-CD9E-4CA5-8D12-AFDF9298A9CA}" presName="cycle" presStyleCnt="0"/>
      <dgm:spPr/>
    </dgm:pt>
    <dgm:pt modelId="{A5B8AACB-FD63-4485-890D-3FBE9129F87C}" type="pres">
      <dgm:prSet presAssocID="{7191D916-CD9E-4CA5-8D12-AFDF9298A9CA}" presName="srcNode" presStyleLbl="node1" presStyleIdx="0" presStyleCnt="7"/>
      <dgm:spPr/>
    </dgm:pt>
    <dgm:pt modelId="{8E34A7B3-23BC-4747-8423-D79A94F03285}" type="pres">
      <dgm:prSet presAssocID="{7191D916-CD9E-4CA5-8D12-AFDF9298A9CA}" presName="conn" presStyleLbl="parChTrans1D2" presStyleIdx="0" presStyleCnt="1"/>
      <dgm:spPr/>
    </dgm:pt>
    <dgm:pt modelId="{98539125-6FF5-4D42-8A93-54D022D72AF9}" type="pres">
      <dgm:prSet presAssocID="{7191D916-CD9E-4CA5-8D12-AFDF9298A9CA}" presName="extraNode" presStyleLbl="node1" presStyleIdx="0" presStyleCnt="7"/>
      <dgm:spPr/>
    </dgm:pt>
    <dgm:pt modelId="{E3289D98-0022-406F-A8AA-D0091F7AA506}" type="pres">
      <dgm:prSet presAssocID="{7191D916-CD9E-4CA5-8D12-AFDF9298A9CA}" presName="dstNode" presStyleLbl="node1" presStyleIdx="0" presStyleCnt="7"/>
      <dgm:spPr/>
    </dgm:pt>
    <dgm:pt modelId="{CCA23768-5A64-4B07-816D-3D0C417FF2FF}" type="pres">
      <dgm:prSet presAssocID="{8DE4C58D-8C0F-4256-8B77-17367AFA9FC3}" presName="text_1" presStyleLbl="node1" presStyleIdx="0" presStyleCnt="7">
        <dgm:presLayoutVars>
          <dgm:bulletEnabled val="1"/>
        </dgm:presLayoutVars>
      </dgm:prSet>
      <dgm:spPr/>
    </dgm:pt>
    <dgm:pt modelId="{F499EFF4-A4A4-41EE-A0C9-538B55CF893E}" type="pres">
      <dgm:prSet presAssocID="{8DE4C58D-8C0F-4256-8B77-17367AFA9FC3}" presName="accent_1" presStyleCnt="0"/>
      <dgm:spPr/>
    </dgm:pt>
    <dgm:pt modelId="{CCD717CB-AFC2-49F8-B497-065129F7B623}" type="pres">
      <dgm:prSet presAssocID="{8DE4C58D-8C0F-4256-8B77-17367AFA9FC3}" presName="accentRepeatNode" presStyleLbl="solidFgAcc1" presStyleIdx="0" presStyleCnt="7"/>
      <dgm:spPr/>
    </dgm:pt>
    <dgm:pt modelId="{E5734F69-ED65-4339-9587-876011E5F7B1}" type="pres">
      <dgm:prSet presAssocID="{865D7EE3-DA34-4EB4-9861-5D4CF7021E43}" presName="text_2" presStyleLbl="node1" presStyleIdx="1" presStyleCnt="7">
        <dgm:presLayoutVars>
          <dgm:bulletEnabled val="1"/>
        </dgm:presLayoutVars>
      </dgm:prSet>
      <dgm:spPr/>
    </dgm:pt>
    <dgm:pt modelId="{01276B2E-5C7C-4B51-B387-46F6B5C6D165}" type="pres">
      <dgm:prSet presAssocID="{865D7EE3-DA34-4EB4-9861-5D4CF7021E43}" presName="accent_2" presStyleCnt="0"/>
      <dgm:spPr/>
    </dgm:pt>
    <dgm:pt modelId="{AAB2177D-0304-4793-8124-9BF0369E0501}" type="pres">
      <dgm:prSet presAssocID="{865D7EE3-DA34-4EB4-9861-5D4CF7021E43}" presName="accentRepeatNode" presStyleLbl="solidFgAcc1" presStyleIdx="1" presStyleCnt="7"/>
      <dgm:spPr/>
    </dgm:pt>
    <dgm:pt modelId="{D4C91A42-9E91-4F3E-9FDC-C45505D52087}" type="pres">
      <dgm:prSet presAssocID="{4AB637F7-25B3-45DF-A3B9-0E6B23ED0E8B}" presName="text_3" presStyleLbl="node1" presStyleIdx="2" presStyleCnt="7">
        <dgm:presLayoutVars>
          <dgm:bulletEnabled val="1"/>
        </dgm:presLayoutVars>
      </dgm:prSet>
      <dgm:spPr/>
    </dgm:pt>
    <dgm:pt modelId="{695BE828-899E-438D-BE06-1B64239C959E}" type="pres">
      <dgm:prSet presAssocID="{4AB637F7-25B3-45DF-A3B9-0E6B23ED0E8B}" presName="accent_3" presStyleCnt="0"/>
      <dgm:spPr/>
    </dgm:pt>
    <dgm:pt modelId="{1E245B8C-8C87-43CE-9FB6-45D4C774E32D}" type="pres">
      <dgm:prSet presAssocID="{4AB637F7-25B3-45DF-A3B9-0E6B23ED0E8B}" presName="accentRepeatNode" presStyleLbl="solidFgAcc1" presStyleIdx="2" presStyleCnt="7"/>
      <dgm:spPr/>
    </dgm:pt>
    <dgm:pt modelId="{5FDBEC91-809C-4818-B3E4-020EE7889281}" type="pres">
      <dgm:prSet presAssocID="{CE14ED71-DE46-4845-92B1-171B18CF7A52}" presName="text_4" presStyleLbl="node1" presStyleIdx="3" presStyleCnt="7">
        <dgm:presLayoutVars>
          <dgm:bulletEnabled val="1"/>
        </dgm:presLayoutVars>
      </dgm:prSet>
      <dgm:spPr/>
    </dgm:pt>
    <dgm:pt modelId="{B7829B0B-ABA4-4A8B-A7A9-D272C9D1E75E}" type="pres">
      <dgm:prSet presAssocID="{CE14ED71-DE46-4845-92B1-171B18CF7A52}" presName="accent_4" presStyleCnt="0"/>
      <dgm:spPr/>
    </dgm:pt>
    <dgm:pt modelId="{C6EDD62A-112A-4C91-AF29-284F8FC3523A}" type="pres">
      <dgm:prSet presAssocID="{CE14ED71-DE46-4845-92B1-171B18CF7A52}" presName="accentRepeatNode" presStyleLbl="solidFgAcc1" presStyleIdx="3" presStyleCnt="7"/>
      <dgm:spPr/>
    </dgm:pt>
    <dgm:pt modelId="{7DD744C5-DF33-42DC-B729-319D2ADD09E3}" type="pres">
      <dgm:prSet presAssocID="{21EC1D70-35D0-4501-BFA6-23DE0D779C55}" presName="text_5" presStyleLbl="node1" presStyleIdx="4" presStyleCnt="7">
        <dgm:presLayoutVars>
          <dgm:bulletEnabled val="1"/>
        </dgm:presLayoutVars>
      </dgm:prSet>
      <dgm:spPr/>
    </dgm:pt>
    <dgm:pt modelId="{46168C77-58C7-44FC-B9BB-2BB1D08BCCD6}" type="pres">
      <dgm:prSet presAssocID="{21EC1D70-35D0-4501-BFA6-23DE0D779C55}" presName="accent_5" presStyleCnt="0"/>
      <dgm:spPr/>
    </dgm:pt>
    <dgm:pt modelId="{04E7E032-D543-4E88-B5C7-3FB3B36551E1}" type="pres">
      <dgm:prSet presAssocID="{21EC1D70-35D0-4501-BFA6-23DE0D779C55}" presName="accentRepeatNode" presStyleLbl="solidFgAcc1" presStyleIdx="4" presStyleCnt="7"/>
      <dgm:spPr/>
    </dgm:pt>
    <dgm:pt modelId="{F25C31E9-38DA-44E1-8808-DF6029DD6B9B}" type="pres">
      <dgm:prSet presAssocID="{63D5C5EF-42EB-44AF-B727-A35700F940BE}" presName="text_6" presStyleLbl="node1" presStyleIdx="5" presStyleCnt="7">
        <dgm:presLayoutVars>
          <dgm:bulletEnabled val="1"/>
        </dgm:presLayoutVars>
      </dgm:prSet>
      <dgm:spPr/>
    </dgm:pt>
    <dgm:pt modelId="{63B85891-DB19-4FCF-8F03-6A5D74221CAB}" type="pres">
      <dgm:prSet presAssocID="{63D5C5EF-42EB-44AF-B727-A35700F940BE}" presName="accent_6" presStyleCnt="0"/>
      <dgm:spPr/>
    </dgm:pt>
    <dgm:pt modelId="{43C731D2-D488-473E-B127-635898A46BD0}" type="pres">
      <dgm:prSet presAssocID="{63D5C5EF-42EB-44AF-B727-A35700F940BE}" presName="accentRepeatNode" presStyleLbl="solidFgAcc1" presStyleIdx="5" presStyleCnt="7"/>
      <dgm:spPr/>
    </dgm:pt>
    <dgm:pt modelId="{A8E23530-0CB9-4F5D-8A14-2781C079F420}" type="pres">
      <dgm:prSet presAssocID="{18C768CF-93B0-44D6-86CF-8CE59A137951}" presName="text_7" presStyleLbl="node1" presStyleIdx="6" presStyleCnt="7">
        <dgm:presLayoutVars>
          <dgm:bulletEnabled val="1"/>
        </dgm:presLayoutVars>
      </dgm:prSet>
      <dgm:spPr/>
    </dgm:pt>
    <dgm:pt modelId="{97BA2091-4E5E-4223-83E5-929EF0393EFD}" type="pres">
      <dgm:prSet presAssocID="{18C768CF-93B0-44D6-86CF-8CE59A137951}" presName="accent_7" presStyleCnt="0"/>
      <dgm:spPr/>
    </dgm:pt>
    <dgm:pt modelId="{54AC52CE-8876-4901-972D-FBC120A6CFCB}" type="pres">
      <dgm:prSet presAssocID="{18C768CF-93B0-44D6-86CF-8CE59A137951}" presName="accentRepeatNode" presStyleLbl="solidFgAcc1" presStyleIdx="6" presStyleCnt="7"/>
      <dgm:spPr/>
    </dgm:pt>
  </dgm:ptLst>
  <dgm:cxnLst>
    <dgm:cxn modelId="{58E86D01-D83A-4DE7-8E98-6DDF49E2DAFC}" srcId="{7191D916-CD9E-4CA5-8D12-AFDF9298A9CA}" destId="{865D7EE3-DA34-4EB4-9861-5D4CF7021E43}" srcOrd="1" destOrd="0" parTransId="{895EAB98-8F82-40E5-98C5-7710C380A4EA}" sibTransId="{2FB05C45-7920-4C96-940B-8E7ED3F3EBE9}"/>
    <dgm:cxn modelId="{0BE2DE1B-A5F5-42A0-AE27-ABB1865A3EE2}" srcId="{7191D916-CD9E-4CA5-8D12-AFDF9298A9CA}" destId="{CE14ED71-DE46-4845-92B1-171B18CF7A52}" srcOrd="3" destOrd="0" parTransId="{1921D672-F7ED-4CE8-BBF2-B90DD66898F5}" sibTransId="{1584F230-F117-44FC-9B14-19B6099493ED}"/>
    <dgm:cxn modelId="{5BA01B27-486F-471A-85E0-C737EBE78ACD}" type="presOf" srcId="{63D5C5EF-42EB-44AF-B727-A35700F940BE}" destId="{F25C31E9-38DA-44E1-8808-DF6029DD6B9B}" srcOrd="0" destOrd="0" presId="urn:microsoft.com/office/officeart/2008/layout/VerticalCurvedList"/>
    <dgm:cxn modelId="{9F12C639-19E8-4D28-9C10-071963F6D25F}" srcId="{7191D916-CD9E-4CA5-8D12-AFDF9298A9CA}" destId="{63D5C5EF-42EB-44AF-B727-A35700F940BE}" srcOrd="5" destOrd="0" parTransId="{A467A988-AF77-4799-A299-F11A13117F85}" sibTransId="{6562742A-57AC-4448-A09E-E76914FF8F7F}"/>
    <dgm:cxn modelId="{623FCC47-EA89-46E9-8784-F957793C3E00}" srcId="{7191D916-CD9E-4CA5-8D12-AFDF9298A9CA}" destId="{8DE4C58D-8C0F-4256-8B77-17367AFA9FC3}" srcOrd="0" destOrd="0" parTransId="{B9D1EF77-65A7-4343-89A1-C273D0942930}" sibTransId="{DDC97E4D-B32E-4140-911F-91F7681ED3A8}"/>
    <dgm:cxn modelId="{B01BA34F-BF0B-45E5-B9C2-F3646DF50602}" type="presOf" srcId="{CE14ED71-DE46-4845-92B1-171B18CF7A52}" destId="{5FDBEC91-809C-4818-B3E4-020EE7889281}" srcOrd="0" destOrd="0" presId="urn:microsoft.com/office/officeart/2008/layout/VerticalCurvedList"/>
    <dgm:cxn modelId="{E8F44750-2B4D-4998-BDBB-D0D688A4C12F}" srcId="{7191D916-CD9E-4CA5-8D12-AFDF9298A9CA}" destId="{18C768CF-93B0-44D6-86CF-8CE59A137951}" srcOrd="6" destOrd="0" parTransId="{6A146F24-2754-4D6C-AC35-5F8752C7E8BB}" sibTransId="{7E53B4DA-8700-4E89-BECD-1197A1C2807D}"/>
    <dgm:cxn modelId="{73C01285-A257-4ABB-B401-AA19D8B9D13A}" srcId="{7191D916-CD9E-4CA5-8D12-AFDF9298A9CA}" destId="{21EC1D70-35D0-4501-BFA6-23DE0D779C55}" srcOrd="4" destOrd="0" parTransId="{5FF1228B-D0B7-4FBE-9D6A-0482A0EF47C3}" sibTransId="{4E92E685-51A6-497E-ACA7-C6A4242F0A1B}"/>
    <dgm:cxn modelId="{158D178D-697B-4061-BE1E-56584E896263}" type="presOf" srcId="{DDC97E4D-B32E-4140-911F-91F7681ED3A8}" destId="{8E34A7B3-23BC-4747-8423-D79A94F03285}" srcOrd="0" destOrd="0" presId="urn:microsoft.com/office/officeart/2008/layout/VerticalCurvedList"/>
    <dgm:cxn modelId="{C392CD93-8D82-412E-82C7-FC6817F3CDF9}" srcId="{7191D916-CD9E-4CA5-8D12-AFDF9298A9CA}" destId="{4AB637F7-25B3-45DF-A3B9-0E6B23ED0E8B}" srcOrd="2" destOrd="0" parTransId="{40CAD877-07C7-4BB0-8A45-71A6DD420BAC}" sibTransId="{E6A82300-0792-4446-A205-84E7B9AC0DB0}"/>
    <dgm:cxn modelId="{B82AB2A2-6AEC-46F0-873E-1DF45EFFF859}" type="presOf" srcId="{21EC1D70-35D0-4501-BFA6-23DE0D779C55}" destId="{7DD744C5-DF33-42DC-B729-319D2ADD09E3}" srcOrd="0" destOrd="0" presId="urn:microsoft.com/office/officeart/2008/layout/VerticalCurvedList"/>
    <dgm:cxn modelId="{2D0845BF-6DDA-4248-83E2-F5955746D7C8}" type="presOf" srcId="{18C768CF-93B0-44D6-86CF-8CE59A137951}" destId="{A8E23530-0CB9-4F5D-8A14-2781C079F420}" srcOrd="0" destOrd="0" presId="urn:microsoft.com/office/officeart/2008/layout/VerticalCurvedList"/>
    <dgm:cxn modelId="{3B5496C1-1F3C-406C-B4A3-9D32D873AB1A}" type="presOf" srcId="{865D7EE3-DA34-4EB4-9861-5D4CF7021E43}" destId="{E5734F69-ED65-4339-9587-876011E5F7B1}" srcOrd="0" destOrd="0" presId="urn:microsoft.com/office/officeart/2008/layout/VerticalCurvedList"/>
    <dgm:cxn modelId="{C40146D8-FE7D-46E6-AEA7-76AE3212561E}" type="presOf" srcId="{7191D916-CD9E-4CA5-8D12-AFDF9298A9CA}" destId="{9DD775BC-D519-4BE0-8797-716EED5B9327}" srcOrd="0" destOrd="0" presId="urn:microsoft.com/office/officeart/2008/layout/VerticalCurvedList"/>
    <dgm:cxn modelId="{159078DD-5C42-451B-B240-79C3A163BD17}" type="presOf" srcId="{4AB637F7-25B3-45DF-A3B9-0E6B23ED0E8B}" destId="{D4C91A42-9E91-4F3E-9FDC-C45505D52087}" srcOrd="0" destOrd="0" presId="urn:microsoft.com/office/officeart/2008/layout/VerticalCurvedList"/>
    <dgm:cxn modelId="{58112AE7-237D-4390-A243-8A4B66535B25}" type="presOf" srcId="{8DE4C58D-8C0F-4256-8B77-17367AFA9FC3}" destId="{CCA23768-5A64-4B07-816D-3D0C417FF2FF}" srcOrd="0" destOrd="0" presId="urn:microsoft.com/office/officeart/2008/layout/VerticalCurvedList"/>
    <dgm:cxn modelId="{FAC589AE-CE26-447B-A915-15BA7993C78B}" type="presParOf" srcId="{9DD775BC-D519-4BE0-8797-716EED5B9327}" destId="{D809E8D7-0F86-41D1-92B9-D7A7EEDEC9FF}" srcOrd="0" destOrd="0" presId="urn:microsoft.com/office/officeart/2008/layout/VerticalCurvedList"/>
    <dgm:cxn modelId="{ED0C793A-06A2-4700-86A3-DB16F92CC0A7}" type="presParOf" srcId="{D809E8D7-0F86-41D1-92B9-D7A7EEDEC9FF}" destId="{E2C9E6F2-41ED-4DC8-AB0D-4DEB7C960B78}" srcOrd="0" destOrd="0" presId="urn:microsoft.com/office/officeart/2008/layout/VerticalCurvedList"/>
    <dgm:cxn modelId="{B361F46E-E72B-45F3-8459-5DEBF7365CBF}" type="presParOf" srcId="{E2C9E6F2-41ED-4DC8-AB0D-4DEB7C960B78}" destId="{A5B8AACB-FD63-4485-890D-3FBE9129F87C}" srcOrd="0" destOrd="0" presId="urn:microsoft.com/office/officeart/2008/layout/VerticalCurvedList"/>
    <dgm:cxn modelId="{658C24AD-ABBD-47CA-B47E-8C9C4E08A1EA}" type="presParOf" srcId="{E2C9E6F2-41ED-4DC8-AB0D-4DEB7C960B78}" destId="{8E34A7B3-23BC-4747-8423-D79A94F03285}" srcOrd="1" destOrd="0" presId="urn:microsoft.com/office/officeart/2008/layout/VerticalCurvedList"/>
    <dgm:cxn modelId="{369B6F74-B44B-4341-97C5-E0DD97342F8F}" type="presParOf" srcId="{E2C9E6F2-41ED-4DC8-AB0D-4DEB7C960B78}" destId="{98539125-6FF5-4D42-8A93-54D022D72AF9}" srcOrd="2" destOrd="0" presId="urn:microsoft.com/office/officeart/2008/layout/VerticalCurvedList"/>
    <dgm:cxn modelId="{FB044D62-1297-4F89-BF75-EB21763E9763}" type="presParOf" srcId="{E2C9E6F2-41ED-4DC8-AB0D-4DEB7C960B78}" destId="{E3289D98-0022-406F-A8AA-D0091F7AA506}" srcOrd="3" destOrd="0" presId="urn:microsoft.com/office/officeart/2008/layout/VerticalCurvedList"/>
    <dgm:cxn modelId="{7B8F08F6-4942-4E31-9E16-1B9CD935EA3D}" type="presParOf" srcId="{D809E8D7-0F86-41D1-92B9-D7A7EEDEC9FF}" destId="{CCA23768-5A64-4B07-816D-3D0C417FF2FF}" srcOrd="1" destOrd="0" presId="urn:microsoft.com/office/officeart/2008/layout/VerticalCurvedList"/>
    <dgm:cxn modelId="{0C98609B-2009-4810-99FD-02D30FCD941D}" type="presParOf" srcId="{D809E8D7-0F86-41D1-92B9-D7A7EEDEC9FF}" destId="{F499EFF4-A4A4-41EE-A0C9-538B55CF893E}" srcOrd="2" destOrd="0" presId="urn:microsoft.com/office/officeart/2008/layout/VerticalCurvedList"/>
    <dgm:cxn modelId="{80904885-D456-4516-86FC-6AE3683E2D67}" type="presParOf" srcId="{F499EFF4-A4A4-41EE-A0C9-538B55CF893E}" destId="{CCD717CB-AFC2-49F8-B497-065129F7B623}" srcOrd="0" destOrd="0" presId="urn:microsoft.com/office/officeart/2008/layout/VerticalCurvedList"/>
    <dgm:cxn modelId="{5B377CDA-D448-416E-8B30-A6D06D71B9ED}" type="presParOf" srcId="{D809E8D7-0F86-41D1-92B9-D7A7EEDEC9FF}" destId="{E5734F69-ED65-4339-9587-876011E5F7B1}" srcOrd="3" destOrd="0" presId="urn:microsoft.com/office/officeart/2008/layout/VerticalCurvedList"/>
    <dgm:cxn modelId="{4766BA77-2CD5-42D3-9B19-A90501FDAE1D}" type="presParOf" srcId="{D809E8D7-0F86-41D1-92B9-D7A7EEDEC9FF}" destId="{01276B2E-5C7C-4B51-B387-46F6B5C6D165}" srcOrd="4" destOrd="0" presId="urn:microsoft.com/office/officeart/2008/layout/VerticalCurvedList"/>
    <dgm:cxn modelId="{11B8682B-44B2-4818-954E-E74AF4CB865B}" type="presParOf" srcId="{01276B2E-5C7C-4B51-B387-46F6B5C6D165}" destId="{AAB2177D-0304-4793-8124-9BF0369E0501}" srcOrd="0" destOrd="0" presId="urn:microsoft.com/office/officeart/2008/layout/VerticalCurvedList"/>
    <dgm:cxn modelId="{A89F3517-BAB0-4D3B-A53D-5F21E2A9D348}" type="presParOf" srcId="{D809E8D7-0F86-41D1-92B9-D7A7EEDEC9FF}" destId="{D4C91A42-9E91-4F3E-9FDC-C45505D52087}" srcOrd="5" destOrd="0" presId="urn:microsoft.com/office/officeart/2008/layout/VerticalCurvedList"/>
    <dgm:cxn modelId="{D9B20B2D-44EE-41B7-8819-816CC2DE2EF4}" type="presParOf" srcId="{D809E8D7-0F86-41D1-92B9-D7A7EEDEC9FF}" destId="{695BE828-899E-438D-BE06-1B64239C959E}" srcOrd="6" destOrd="0" presId="urn:microsoft.com/office/officeart/2008/layout/VerticalCurvedList"/>
    <dgm:cxn modelId="{DAF07DCE-E626-40E3-932D-789E29499940}" type="presParOf" srcId="{695BE828-899E-438D-BE06-1B64239C959E}" destId="{1E245B8C-8C87-43CE-9FB6-45D4C774E32D}" srcOrd="0" destOrd="0" presId="urn:microsoft.com/office/officeart/2008/layout/VerticalCurvedList"/>
    <dgm:cxn modelId="{0290D783-1500-4E73-BAF9-E55F9041447C}" type="presParOf" srcId="{D809E8D7-0F86-41D1-92B9-D7A7EEDEC9FF}" destId="{5FDBEC91-809C-4818-B3E4-020EE7889281}" srcOrd="7" destOrd="0" presId="urn:microsoft.com/office/officeart/2008/layout/VerticalCurvedList"/>
    <dgm:cxn modelId="{14B460DD-CA53-4B3B-AAA1-D8821B79695C}" type="presParOf" srcId="{D809E8D7-0F86-41D1-92B9-D7A7EEDEC9FF}" destId="{B7829B0B-ABA4-4A8B-A7A9-D272C9D1E75E}" srcOrd="8" destOrd="0" presId="urn:microsoft.com/office/officeart/2008/layout/VerticalCurvedList"/>
    <dgm:cxn modelId="{CBF548F5-0EDF-431A-85C9-381B31C17FA0}" type="presParOf" srcId="{B7829B0B-ABA4-4A8B-A7A9-D272C9D1E75E}" destId="{C6EDD62A-112A-4C91-AF29-284F8FC3523A}" srcOrd="0" destOrd="0" presId="urn:microsoft.com/office/officeart/2008/layout/VerticalCurvedList"/>
    <dgm:cxn modelId="{0539517D-8A6B-4A5D-BC23-A2332364FACC}" type="presParOf" srcId="{D809E8D7-0F86-41D1-92B9-D7A7EEDEC9FF}" destId="{7DD744C5-DF33-42DC-B729-319D2ADD09E3}" srcOrd="9" destOrd="0" presId="urn:microsoft.com/office/officeart/2008/layout/VerticalCurvedList"/>
    <dgm:cxn modelId="{7FA1F112-E5E6-490B-B6C6-347288EA4EA3}" type="presParOf" srcId="{D809E8D7-0F86-41D1-92B9-D7A7EEDEC9FF}" destId="{46168C77-58C7-44FC-B9BB-2BB1D08BCCD6}" srcOrd="10" destOrd="0" presId="urn:microsoft.com/office/officeart/2008/layout/VerticalCurvedList"/>
    <dgm:cxn modelId="{C6DA6BE5-943F-4E7C-94F9-9C2ECDEF3A71}" type="presParOf" srcId="{46168C77-58C7-44FC-B9BB-2BB1D08BCCD6}" destId="{04E7E032-D543-4E88-B5C7-3FB3B36551E1}" srcOrd="0" destOrd="0" presId="urn:microsoft.com/office/officeart/2008/layout/VerticalCurvedList"/>
    <dgm:cxn modelId="{FCA43229-65B7-4BF2-B6D6-AE4F723DA570}" type="presParOf" srcId="{D809E8D7-0F86-41D1-92B9-D7A7EEDEC9FF}" destId="{F25C31E9-38DA-44E1-8808-DF6029DD6B9B}" srcOrd="11" destOrd="0" presId="urn:microsoft.com/office/officeart/2008/layout/VerticalCurvedList"/>
    <dgm:cxn modelId="{3CF6F02D-C43B-492F-AA96-30E537253C99}" type="presParOf" srcId="{D809E8D7-0F86-41D1-92B9-D7A7EEDEC9FF}" destId="{63B85891-DB19-4FCF-8F03-6A5D74221CAB}" srcOrd="12" destOrd="0" presId="urn:microsoft.com/office/officeart/2008/layout/VerticalCurvedList"/>
    <dgm:cxn modelId="{96596989-657F-43E1-BDB1-F8218DAE16F6}" type="presParOf" srcId="{63B85891-DB19-4FCF-8F03-6A5D74221CAB}" destId="{43C731D2-D488-473E-B127-635898A46BD0}" srcOrd="0" destOrd="0" presId="urn:microsoft.com/office/officeart/2008/layout/VerticalCurvedList"/>
    <dgm:cxn modelId="{292D3CFC-8454-493D-9DE8-AA94186F7444}" type="presParOf" srcId="{D809E8D7-0F86-41D1-92B9-D7A7EEDEC9FF}" destId="{A8E23530-0CB9-4F5D-8A14-2781C079F420}" srcOrd="13" destOrd="0" presId="urn:microsoft.com/office/officeart/2008/layout/VerticalCurvedList"/>
    <dgm:cxn modelId="{833963FC-99DA-4B0A-92A0-E54572F37156}" type="presParOf" srcId="{D809E8D7-0F86-41D1-92B9-D7A7EEDEC9FF}" destId="{97BA2091-4E5E-4223-83E5-929EF0393EFD}" srcOrd="14" destOrd="0" presId="urn:microsoft.com/office/officeart/2008/layout/VerticalCurvedList"/>
    <dgm:cxn modelId="{E64A4D42-B97B-47AF-A779-2C79FBC4EFB3}" type="presParOf" srcId="{97BA2091-4E5E-4223-83E5-929EF0393EFD}" destId="{54AC52CE-8876-4901-972D-FBC120A6CFC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2B3FA84-DC57-481B-8938-201115BB3868}" type="doc">
      <dgm:prSet loTypeId="urn:microsoft.com/office/officeart/2005/8/layout/hierarchy2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200F4409-E31D-47F7-AAFD-2A18FCF6D7BB}">
      <dgm:prSet phldrT="[Texto]"/>
      <dgm:spPr/>
      <dgm:t>
        <a:bodyPr/>
        <a:lstStyle/>
        <a:p>
          <a:r>
            <a:rPr lang="es-CO" dirty="0"/>
            <a:t>Comportamiento Humano</a:t>
          </a:r>
        </a:p>
      </dgm:t>
    </dgm:pt>
    <dgm:pt modelId="{47574E1B-592E-4C41-9D69-82C8CF64C848}" type="parTrans" cxnId="{B0B2D306-76DA-43E7-91F6-21C52002BA24}">
      <dgm:prSet/>
      <dgm:spPr/>
      <dgm:t>
        <a:bodyPr/>
        <a:lstStyle/>
        <a:p>
          <a:endParaRPr lang="es-CO"/>
        </a:p>
      </dgm:t>
    </dgm:pt>
    <dgm:pt modelId="{F1E66BE1-757C-42AE-84AB-CEE3D88B60F6}" type="sibTrans" cxnId="{B0B2D306-76DA-43E7-91F6-21C52002BA24}">
      <dgm:prSet/>
      <dgm:spPr/>
      <dgm:t>
        <a:bodyPr/>
        <a:lstStyle/>
        <a:p>
          <a:endParaRPr lang="es-CO"/>
        </a:p>
      </dgm:t>
    </dgm:pt>
    <dgm:pt modelId="{37D4D533-CDD1-46FA-9FB1-CB035079DC19}">
      <dgm:prSet phldrT="[Texto]"/>
      <dgm:spPr/>
      <dgm:t>
        <a:bodyPr/>
        <a:lstStyle/>
        <a:p>
          <a:r>
            <a:rPr lang="es-CO" dirty="0"/>
            <a:t>Pruebas preventivas de control para la seguridad vial </a:t>
          </a:r>
        </a:p>
      </dgm:t>
    </dgm:pt>
    <dgm:pt modelId="{8DFE4329-D0FB-495B-82C7-FF378A7C5CD0}" type="parTrans" cxnId="{4FFA58A0-B69E-4C70-B171-E537A5C024DE}">
      <dgm:prSet/>
      <dgm:spPr/>
      <dgm:t>
        <a:bodyPr/>
        <a:lstStyle/>
        <a:p>
          <a:endParaRPr lang="es-CO"/>
        </a:p>
      </dgm:t>
    </dgm:pt>
    <dgm:pt modelId="{C550046E-3C65-4089-9BA6-1495659C69D0}" type="sibTrans" cxnId="{4FFA58A0-B69E-4C70-B171-E537A5C024DE}">
      <dgm:prSet/>
      <dgm:spPr/>
      <dgm:t>
        <a:bodyPr/>
        <a:lstStyle/>
        <a:p>
          <a:endParaRPr lang="es-CO"/>
        </a:p>
      </dgm:t>
    </dgm:pt>
    <dgm:pt modelId="{6CFB31B9-89EA-49A2-B71A-9AE2E0D08FEF}">
      <dgm:prSet phldrT="[Texto]"/>
      <dgm:spPr/>
      <dgm:t>
        <a:bodyPr/>
        <a:lstStyle/>
        <a:p>
          <a:r>
            <a:rPr lang="es-CO" dirty="0"/>
            <a:t>Cumplimiento de las normas de tránsito y transporte.</a:t>
          </a:r>
        </a:p>
      </dgm:t>
    </dgm:pt>
    <dgm:pt modelId="{81648B20-5DF5-41BD-BC0F-9C5435086AC2}" type="parTrans" cxnId="{8146F6A5-CD73-4C41-A986-86054328CB0F}">
      <dgm:prSet/>
      <dgm:spPr/>
      <dgm:t>
        <a:bodyPr/>
        <a:lstStyle/>
        <a:p>
          <a:endParaRPr lang="es-CO"/>
        </a:p>
      </dgm:t>
    </dgm:pt>
    <dgm:pt modelId="{E4C87BB3-301A-410A-9072-F2A7C1FDA0C2}" type="sibTrans" cxnId="{8146F6A5-CD73-4C41-A986-86054328CB0F}">
      <dgm:prSet/>
      <dgm:spPr/>
      <dgm:t>
        <a:bodyPr/>
        <a:lstStyle/>
        <a:p>
          <a:endParaRPr lang="es-CO"/>
        </a:p>
      </dgm:t>
    </dgm:pt>
    <dgm:pt modelId="{18BB834A-4664-4D5B-BB0A-E8BC7FFB7438}">
      <dgm:prSet/>
      <dgm:spPr/>
      <dgm:t>
        <a:bodyPr/>
        <a:lstStyle/>
        <a:p>
          <a:r>
            <a:rPr lang="es-CO" dirty="0"/>
            <a:t>Respeto y tolerancia con los demás usuarios de la vía</a:t>
          </a:r>
        </a:p>
      </dgm:t>
    </dgm:pt>
    <dgm:pt modelId="{781F0804-9445-426C-83B4-B07116A2A897}" type="parTrans" cxnId="{879F608F-9437-4568-8134-FA1E6BB679E5}">
      <dgm:prSet/>
      <dgm:spPr/>
      <dgm:t>
        <a:bodyPr/>
        <a:lstStyle/>
        <a:p>
          <a:endParaRPr lang="es-CO"/>
        </a:p>
      </dgm:t>
    </dgm:pt>
    <dgm:pt modelId="{D4093E27-4C4B-4CF2-8109-AF66050BB5FF}" type="sibTrans" cxnId="{879F608F-9437-4568-8134-FA1E6BB679E5}">
      <dgm:prSet/>
      <dgm:spPr/>
      <dgm:t>
        <a:bodyPr/>
        <a:lstStyle/>
        <a:p>
          <a:endParaRPr lang="es-CO"/>
        </a:p>
      </dgm:t>
    </dgm:pt>
    <dgm:pt modelId="{A44572D7-310A-4236-A19B-F81A92D67329}">
      <dgm:prSet/>
      <dgm:spPr/>
      <dgm:t>
        <a:bodyPr/>
        <a:lstStyle/>
        <a:p>
          <a:r>
            <a:rPr lang="es-CO"/>
            <a:t>Distracción, por el uso de celular.</a:t>
          </a:r>
        </a:p>
      </dgm:t>
    </dgm:pt>
    <dgm:pt modelId="{1ED95B99-8A8C-4D80-8AD9-662C11F62166}" type="parTrans" cxnId="{0DA6EEF2-24AF-4F4E-B7CD-D55965936564}">
      <dgm:prSet/>
      <dgm:spPr/>
      <dgm:t>
        <a:bodyPr/>
        <a:lstStyle/>
        <a:p>
          <a:endParaRPr lang="es-CO"/>
        </a:p>
      </dgm:t>
    </dgm:pt>
    <dgm:pt modelId="{57D4A3ED-24EF-4D7B-8AAD-0E9C498B019E}" type="sibTrans" cxnId="{0DA6EEF2-24AF-4F4E-B7CD-D55965936564}">
      <dgm:prSet/>
      <dgm:spPr/>
      <dgm:t>
        <a:bodyPr/>
        <a:lstStyle/>
        <a:p>
          <a:endParaRPr lang="es-CO"/>
        </a:p>
      </dgm:t>
    </dgm:pt>
    <dgm:pt modelId="{3940836A-6C13-4E31-ABEE-46ADE6A7EE94}">
      <dgm:prSet/>
      <dgm:spPr/>
      <dgm:t>
        <a:bodyPr/>
        <a:lstStyle/>
        <a:p>
          <a:r>
            <a:rPr lang="es-CO" dirty="0"/>
            <a:t>Usar los elementos de protección (casco, gafas, chalecos refractivos, entre otros)</a:t>
          </a:r>
        </a:p>
      </dgm:t>
    </dgm:pt>
    <dgm:pt modelId="{665841FD-90AD-4DAE-9E1B-0A207629EE7F}" type="parTrans" cxnId="{EBC0A52F-046F-408E-AF34-798D5FA2AAD2}">
      <dgm:prSet/>
      <dgm:spPr/>
      <dgm:t>
        <a:bodyPr/>
        <a:lstStyle/>
        <a:p>
          <a:endParaRPr lang="es-CO"/>
        </a:p>
      </dgm:t>
    </dgm:pt>
    <dgm:pt modelId="{05088370-2CD1-47B1-8EB0-4C78F3E233B9}" type="sibTrans" cxnId="{EBC0A52F-046F-408E-AF34-798D5FA2AAD2}">
      <dgm:prSet/>
      <dgm:spPr/>
      <dgm:t>
        <a:bodyPr/>
        <a:lstStyle/>
        <a:p>
          <a:endParaRPr lang="es-CO"/>
        </a:p>
      </dgm:t>
    </dgm:pt>
    <dgm:pt modelId="{0206595B-1252-425B-8EE8-7830B66B7687}">
      <dgm:prSet/>
      <dgm:spPr/>
      <dgm:t>
        <a:bodyPr/>
        <a:lstStyle/>
        <a:p>
          <a:r>
            <a:rPr lang="es-CO" dirty="0"/>
            <a:t>Estado de fatiga, sueño o cansancio</a:t>
          </a:r>
        </a:p>
      </dgm:t>
    </dgm:pt>
    <dgm:pt modelId="{FFFAF042-38C1-460F-9F58-99274A7F2032}" type="parTrans" cxnId="{ED22FAEA-6D4D-4CCC-BCF1-3683FD635095}">
      <dgm:prSet/>
      <dgm:spPr/>
      <dgm:t>
        <a:bodyPr/>
        <a:lstStyle/>
        <a:p>
          <a:endParaRPr lang="es-CO"/>
        </a:p>
      </dgm:t>
    </dgm:pt>
    <dgm:pt modelId="{383D3488-A5B4-47C3-AE06-4C1B4D5F83CB}" type="sibTrans" cxnId="{ED22FAEA-6D4D-4CCC-BCF1-3683FD635095}">
      <dgm:prSet/>
      <dgm:spPr/>
      <dgm:t>
        <a:bodyPr/>
        <a:lstStyle/>
        <a:p>
          <a:endParaRPr lang="es-CO"/>
        </a:p>
      </dgm:t>
    </dgm:pt>
    <dgm:pt modelId="{4C91E885-54DC-430F-9A86-C79FB55DAFE1}" type="pres">
      <dgm:prSet presAssocID="{D2B3FA84-DC57-481B-8938-201115BB386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8CE3C05-3E21-4629-9ECF-4643C8E4D949}" type="pres">
      <dgm:prSet presAssocID="{200F4409-E31D-47F7-AAFD-2A18FCF6D7BB}" presName="root1" presStyleCnt="0"/>
      <dgm:spPr/>
    </dgm:pt>
    <dgm:pt modelId="{CF0F4F98-37D9-4C50-B468-89BC7DB881B1}" type="pres">
      <dgm:prSet presAssocID="{200F4409-E31D-47F7-AAFD-2A18FCF6D7BB}" presName="LevelOneTextNode" presStyleLbl="node0" presStyleIdx="0" presStyleCnt="1">
        <dgm:presLayoutVars>
          <dgm:chPref val="3"/>
        </dgm:presLayoutVars>
      </dgm:prSet>
      <dgm:spPr/>
    </dgm:pt>
    <dgm:pt modelId="{FC6CB18C-536C-4CC0-AC43-9FDB8D085F78}" type="pres">
      <dgm:prSet presAssocID="{200F4409-E31D-47F7-AAFD-2A18FCF6D7BB}" presName="level2hierChild" presStyleCnt="0"/>
      <dgm:spPr/>
    </dgm:pt>
    <dgm:pt modelId="{4BFA949E-9318-418B-84EB-09D51B6574EE}" type="pres">
      <dgm:prSet presAssocID="{8DFE4329-D0FB-495B-82C7-FF378A7C5CD0}" presName="conn2-1" presStyleLbl="parChTrans1D2" presStyleIdx="0" presStyleCnt="6"/>
      <dgm:spPr/>
    </dgm:pt>
    <dgm:pt modelId="{7FB6F946-69D4-4D03-8249-BE93EE15205E}" type="pres">
      <dgm:prSet presAssocID="{8DFE4329-D0FB-495B-82C7-FF378A7C5CD0}" presName="connTx" presStyleLbl="parChTrans1D2" presStyleIdx="0" presStyleCnt="6"/>
      <dgm:spPr/>
    </dgm:pt>
    <dgm:pt modelId="{6A20309F-C0BA-4612-99AA-0B653D0300BB}" type="pres">
      <dgm:prSet presAssocID="{37D4D533-CDD1-46FA-9FB1-CB035079DC19}" presName="root2" presStyleCnt="0"/>
      <dgm:spPr/>
    </dgm:pt>
    <dgm:pt modelId="{DD732550-A771-4158-B8D1-F1BE73FD7366}" type="pres">
      <dgm:prSet presAssocID="{37D4D533-CDD1-46FA-9FB1-CB035079DC19}" presName="LevelTwoTextNode" presStyleLbl="node2" presStyleIdx="0" presStyleCnt="6">
        <dgm:presLayoutVars>
          <dgm:chPref val="3"/>
        </dgm:presLayoutVars>
      </dgm:prSet>
      <dgm:spPr/>
    </dgm:pt>
    <dgm:pt modelId="{F363C8BE-825E-477D-BD75-307407A08208}" type="pres">
      <dgm:prSet presAssocID="{37D4D533-CDD1-46FA-9FB1-CB035079DC19}" presName="level3hierChild" presStyleCnt="0"/>
      <dgm:spPr/>
    </dgm:pt>
    <dgm:pt modelId="{58D4DD5A-0E16-4BC7-9ABF-BEE03F3EF0B7}" type="pres">
      <dgm:prSet presAssocID="{665841FD-90AD-4DAE-9E1B-0A207629EE7F}" presName="conn2-1" presStyleLbl="parChTrans1D2" presStyleIdx="1" presStyleCnt="6"/>
      <dgm:spPr/>
    </dgm:pt>
    <dgm:pt modelId="{C022C655-BC44-43A1-A5C2-AAF784B893DE}" type="pres">
      <dgm:prSet presAssocID="{665841FD-90AD-4DAE-9E1B-0A207629EE7F}" presName="connTx" presStyleLbl="parChTrans1D2" presStyleIdx="1" presStyleCnt="6"/>
      <dgm:spPr/>
    </dgm:pt>
    <dgm:pt modelId="{72DA619F-57CA-4D2E-94FC-F4E04A8E33B8}" type="pres">
      <dgm:prSet presAssocID="{3940836A-6C13-4E31-ABEE-46ADE6A7EE94}" presName="root2" presStyleCnt="0"/>
      <dgm:spPr/>
    </dgm:pt>
    <dgm:pt modelId="{476B7C93-D66B-4743-B1D6-052F3122422A}" type="pres">
      <dgm:prSet presAssocID="{3940836A-6C13-4E31-ABEE-46ADE6A7EE94}" presName="LevelTwoTextNode" presStyleLbl="node2" presStyleIdx="1" presStyleCnt="6">
        <dgm:presLayoutVars>
          <dgm:chPref val="3"/>
        </dgm:presLayoutVars>
      </dgm:prSet>
      <dgm:spPr/>
    </dgm:pt>
    <dgm:pt modelId="{6F98F5C2-7AD7-4313-8420-317465FE2FE1}" type="pres">
      <dgm:prSet presAssocID="{3940836A-6C13-4E31-ABEE-46ADE6A7EE94}" presName="level3hierChild" presStyleCnt="0"/>
      <dgm:spPr/>
    </dgm:pt>
    <dgm:pt modelId="{2201F800-442C-4C9B-B7C5-AA668E2642A3}" type="pres">
      <dgm:prSet presAssocID="{81648B20-5DF5-41BD-BC0F-9C5435086AC2}" presName="conn2-1" presStyleLbl="parChTrans1D2" presStyleIdx="2" presStyleCnt="6"/>
      <dgm:spPr/>
    </dgm:pt>
    <dgm:pt modelId="{34EA66C5-1845-47B0-A1B7-A69DFB213A79}" type="pres">
      <dgm:prSet presAssocID="{81648B20-5DF5-41BD-BC0F-9C5435086AC2}" presName="connTx" presStyleLbl="parChTrans1D2" presStyleIdx="2" presStyleCnt="6"/>
      <dgm:spPr/>
    </dgm:pt>
    <dgm:pt modelId="{793EF49B-271E-427F-B557-D20EB66CDCD1}" type="pres">
      <dgm:prSet presAssocID="{6CFB31B9-89EA-49A2-B71A-9AE2E0D08FEF}" presName="root2" presStyleCnt="0"/>
      <dgm:spPr/>
    </dgm:pt>
    <dgm:pt modelId="{B7F5400E-AFE6-4AC1-96E1-D613559E393A}" type="pres">
      <dgm:prSet presAssocID="{6CFB31B9-89EA-49A2-B71A-9AE2E0D08FEF}" presName="LevelTwoTextNode" presStyleLbl="node2" presStyleIdx="2" presStyleCnt="6">
        <dgm:presLayoutVars>
          <dgm:chPref val="3"/>
        </dgm:presLayoutVars>
      </dgm:prSet>
      <dgm:spPr/>
    </dgm:pt>
    <dgm:pt modelId="{0C264137-FB87-47F4-B222-C8527B2677E1}" type="pres">
      <dgm:prSet presAssocID="{6CFB31B9-89EA-49A2-B71A-9AE2E0D08FEF}" presName="level3hierChild" presStyleCnt="0"/>
      <dgm:spPr/>
    </dgm:pt>
    <dgm:pt modelId="{5D383240-20A6-4ED0-AAF4-F398BBD3671D}" type="pres">
      <dgm:prSet presAssocID="{781F0804-9445-426C-83B4-B07116A2A897}" presName="conn2-1" presStyleLbl="parChTrans1D2" presStyleIdx="3" presStyleCnt="6"/>
      <dgm:spPr/>
    </dgm:pt>
    <dgm:pt modelId="{63F9E7F2-52CA-4A6A-ADFA-09260D4DFB72}" type="pres">
      <dgm:prSet presAssocID="{781F0804-9445-426C-83B4-B07116A2A897}" presName="connTx" presStyleLbl="parChTrans1D2" presStyleIdx="3" presStyleCnt="6"/>
      <dgm:spPr/>
    </dgm:pt>
    <dgm:pt modelId="{59B30A1F-B97B-4E88-B73F-70292799FF86}" type="pres">
      <dgm:prSet presAssocID="{18BB834A-4664-4D5B-BB0A-E8BC7FFB7438}" presName="root2" presStyleCnt="0"/>
      <dgm:spPr/>
    </dgm:pt>
    <dgm:pt modelId="{9BDB4A91-614F-4651-A864-0A7010C380E5}" type="pres">
      <dgm:prSet presAssocID="{18BB834A-4664-4D5B-BB0A-E8BC7FFB7438}" presName="LevelTwoTextNode" presStyleLbl="node2" presStyleIdx="3" presStyleCnt="6">
        <dgm:presLayoutVars>
          <dgm:chPref val="3"/>
        </dgm:presLayoutVars>
      </dgm:prSet>
      <dgm:spPr/>
    </dgm:pt>
    <dgm:pt modelId="{F19E81F5-DAF8-45E2-BA09-874B26D15E4E}" type="pres">
      <dgm:prSet presAssocID="{18BB834A-4664-4D5B-BB0A-E8BC7FFB7438}" presName="level3hierChild" presStyleCnt="0"/>
      <dgm:spPr/>
    </dgm:pt>
    <dgm:pt modelId="{49213DB2-5BA7-43CA-852C-1CEF7F66F143}" type="pres">
      <dgm:prSet presAssocID="{1ED95B99-8A8C-4D80-8AD9-662C11F62166}" presName="conn2-1" presStyleLbl="parChTrans1D2" presStyleIdx="4" presStyleCnt="6"/>
      <dgm:spPr/>
    </dgm:pt>
    <dgm:pt modelId="{72E6FABA-4C4A-4F03-B4EE-38D49C86431F}" type="pres">
      <dgm:prSet presAssocID="{1ED95B99-8A8C-4D80-8AD9-662C11F62166}" presName="connTx" presStyleLbl="parChTrans1D2" presStyleIdx="4" presStyleCnt="6"/>
      <dgm:spPr/>
    </dgm:pt>
    <dgm:pt modelId="{FAFC350B-E7EA-407E-8682-0D2C8AA4A2C9}" type="pres">
      <dgm:prSet presAssocID="{A44572D7-310A-4236-A19B-F81A92D67329}" presName="root2" presStyleCnt="0"/>
      <dgm:spPr/>
    </dgm:pt>
    <dgm:pt modelId="{F664316D-1EE5-4D9A-901B-96D75DD98CC1}" type="pres">
      <dgm:prSet presAssocID="{A44572D7-310A-4236-A19B-F81A92D67329}" presName="LevelTwoTextNode" presStyleLbl="node2" presStyleIdx="4" presStyleCnt="6">
        <dgm:presLayoutVars>
          <dgm:chPref val="3"/>
        </dgm:presLayoutVars>
      </dgm:prSet>
      <dgm:spPr/>
    </dgm:pt>
    <dgm:pt modelId="{1A649503-83C6-4079-AE15-BB3634560B01}" type="pres">
      <dgm:prSet presAssocID="{A44572D7-310A-4236-A19B-F81A92D67329}" presName="level3hierChild" presStyleCnt="0"/>
      <dgm:spPr/>
    </dgm:pt>
    <dgm:pt modelId="{84C6ECA1-0467-4D13-8D9B-A10340865B75}" type="pres">
      <dgm:prSet presAssocID="{FFFAF042-38C1-460F-9F58-99274A7F2032}" presName="conn2-1" presStyleLbl="parChTrans1D2" presStyleIdx="5" presStyleCnt="6"/>
      <dgm:spPr/>
    </dgm:pt>
    <dgm:pt modelId="{A84B389A-F39E-40C9-BF7A-DE6CAE9D4C3F}" type="pres">
      <dgm:prSet presAssocID="{FFFAF042-38C1-460F-9F58-99274A7F2032}" presName="connTx" presStyleLbl="parChTrans1D2" presStyleIdx="5" presStyleCnt="6"/>
      <dgm:spPr/>
    </dgm:pt>
    <dgm:pt modelId="{4BDDAE08-7D42-4653-89D9-F88F1C7DDB99}" type="pres">
      <dgm:prSet presAssocID="{0206595B-1252-425B-8EE8-7830B66B7687}" presName="root2" presStyleCnt="0"/>
      <dgm:spPr/>
    </dgm:pt>
    <dgm:pt modelId="{B903180B-A0C1-4A35-84FD-2B5A1F3A8487}" type="pres">
      <dgm:prSet presAssocID="{0206595B-1252-425B-8EE8-7830B66B7687}" presName="LevelTwoTextNode" presStyleLbl="node2" presStyleIdx="5" presStyleCnt="6">
        <dgm:presLayoutVars>
          <dgm:chPref val="3"/>
        </dgm:presLayoutVars>
      </dgm:prSet>
      <dgm:spPr/>
    </dgm:pt>
    <dgm:pt modelId="{E0CA588C-03EC-44B5-8303-A988428419CC}" type="pres">
      <dgm:prSet presAssocID="{0206595B-1252-425B-8EE8-7830B66B7687}" presName="level3hierChild" presStyleCnt="0"/>
      <dgm:spPr/>
    </dgm:pt>
  </dgm:ptLst>
  <dgm:cxnLst>
    <dgm:cxn modelId="{B0B2D306-76DA-43E7-91F6-21C52002BA24}" srcId="{D2B3FA84-DC57-481B-8938-201115BB3868}" destId="{200F4409-E31D-47F7-AAFD-2A18FCF6D7BB}" srcOrd="0" destOrd="0" parTransId="{47574E1B-592E-4C41-9D69-82C8CF64C848}" sibTransId="{F1E66BE1-757C-42AE-84AB-CEE3D88B60F6}"/>
    <dgm:cxn modelId="{EB437E08-6601-4B08-B246-9E171F803C7E}" type="presOf" srcId="{8DFE4329-D0FB-495B-82C7-FF378A7C5CD0}" destId="{7FB6F946-69D4-4D03-8249-BE93EE15205E}" srcOrd="1" destOrd="0" presId="urn:microsoft.com/office/officeart/2005/8/layout/hierarchy2"/>
    <dgm:cxn modelId="{99D2B718-D5DA-46BB-8C67-C2D1C61861A4}" type="presOf" srcId="{81648B20-5DF5-41BD-BC0F-9C5435086AC2}" destId="{34EA66C5-1845-47B0-A1B7-A69DFB213A79}" srcOrd="1" destOrd="0" presId="urn:microsoft.com/office/officeart/2005/8/layout/hierarchy2"/>
    <dgm:cxn modelId="{5D95B91A-9C6B-49DF-BA43-681EBB75D72F}" type="presOf" srcId="{781F0804-9445-426C-83B4-B07116A2A897}" destId="{63F9E7F2-52CA-4A6A-ADFA-09260D4DFB72}" srcOrd="1" destOrd="0" presId="urn:microsoft.com/office/officeart/2005/8/layout/hierarchy2"/>
    <dgm:cxn modelId="{FF913326-C9CE-4DE4-A5E0-124517881F00}" type="presOf" srcId="{665841FD-90AD-4DAE-9E1B-0A207629EE7F}" destId="{C022C655-BC44-43A1-A5C2-AAF784B893DE}" srcOrd="1" destOrd="0" presId="urn:microsoft.com/office/officeart/2005/8/layout/hierarchy2"/>
    <dgm:cxn modelId="{2B689726-9148-40B9-9161-E54F7C8E048D}" type="presOf" srcId="{8DFE4329-D0FB-495B-82C7-FF378A7C5CD0}" destId="{4BFA949E-9318-418B-84EB-09D51B6574EE}" srcOrd="0" destOrd="0" presId="urn:microsoft.com/office/officeart/2005/8/layout/hierarchy2"/>
    <dgm:cxn modelId="{EBC0A52F-046F-408E-AF34-798D5FA2AAD2}" srcId="{200F4409-E31D-47F7-AAFD-2A18FCF6D7BB}" destId="{3940836A-6C13-4E31-ABEE-46ADE6A7EE94}" srcOrd="1" destOrd="0" parTransId="{665841FD-90AD-4DAE-9E1B-0A207629EE7F}" sibTransId="{05088370-2CD1-47B1-8EB0-4C78F3E233B9}"/>
    <dgm:cxn modelId="{BA731042-5250-4FAA-B307-0C5C16843DCF}" type="presOf" srcId="{81648B20-5DF5-41BD-BC0F-9C5435086AC2}" destId="{2201F800-442C-4C9B-B7C5-AA668E2642A3}" srcOrd="0" destOrd="0" presId="urn:microsoft.com/office/officeart/2005/8/layout/hierarchy2"/>
    <dgm:cxn modelId="{D64D3463-1D86-4617-9777-9B95B4147E62}" type="presOf" srcId="{1ED95B99-8A8C-4D80-8AD9-662C11F62166}" destId="{49213DB2-5BA7-43CA-852C-1CEF7F66F143}" srcOrd="0" destOrd="0" presId="urn:microsoft.com/office/officeart/2005/8/layout/hierarchy2"/>
    <dgm:cxn modelId="{7A698346-B7DD-461B-8D3C-270194A7B035}" type="presOf" srcId="{FFFAF042-38C1-460F-9F58-99274A7F2032}" destId="{84C6ECA1-0467-4D13-8D9B-A10340865B75}" srcOrd="0" destOrd="0" presId="urn:microsoft.com/office/officeart/2005/8/layout/hierarchy2"/>
    <dgm:cxn modelId="{57359653-928D-4992-A101-BAAEDBF4AD38}" type="presOf" srcId="{D2B3FA84-DC57-481B-8938-201115BB3868}" destId="{4C91E885-54DC-430F-9A86-C79FB55DAFE1}" srcOrd="0" destOrd="0" presId="urn:microsoft.com/office/officeart/2005/8/layout/hierarchy2"/>
    <dgm:cxn modelId="{CEACF355-03DF-4C2F-90A5-015FE4F79002}" type="presOf" srcId="{A44572D7-310A-4236-A19B-F81A92D67329}" destId="{F664316D-1EE5-4D9A-901B-96D75DD98CC1}" srcOrd="0" destOrd="0" presId="urn:microsoft.com/office/officeart/2005/8/layout/hierarchy2"/>
    <dgm:cxn modelId="{D61BB37F-AA8D-4509-90E5-71E1F152F265}" type="presOf" srcId="{3940836A-6C13-4E31-ABEE-46ADE6A7EE94}" destId="{476B7C93-D66B-4743-B1D6-052F3122422A}" srcOrd="0" destOrd="0" presId="urn:microsoft.com/office/officeart/2005/8/layout/hierarchy2"/>
    <dgm:cxn modelId="{65EE0A8A-65CE-4434-B63F-D3199713E95D}" type="presOf" srcId="{FFFAF042-38C1-460F-9F58-99274A7F2032}" destId="{A84B389A-F39E-40C9-BF7A-DE6CAE9D4C3F}" srcOrd="1" destOrd="0" presId="urn:microsoft.com/office/officeart/2005/8/layout/hierarchy2"/>
    <dgm:cxn modelId="{879F608F-9437-4568-8134-FA1E6BB679E5}" srcId="{200F4409-E31D-47F7-AAFD-2A18FCF6D7BB}" destId="{18BB834A-4664-4D5B-BB0A-E8BC7FFB7438}" srcOrd="3" destOrd="0" parTransId="{781F0804-9445-426C-83B4-B07116A2A897}" sibTransId="{D4093E27-4C4B-4CF2-8109-AF66050BB5FF}"/>
    <dgm:cxn modelId="{4FFA58A0-B69E-4C70-B171-E537A5C024DE}" srcId="{200F4409-E31D-47F7-AAFD-2A18FCF6D7BB}" destId="{37D4D533-CDD1-46FA-9FB1-CB035079DC19}" srcOrd="0" destOrd="0" parTransId="{8DFE4329-D0FB-495B-82C7-FF378A7C5CD0}" sibTransId="{C550046E-3C65-4089-9BA6-1495659C69D0}"/>
    <dgm:cxn modelId="{D08002A1-833D-4A64-998B-3E8E57A7B8FC}" type="presOf" srcId="{200F4409-E31D-47F7-AAFD-2A18FCF6D7BB}" destId="{CF0F4F98-37D9-4C50-B468-89BC7DB881B1}" srcOrd="0" destOrd="0" presId="urn:microsoft.com/office/officeart/2005/8/layout/hierarchy2"/>
    <dgm:cxn modelId="{8146F6A5-CD73-4C41-A986-86054328CB0F}" srcId="{200F4409-E31D-47F7-AAFD-2A18FCF6D7BB}" destId="{6CFB31B9-89EA-49A2-B71A-9AE2E0D08FEF}" srcOrd="2" destOrd="0" parTransId="{81648B20-5DF5-41BD-BC0F-9C5435086AC2}" sibTransId="{E4C87BB3-301A-410A-9072-F2A7C1FDA0C2}"/>
    <dgm:cxn modelId="{626E5FB8-9453-4206-9AA1-E01F239AAD76}" type="presOf" srcId="{18BB834A-4664-4D5B-BB0A-E8BC7FFB7438}" destId="{9BDB4A91-614F-4651-A864-0A7010C380E5}" srcOrd="0" destOrd="0" presId="urn:microsoft.com/office/officeart/2005/8/layout/hierarchy2"/>
    <dgm:cxn modelId="{59B852B9-9F82-4BA4-9D9E-94BE18CB87D7}" type="presOf" srcId="{37D4D533-CDD1-46FA-9FB1-CB035079DC19}" destId="{DD732550-A771-4158-B8D1-F1BE73FD7366}" srcOrd="0" destOrd="0" presId="urn:microsoft.com/office/officeart/2005/8/layout/hierarchy2"/>
    <dgm:cxn modelId="{E6A908BC-AFF2-4EA0-BD7A-2B58EDEECC58}" type="presOf" srcId="{781F0804-9445-426C-83B4-B07116A2A897}" destId="{5D383240-20A6-4ED0-AAF4-F398BBD3671D}" srcOrd="0" destOrd="0" presId="urn:microsoft.com/office/officeart/2005/8/layout/hierarchy2"/>
    <dgm:cxn modelId="{3DD040BD-D267-4E6B-B3D7-7BBA7B5B402D}" type="presOf" srcId="{6CFB31B9-89EA-49A2-B71A-9AE2E0D08FEF}" destId="{B7F5400E-AFE6-4AC1-96E1-D613559E393A}" srcOrd="0" destOrd="0" presId="urn:microsoft.com/office/officeart/2005/8/layout/hierarchy2"/>
    <dgm:cxn modelId="{C6077EC1-B509-4540-A0C4-D6D2791719FC}" type="presOf" srcId="{0206595B-1252-425B-8EE8-7830B66B7687}" destId="{B903180B-A0C1-4A35-84FD-2B5A1F3A8487}" srcOrd="0" destOrd="0" presId="urn:microsoft.com/office/officeart/2005/8/layout/hierarchy2"/>
    <dgm:cxn modelId="{536E46C8-A37C-4E2E-A2CD-B1778B0DA055}" type="presOf" srcId="{665841FD-90AD-4DAE-9E1B-0A207629EE7F}" destId="{58D4DD5A-0E16-4BC7-9ABF-BEE03F3EF0B7}" srcOrd="0" destOrd="0" presId="urn:microsoft.com/office/officeart/2005/8/layout/hierarchy2"/>
    <dgm:cxn modelId="{A4AFE6EA-4A85-499F-83B2-62646F4D600F}" type="presOf" srcId="{1ED95B99-8A8C-4D80-8AD9-662C11F62166}" destId="{72E6FABA-4C4A-4F03-B4EE-38D49C86431F}" srcOrd="1" destOrd="0" presId="urn:microsoft.com/office/officeart/2005/8/layout/hierarchy2"/>
    <dgm:cxn modelId="{ED22FAEA-6D4D-4CCC-BCF1-3683FD635095}" srcId="{200F4409-E31D-47F7-AAFD-2A18FCF6D7BB}" destId="{0206595B-1252-425B-8EE8-7830B66B7687}" srcOrd="5" destOrd="0" parTransId="{FFFAF042-38C1-460F-9F58-99274A7F2032}" sibTransId="{383D3488-A5B4-47C3-AE06-4C1B4D5F83CB}"/>
    <dgm:cxn modelId="{0DA6EEF2-24AF-4F4E-B7CD-D55965936564}" srcId="{200F4409-E31D-47F7-AAFD-2A18FCF6D7BB}" destId="{A44572D7-310A-4236-A19B-F81A92D67329}" srcOrd="4" destOrd="0" parTransId="{1ED95B99-8A8C-4D80-8AD9-662C11F62166}" sibTransId="{57D4A3ED-24EF-4D7B-8AAD-0E9C498B019E}"/>
    <dgm:cxn modelId="{1480246C-1CDB-4183-A47A-A65A6CFB1FE8}" type="presParOf" srcId="{4C91E885-54DC-430F-9A86-C79FB55DAFE1}" destId="{B8CE3C05-3E21-4629-9ECF-4643C8E4D949}" srcOrd="0" destOrd="0" presId="urn:microsoft.com/office/officeart/2005/8/layout/hierarchy2"/>
    <dgm:cxn modelId="{86EE5A94-CB7F-4228-96F0-457E35B8AD38}" type="presParOf" srcId="{B8CE3C05-3E21-4629-9ECF-4643C8E4D949}" destId="{CF0F4F98-37D9-4C50-B468-89BC7DB881B1}" srcOrd="0" destOrd="0" presId="urn:microsoft.com/office/officeart/2005/8/layout/hierarchy2"/>
    <dgm:cxn modelId="{5AA76598-B56F-41A1-8BD8-9EC3F7B01B1A}" type="presParOf" srcId="{B8CE3C05-3E21-4629-9ECF-4643C8E4D949}" destId="{FC6CB18C-536C-4CC0-AC43-9FDB8D085F78}" srcOrd="1" destOrd="0" presId="urn:microsoft.com/office/officeart/2005/8/layout/hierarchy2"/>
    <dgm:cxn modelId="{8CFB2CCB-4234-4056-9C99-614E7DA219E0}" type="presParOf" srcId="{FC6CB18C-536C-4CC0-AC43-9FDB8D085F78}" destId="{4BFA949E-9318-418B-84EB-09D51B6574EE}" srcOrd="0" destOrd="0" presId="urn:microsoft.com/office/officeart/2005/8/layout/hierarchy2"/>
    <dgm:cxn modelId="{A9BEAF5B-AD0B-4707-BF8B-FE625FD461A7}" type="presParOf" srcId="{4BFA949E-9318-418B-84EB-09D51B6574EE}" destId="{7FB6F946-69D4-4D03-8249-BE93EE15205E}" srcOrd="0" destOrd="0" presId="urn:microsoft.com/office/officeart/2005/8/layout/hierarchy2"/>
    <dgm:cxn modelId="{6E8343CF-5FD6-4220-90B1-0C91A8FFABCE}" type="presParOf" srcId="{FC6CB18C-536C-4CC0-AC43-9FDB8D085F78}" destId="{6A20309F-C0BA-4612-99AA-0B653D0300BB}" srcOrd="1" destOrd="0" presId="urn:microsoft.com/office/officeart/2005/8/layout/hierarchy2"/>
    <dgm:cxn modelId="{E97AF695-C2CE-4941-ADF4-B4DA2716A99B}" type="presParOf" srcId="{6A20309F-C0BA-4612-99AA-0B653D0300BB}" destId="{DD732550-A771-4158-B8D1-F1BE73FD7366}" srcOrd="0" destOrd="0" presId="urn:microsoft.com/office/officeart/2005/8/layout/hierarchy2"/>
    <dgm:cxn modelId="{3DB542EF-2DC3-4B54-B4C4-F0B81D6FA5D2}" type="presParOf" srcId="{6A20309F-C0BA-4612-99AA-0B653D0300BB}" destId="{F363C8BE-825E-477D-BD75-307407A08208}" srcOrd="1" destOrd="0" presId="urn:microsoft.com/office/officeart/2005/8/layout/hierarchy2"/>
    <dgm:cxn modelId="{4ADFD9C4-9023-49D8-AA4A-AA9A95BB2D27}" type="presParOf" srcId="{FC6CB18C-536C-4CC0-AC43-9FDB8D085F78}" destId="{58D4DD5A-0E16-4BC7-9ABF-BEE03F3EF0B7}" srcOrd="2" destOrd="0" presId="urn:microsoft.com/office/officeart/2005/8/layout/hierarchy2"/>
    <dgm:cxn modelId="{D50C2D95-A15A-45E4-9FD2-98F960261873}" type="presParOf" srcId="{58D4DD5A-0E16-4BC7-9ABF-BEE03F3EF0B7}" destId="{C022C655-BC44-43A1-A5C2-AAF784B893DE}" srcOrd="0" destOrd="0" presId="urn:microsoft.com/office/officeart/2005/8/layout/hierarchy2"/>
    <dgm:cxn modelId="{BF739340-65B0-47C1-8DA8-58F584AE9291}" type="presParOf" srcId="{FC6CB18C-536C-4CC0-AC43-9FDB8D085F78}" destId="{72DA619F-57CA-4D2E-94FC-F4E04A8E33B8}" srcOrd="3" destOrd="0" presId="urn:microsoft.com/office/officeart/2005/8/layout/hierarchy2"/>
    <dgm:cxn modelId="{5E00C0D3-8F98-4965-BA70-32F776D86EED}" type="presParOf" srcId="{72DA619F-57CA-4D2E-94FC-F4E04A8E33B8}" destId="{476B7C93-D66B-4743-B1D6-052F3122422A}" srcOrd="0" destOrd="0" presId="urn:microsoft.com/office/officeart/2005/8/layout/hierarchy2"/>
    <dgm:cxn modelId="{602D3784-94A8-4D1F-B074-A2A4B59FF23E}" type="presParOf" srcId="{72DA619F-57CA-4D2E-94FC-F4E04A8E33B8}" destId="{6F98F5C2-7AD7-4313-8420-317465FE2FE1}" srcOrd="1" destOrd="0" presId="urn:microsoft.com/office/officeart/2005/8/layout/hierarchy2"/>
    <dgm:cxn modelId="{A7C7F8C8-2A16-47B4-8815-30FE8812FD6A}" type="presParOf" srcId="{FC6CB18C-536C-4CC0-AC43-9FDB8D085F78}" destId="{2201F800-442C-4C9B-B7C5-AA668E2642A3}" srcOrd="4" destOrd="0" presId="urn:microsoft.com/office/officeart/2005/8/layout/hierarchy2"/>
    <dgm:cxn modelId="{AD93F004-1765-4595-9428-5A8863B3CA87}" type="presParOf" srcId="{2201F800-442C-4C9B-B7C5-AA668E2642A3}" destId="{34EA66C5-1845-47B0-A1B7-A69DFB213A79}" srcOrd="0" destOrd="0" presId="urn:microsoft.com/office/officeart/2005/8/layout/hierarchy2"/>
    <dgm:cxn modelId="{6FDD16C5-E145-4CB2-9AEE-94F5FABD883B}" type="presParOf" srcId="{FC6CB18C-536C-4CC0-AC43-9FDB8D085F78}" destId="{793EF49B-271E-427F-B557-D20EB66CDCD1}" srcOrd="5" destOrd="0" presId="urn:microsoft.com/office/officeart/2005/8/layout/hierarchy2"/>
    <dgm:cxn modelId="{8FDE6395-4909-445F-8A78-106F590E2DF4}" type="presParOf" srcId="{793EF49B-271E-427F-B557-D20EB66CDCD1}" destId="{B7F5400E-AFE6-4AC1-96E1-D613559E393A}" srcOrd="0" destOrd="0" presId="urn:microsoft.com/office/officeart/2005/8/layout/hierarchy2"/>
    <dgm:cxn modelId="{061522F1-7FB7-4991-B590-D38F88E860F3}" type="presParOf" srcId="{793EF49B-271E-427F-B557-D20EB66CDCD1}" destId="{0C264137-FB87-47F4-B222-C8527B2677E1}" srcOrd="1" destOrd="0" presId="urn:microsoft.com/office/officeart/2005/8/layout/hierarchy2"/>
    <dgm:cxn modelId="{6AB20733-9C2D-44DE-A535-3B7C3DE7AEF7}" type="presParOf" srcId="{FC6CB18C-536C-4CC0-AC43-9FDB8D085F78}" destId="{5D383240-20A6-4ED0-AAF4-F398BBD3671D}" srcOrd="6" destOrd="0" presId="urn:microsoft.com/office/officeart/2005/8/layout/hierarchy2"/>
    <dgm:cxn modelId="{8CB249EC-B43C-459D-A808-4964AE21E3B5}" type="presParOf" srcId="{5D383240-20A6-4ED0-AAF4-F398BBD3671D}" destId="{63F9E7F2-52CA-4A6A-ADFA-09260D4DFB72}" srcOrd="0" destOrd="0" presId="urn:microsoft.com/office/officeart/2005/8/layout/hierarchy2"/>
    <dgm:cxn modelId="{009C7E3F-2F96-4EC1-9C4D-5BE8F37EE456}" type="presParOf" srcId="{FC6CB18C-536C-4CC0-AC43-9FDB8D085F78}" destId="{59B30A1F-B97B-4E88-B73F-70292799FF86}" srcOrd="7" destOrd="0" presId="urn:microsoft.com/office/officeart/2005/8/layout/hierarchy2"/>
    <dgm:cxn modelId="{8ADFB9F8-24C6-49ED-B395-7BC1DD98024D}" type="presParOf" srcId="{59B30A1F-B97B-4E88-B73F-70292799FF86}" destId="{9BDB4A91-614F-4651-A864-0A7010C380E5}" srcOrd="0" destOrd="0" presId="urn:microsoft.com/office/officeart/2005/8/layout/hierarchy2"/>
    <dgm:cxn modelId="{F1B60465-F6D7-4365-B231-84D25513515B}" type="presParOf" srcId="{59B30A1F-B97B-4E88-B73F-70292799FF86}" destId="{F19E81F5-DAF8-45E2-BA09-874B26D15E4E}" srcOrd="1" destOrd="0" presId="urn:microsoft.com/office/officeart/2005/8/layout/hierarchy2"/>
    <dgm:cxn modelId="{14C3F8CB-D366-4262-8D2E-65774F3121E0}" type="presParOf" srcId="{FC6CB18C-536C-4CC0-AC43-9FDB8D085F78}" destId="{49213DB2-5BA7-43CA-852C-1CEF7F66F143}" srcOrd="8" destOrd="0" presId="urn:microsoft.com/office/officeart/2005/8/layout/hierarchy2"/>
    <dgm:cxn modelId="{01D435DF-E35A-41AD-9C7C-9239E265270B}" type="presParOf" srcId="{49213DB2-5BA7-43CA-852C-1CEF7F66F143}" destId="{72E6FABA-4C4A-4F03-B4EE-38D49C86431F}" srcOrd="0" destOrd="0" presId="urn:microsoft.com/office/officeart/2005/8/layout/hierarchy2"/>
    <dgm:cxn modelId="{BB394117-9CC9-426D-B139-53EB679B416A}" type="presParOf" srcId="{FC6CB18C-536C-4CC0-AC43-9FDB8D085F78}" destId="{FAFC350B-E7EA-407E-8682-0D2C8AA4A2C9}" srcOrd="9" destOrd="0" presId="urn:microsoft.com/office/officeart/2005/8/layout/hierarchy2"/>
    <dgm:cxn modelId="{4543F323-0EC1-4542-82E0-4927AC24952F}" type="presParOf" srcId="{FAFC350B-E7EA-407E-8682-0D2C8AA4A2C9}" destId="{F664316D-1EE5-4D9A-901B-96D75DD98CC1}" srcOrd="0" destOrd="0" presId="urn:microsoft.com/office/officeart/2005/8/layout/hierarchy2"/>
    <dgm:cxn modelId="{59A169AD-2E41-4496-A07B-C021A7B32D41}" type="presParOf" srcId="{FAFC350B-E7EA-407E-8682-0D2C8AA4A2C9}" destId="{1A649503-83C6-4079-AE15-BB3634560B01}" srcOrd="1" destOrd="0" presId="urn:microsoft.com/office/officeart/2005/8/layout/hierarchy2"/>
    <dgm:cxn modelId="{43BC1F54-A8A0-4350-9FF9-24089CCB12CF}" type="presParOf" srcId="{FC6CB18C-536C-4CC0-AC43-9FDB8D085F78}" destId="{84C6ECA1-0467-4D13-8D9B-A10340865B75}" srcOrd="10" destOrd="0" presId="urn:microsoft.com/office/officeart/2005/8/layout/hierarchy2"/>
    <dgm:cxn modelId="{5747AA7B-1A6D-4615-AD77-74D08384A5E2}" type="presParOf" srcId="{84C6ECA1-0467-4D13-8D9B-A10340865B75}" destId="{A84B389A-F39E-40C9-BF7A-DE6CAE9D4C3F}" srcOrd="0" destOrd="0" presId="urn:microsoft.com/office/officeart/2005/8/layout/hierarchy2"/>
    <dgm:cxn modelId="{474A0D77-7E81-49E1-B4ED-507598A7DFBA}" type="presParOf" srcId="{FC6CB18C-536C-4CC0-AC43-9FDB8D085F78}" destId="{4BDDAE08-7D42-4653-89D9-F88F1C7DDB99}" srcOrd="11" destOrd="0" presId="urn:microsoft.com/office/officeart/2005/8/layout/hierarchy2"/>
    <dgm:cxn modelId="{968F9C07-9AC8-4397-822C-684B2C8A7B23}" type="presParOf" srcId="{4BDDAE08-7D42-4653-89D9-F88F1C7DDB99}" destId="{B903180B-A0C1-4A35-84FD-2B5A1F3A8487}" srcOrd="0" destOrd="0" presId="urn:microsoft.com/office/officeart/2005/8/layout/hierarchy2"/>
    <dgm:cxn modelId="{73C140A4-F5A6-4F87-B60F-37B6C3F7B7F4}" type="presParOf" srcId="{4BDDAE08-7D42-4653-89D9-F88F1C7DDB99}" destId="{E0CA588C-03EC-44B5-8303-A988428419C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2B3FA84-DC57-481B-8938-201115BB3868}" type="doc">
      <dgm:prSet loTypeId="urn:microsoft.com/office/officeart/2005/8/layout/hierarchy2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200F4409-E31D-47F7-AAFD-2A18FCF6D7BB}">
      <dgm:prSet phldrT="[Texto]"/>
      <dgm:spPr/>
      <dgm:t>
        <a:bodyPr/>
        <a:lstStyle/>
        <a:p>
          <a:r>
            <a:rPr lang="es-CO" dirty="0"/>
            <a:t>Vehículos seguros</a:t>
          </a:r>
        </a:p>
      </dgm:t>
    </dgm:pt>
    <dgm:pt modelId="{47574E1B-592E-4C41-9D69-82C8CF64C848}" type="parTrans" cxnId="{B0B2D306-76DA-43E7-91F6-21C52002BA24}">
      <dgm:prSet/>
      <dgm:spPr/>
      <dgm:t>
        <a:bodyPr/>
        <a:lstStyle/>
        <a:p>
          <a:endParaRPr lang="es-CO"/>
        </a:p>
      </dgm:t>
    </dgm:pt>
    <dgm:pt modelId="{F1E66BE1-757C-42AE-84AB-CEE3D88B60F6}" type="sibTrans" cxnId="{B0B2D306-76DA-43E7-91F6-21C52002BA24}">
      <dgm:prSet/>
      <dgm:spPr/>
      <dgm:t>
        <a:bodyPr/>
        <a:lstStyle/>
        <a:p>
          <a:endParaRPr lang="es-CO"/>
        </a:p>
      </dgm:t>
    </dgm:pt>
    <dgm:pt modelId="{37D4D533-CDD1-46FA-9FB1-CB035079DC19}">
      <dgm:prSet phldrT="[Texto]"/>
      <dgm:spPr/>
      <dgm:t>
        <a:bodyPr/>
        <a:lstStyle/>
        <a:p>
          <a:r>
            <a:rPr lang="es-CO" dirty="0"/>
            <a:t>Inspección de los vehículos</a:t>
          </a:r>
        </a:p>
      </dgm:t>
    </dgm:pt>
    <dgm:pt modelId="{8DFE4329-D0FB-495B-82C7-FF378A7C5CD0}" type="parTrans" cxnId="{4FFA58A0-B69E-4C70-B171-E537A5C024DE}">
      <dgm:prSet/>
      <dgm:spPr/>
      <dgm:t>
        <a:bodyPr/>
        <a:lstStyle/>
        <a:p>
          <a:endParaRPr lang="es-CO"/>
        </a:p>
      </dgm:t>
    </dgm:pt>
    <dgm:pt modelId="{C550046E-3C65-4089-9BA6-1495659C69D0}" type="sibTrans" cxnId="{4FFA58A0-B69E-4C70-B171-E537A5C024DE}">
      <dgm:prSet/>
      <dgm:spPr/>
      <dgm:t>
        <a:bodyPr/>
        <a:lstStyle/>
        <a:p>
          <a:endParaRPr lang="es-CO"/>
        </a:p>
      </dgm:t>
    </dgm:pt>
    <dgm:pt modelId="{3940836A-6C13-4E31-ABEE-46ADE6A7EE94}">
      <dgm:prSet/>
      <dgm:spPr/>
      <dgm:t>
        <a:bodyPr/>
        <a:lstStyle/>
        <a:p>
          <a:r>
            <a:rPr lang="es-CO" dirty="0"/>
            <a:t>Mantenimiento preventivo y correctivo de los vehículos</a:t>
          </a:r>
        </a:p>
      </dgm:t>
    </dgm:pt>
    <dgm:pt modelId="{665841FD-90AD-4DAE-9E1B-0A207629EE7F}" type="parTrans" cxnId="{EBC0A52F-046F-408E-AF34-798D5FA2AAD2}">
      <dgm:prSet/>
      <dgm:spPr/>
      <dgm:t>
        <a:bodyPr/>
        <a:lstStyle/>
        <a:p>
          <a:endParaRPr lang="es-CO"/>
        </a:p>
      </dgm:t>
    </dgm:pt>
    <dgm:pt modelId="{05088370-2CD1-47B1-8EB0-4C78F3E233B9}" type="sibTrans" cxnId="{EBC0A52F-046F-408E-AF34-798D5FA2AAD2}">
      <dgm:prSet/>
      <dgm:spPr/>
      <dgm:t>
        <a:bodyPr/>
        <a:lstStyle/>
        <a:p>
          <a:endParaRPr lang="es-CO"/>
        </a:p>
      </dgm:t>
    </dgm:pt>
    <dgm:pt modelId="{4C91E885-54DC-430F-9A86-C79FB55DAFE1}" type="pres">
      <dgm:prSet presAssocID="{D2B3FA84-DC57-481B-8938-201115BB386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8CE3C05-3E21-4629-9ECF-4643C8E4D949}" type="pres">
      <dgm:prSet presAssocID="{200F4409-E31D-47F7-AAFD-2A18FCF6D7BB}" presName="root1" presStyleCnt="0"/>
      <dgm:spPr/>
    </dgm:pt>
    <dgm:pt modelId="{CF0F4F98-37D9-4C50-B468-89BC7DB881B1}" type="pres">
      <dgm:prSet presAssocID="{200F4409-E31D-47F7-AAFD-2A18FCF6D7BB}" presName="LevelOneTextNode" presStyleLbl="node0" presStyleIdx="0" presStyleCnt="1">
        <dgm:presLayoutVars>
          <dgm:chPref val="3"/>
        </dgm:presLayoutVars>
      </dgm:prSet>
      <dgm:spPr/>
    </dgm:pt>
    <dgm:pt modelId="{FC6CB18C-536C-4CC0-AC43-9FDB8D085F78}" type="pres">
      <dgm:prSet presAssocID="{200F4409-E31D-47F7-AAFD-2A18FCF6D7BB}" presName="level2hierChild" presStyleCnt="0"/>
      <dgm:spPr/>
    </dgm:pt>
    <dgm:pt modelId="{4BFA949E-9318-418B-84EB-09D51B6574EE}" type="pres">
      <dgm:prSet presAssocID="{8DFE4329-D0FB-495B-82C7-FF378A7C5CD0}" presName="conn2-1" presStyleLbl="parChTrans1D2" presStyleIdx="0" presStyleCnt="2"/>
      <dgm:spPr/>
    </dgm:pt>
    <dgm:pt modelId="{7FB6F946-69D4-4D03-8249-BE93EE15205E}" type="pres">
      <dgm:prSet presAssocID="{8DFE4329-D0FB-495B-82C7-FF378A7C5CD0}" presName="connTx" presStyleLbl="parChTrans1D2" presStyleIdx="0" presStyleCnt="2"/>
      <dgm:spPr/>
    </dgm:pt>
    <dgm:pt modelId="{6A20309F-C0BA-4612-99AA-0B653D0300BB}" type="pres">
      <dgm:prSet presAssocID="{37D4D533-CDD1-46FA-9FB1-CB035079DC19}" presName="root2" presStyleCnt="0"/>
      <dgm:spPr/>
    </dgm:pt>
    <dgm:pt modelId="{DD732550-A771-4158-B8D1-F1BE73FD7366}" type="pres">
      <dgm:prSet presAssocID="{37D4D533-CDD1-46FA-9FB1-CB035079DC19}" presName="LevelTwoTextNode" presStyleLbl="node2" presStyleIdx="0" presStyleCnt="2">
        <dgm:presLayoutVars>
          <dgm:chPref val="3"/>
        </dgm:presLayoutVars>
      </dgm:prSet>
      <dgm:spPr/>
    </dgm:pt>
    <dgm:pt modelId="{F363C8BE-825E-477D-BD75-307407A08208}" type="pres">
      <dgm:prSet presAssocID="{37D4D533-CDD1-46FA-9FB1-CB035079DC19}" presName="level3hierChild" presStyleCnt="0"/>
      <dgm:spPr/>
    </dgm:pt>
    <dgm:pt modelId="{58D4DD5A-0E16-4BC7-9ABF-BEE03F3EF0B7}" type="pres">
      <dgm:prSet presAssocID="{665841FD-90AD-4DAE-9E1B-0A207629EE7F}" presName="conn2-1" presStyleLbl="parChTrans1D2" presStyleIdx="1" presStyleCnt="2"/>
      <dgm:spPr/>
    </dgm:pt>
    <dgm:pt modelId="{C022C655-BC44-43A1-A5C2-AAF784B893DE}" type="pres">
      <dgm:prSet presAssocID="{665841FD-90AD-4DAE-9E1B-0A207629EE7F}" presName="connTx" presStyleLbl="parChTrans1D2" presStyleIdx="1" presStyleCnt="2"/>
      <dgm:spPr/>
    </dgm:pt>
    <dgm:pt modelId="{72DA619F-57CA-4D2E-94FC-F4E04A8E33B8}" type="pres">
      <dgm:prSet presAssocID="{3940836A-6C13-4E31-ABEE-46ADE6A7EE94}" presName="root2" presStyleCnt="0"/>
      <dgm:spPr/>
    </dgm:pt>
    <dgm:pt modelId="{476B7C93-D66B-4743-B1D6-052F3122422A}" type="pres">
      <dgm:prSet presAssocID="{3940836A-6C13-4E31-ABEE-46ADE6A7EE94}" presName="LevelTwoTextNode" presStyleLbl="node2" presStyleIdx="1" presStyleCnt="2">
        <dgm:presLayoutVars>
          <dgm:chPref val="3"/>
        </dgm:presLayoutVars>
      </dgm:prSet>
      <dgm:spPr/>
    </dgm:pt>
    <dgm:pt modelId="{6F98F5C2-7AD7-4313-8420-317465FE2FE1}" type="pres">
      <dgm:prSet presAssocID="{3940836A-6C13-4E31-ABEE-46ADE6A7EE94}" presName="level3hierChild" presStyleCnt="0"/>
      <dgm:spPr/>
    </dgm:pt>
  </dgm:ptLst>
  <dgm:cxnLst>
    <dgm:cxn modelId="{B0B2D306-76DA-43E7-91F6-21C52002BA24}" srcId="{D2B3FA84-DC57-481B-8938-201115BB3868}" destId="{200F4409-E31D-47F7-AAFD-2A18FCF6D7BB}" srcOrd="0" destOrd="0" parTransId="{47574E1B-592E-4C41-9D69-82C8CF64C848}" sibTransId="{F1E66BE1-757C-42AE-84AB-CEE3D88B60F6}"/>
    <dgm:cxn modelId="{EB437E08-6601-4B08-B246-9E171F803C7E}" type="presOf" srcId="{8DFE4329-D0FB-495B-82C7-FF378A7C5CD0}" destId="{7FB6F946-69D4-4D03-8249-BE93EE15205E}" srcOrd="1" destOrd="0" presId="urn:microsoft.com/office/officeart/2005/8/layout/hierarchy2"/>
    <dgm:cxn modelId="{FF913326-C9CE-4DE4-A5E0-124517881F00}" type="presOf" srcId="{665841FD-90AD-4DAE-9E1B-0A207629EE7F}" destId="{C022C655-BC44-43A1-A5C2-AAF784B893DE}" srcOrd="1" destOrd="0" presId="urn:microsoft.com/office/officeart/2005/8/layout/hierarchy2"/>
    <dgm:cxn modelId="{2B689726-9148-40B9-9161-E54F7C8E048D}" type="presOf" srcId="{8DFE4329-D0FB-495B-82C7-FF378A7C5CD0}" destId="{4BFA949E-9318-418B-84EB-09D51B6574EE}" srcOrd="0" destOrd="0" presId="urn:microsoft.com/office/officeart/2005/8/layout/hierarchy2"/>
    <dgm:cxn modelId="{EBC0A52F-046F-408E-AF34-798D5FA2AAD2}" srcId="{200F4409-E31D-47F7-AAFD-2A18FCF6D7BB}" destId="{3940836A-6C13-4E31-ABEE-46ADE6A7EE94}" srcOrd="1" destOrd="0" parTransId="{665841FD-90AD-4DAE-9E1B-0A207629EE7F}" sibTransId="{05088370-2CD1-47B1-8EB0-4C78F3E233B9}"/>
    <dgm:cxn modelId="{57359653-928D-4992-A101-BAAEDBF4AD38}" type="presOf" srcId="{D2B3FA84-DC57-481B-8938-201115BB3868}" destId="{4C91E885-54DC-430F-9A86-C79FB55DAFE1}" srcOrd="0" destOrd="0" presId="urn:microsoft.com/office/officeart/2005/8/layout/hierarchy2"/>
    <dgm:cxn modelId="{D61BB37F-AA8D-4509-90E5-71E1F152F265}" type="presOf" srcId="{3940836A-6C13-4E31-ABEE-46ADE6A7EE94}" destId="{476B7C93-D66B-4743-B1D6-052F3122422A}" srcOrd="0" destOrd="0" presId="urn:microsoft.com/office/officeart/2005/8/layout/hierarchy2"/>
    <dgm:cxn modelId="{4FFA58A0-B69E-4C70-B171-E537A5C024DE}" srcId="{200F4409-E31D-47F7-AAFD-2A18FCF6D7BB}" destId="{37D4D533-CDD1-46FA-9FB1-CB035079DC19}" srcOrd="0" destOrd="0" parTransId="{8DFE4329-D0FB-495B-82C7-FF378A7C5CD0}" sibTransId="{C550046E-3C65-4089-9BA6-1495659C69D0}"/>
    <dgm:cxn modelId="{D08002A1-833D-4A64-998B-3E8E57A7B8FC}" type="presOf" srcId="{200F4409-E31D-47F7-AAFD-2A18FCF6D7BB}" destId="{CF0F4F98-37D9-4C50-B468-89BC7DB881B1}" srcOrd="0" destOrd="0" presId="urn:microsoft.com/office/officeart/2005/8/layout/hierarchy2"/>
    <dgm:cxn modelId="{59B852B9-9F82-4BA4-9D9E-94BE18CB87D7}" type="presOf" srcId="{37D4D533-CDD1-46FA-9FB1-CB035079DC19}" destId="{DD732550-A771-4158-B8D1-F1BE73FD7366}" srcOrd="0" destOrd="0" presId="urn:microsoft.com/office/officeart/2005/8/layout/hierarchy2"/>
    <dgm:cxn modelId="{536E46C8-A37C-4E2E-A2CD-B1778B0DA055}" type="presOf" srcId="{665841FD-90AD-4DAE-9E1B-0A207629EE7F}" destId="{58D4DD5A-0E16-4BC7-9ABF-BEE03F3EF0B7}" srcOrd="0" destOrd="0" presId="urn:microsoft.com/office/officeart/2005/8/layout/hierarchy2"/>
    <dgm:cxn modelId="{1480246C-1CDB-4183-A47A-A65A6CFB1FE8}" type="presParOf" srcId="{4C91E885-54DC-430F-9A86-C79FB55DAFE1}" destId="{B8CE3C05-3E21-4629-9ECF-4643C8E4D949}" srcOrd="0" destOrd="0" presId="urn:microsoft.com/office/officeart/2005/8/layout/hierarchy2"/>
    <dgm:cxn modelId="{86EE5A94-CB7F-4228-96F0-457E35B8AD38}" type="presParOf" srcId="{B8CE3C05-3E21-4629-9ECF-4643C8E4D949}" destId="{CF0F4F98-37D9-4C50-B468-89BC7DB881B1}" srcOrd="0" destOrd="0" presId="urn:microsoft.com/office/officeart/2005/8/layout/hierarchy2"/>
    <dgm:cxn modelId="{5AA76598-B56F-41A1-8BD8-9EC3F7B01B1A}" type="presParOf" srcId="{B8CE3C05-3E21-4629-9ECF-4643C8E4D949}" destId="{FC6CB18C-536C-4CC0-AC43-9FDB8D085F78}" srcOrd="1" destOrd="0" presId="urn:microsoft.com/office/officeart/2005/8/layout/hierarchy2"/>
    <dgm:cxn modelId="{8CFB2CCB-4234-4056-9C99-614E7DA219E0}" type="presParOf" srcId="{FC6CB18C-536C-4CC0-AC43-9FDB8D085F78}" destId="{4BFA949E-9318-418B-84EB-09D51B6574EE}" srcOrd="0" destOrd="0" presId="urn:microsoft.com/office/officeart/2005/8/layout/hierarchy2"/>
    <dgm:cxn modelId="{A9BEAF5B-AD0B-4707-BF8B-FE625FD461A7}" type="presParOf" srcId="{4BFA949E-9318-418B-84EB-09D51B6574EE}" destId="{7FB6F946-69D4-4D03-8249-BE93EE15205E}" srcOrd="0" destOrd="0" presId="urn:microsoft.com/office/officeart/2005/8/layout/hierarchy2"/>
    <dgm:cxn modelId="{6E8343CF-5FD6-4220-90B1-0C91A8FFABCE}" type="presParOf" srcId="{FC6CB18C-536C-4CC0-AC43-9FDB8D085F78}" destId="{6A20309F-C0BA-4612-99AA-0B653D0300BB}" srcOrd="1" destOrd="0" presId="urn:microsoft.com/office/officeart/2005/8/layout/hierarchy2"/>
    <dgm:cxn modelId="{E97AF695-C2CE-4941-ADF4-B4DA2716A99B}" type="presParOf" srcId="{6A20309F-C0BA-4612-99AA-0B653D0300BB}" destId="{DD732550-A771-4158-B8D1-F1BE73FD7366}" srcOrd="0" destOrd="0" presId="urn:microsoft.com/office/officeart/2005/8/layout/hierarchy2"/>
    <dgm:cxn modelId="{3DB542EF-2DC3-4B54-B4C4-F0B81D6FA5D2}" type="presParOf" srcId="{6A20309F-C0BA-4612-99AA-0B653D0300BB}" destId="{F363C8BE-825E-477D-BD75-307407A08208}" srcOrd="1" destOrd="0" presId="urn:microsoft.com/office/officeart/2005/8/layout/hierarchy2"/>
    <dgm:cxn modelId="{4ADFD9C4-9023-49D8-AA4A-AA9A95BB2D27}" type="presParOf" srcId="{FC6CB18C-536C-4CC0-AC43-9FDB8D085F78}" destId="{58D4DD5A-0E16-4BC7-9ABF-BEE03F3EF0B7}" srcOrd="2" destOrd="0" presId="urn:microsoft.com/office/officeart/2005/8/layout/hierarchy2"/>
    <dgm:cxn modelId="{D50C2D95-A15A-45E4-9FD2-98F960261873}" type="presParOf" srcId="{58D4DD5A-0E16-4BC7-9ABF-BEE03F3EF0B7}" destId="{C022C655-BC44-43A1-A5C2-AAF784B893DE}" srcOrd="0" destOrd="0" presId="urn:microsoft.com/office/officeart/2005/8/layout/hierarchy2"/>
    <dgm:cxn modelId="{BF739340-65B0-47C1-8DA8-58F584AE9291}" type="presParOf" srcId="{FC6CB18C-536C-4CC0-AC43-9FDB8D085F78}" destId="{72DA619F-57CA-4D2E-94FC-F4E04A8E33B8}" srcOrd="3" destOrd="0" presId="urn:microsoft.com/office/officeart/2005/8/layout/hierarchy2"/>
    <dgm:cxn modelId="{5E00C0D3-8F98-4965-BA70-32F776D86EED}" type="presParOf" srcId="{72DA619F-57CA-4D2E-94FC-F4E04A8E33B8}" destId="{476B7C93-D66B-4743-B1D6-052F3122422A}" srcOrd="0" destOrd="0" presId="urn:microsoft.com/office/officeart/2005/8/layout/hierarchy2"/>
    <dgm:cxn modelId="{602D3784-94A8-4D1F-B074-A2A4B59FF23E}" type="presParOf" srcId="{72DA619F-57CA-4D2E-94FC-F4E04A8E33B8}" destId="{6F98F5C2-7AD7-4313-8420-317465FE2FE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931A6B-D225-45A7-806A-5F27F4E85249}">
      <dsp:nvSpPr>
        <dsp:cNvPr id="0" name=""/>
        <dsp:cNvSpPr/>
      </dsp:nvSpPr>
      <dsp:spPr>
        <a:xfrm>
          <a:off x="10715" y="3103165"/>
          <a:ext cx="3202781" cy="19216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 dirty="0"/>
            <a:t>Valoración de riesgos altos relacionados con accidentes de tránsito</a:t>
          </a:r>
          <a:endParaRPr lang="es-CO" sz="2600" kern="1200" dirty="0"/>
        </a:p>
      </dsp:txBody>
      <dsp:txXfrm>
        <a:off x="66999" y="3159449"/>
        <a:ext cx="3090213" cy="1809100"/>
      </dsp:txXfrm>
    </dsp:sp>
    <dsp:sp modelId="{7E428CAA-5FC9-442C-BCB7-C979C1738BBE}">
      <dsp:nvSpPr>
        <dsp:cNvPr id="0" name=""/>
        <dsp:cNvSpPr/>
      </dsp:nvSpPr>
      <dsp:spPr>
        <a:xfrm>
          <a:off x="3533775" y="3666855"/>
          <a:ext cx="678989" cy="79428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100" kern="1200"/>
        </a:p>
      </dsp:txBody>
      <dsp:txXfrm>
        <a:off x="3533775" y="3825713"/>
        <a:ext cx="475292" cy="476573"/>
      </dsp:txXfrm>
    </dsp:sp>
    <dsp:sp modelId="{A8DB3BD0-6DB9-4A51-B88B-5CEBBAB193DB}">
      <dsp:nvSpPr>
        <dsp:cNvPr id="0" name=""/>
        <dsp:cNvSpPr/>
      </dsp:nvSpPr>
      <dsp:spPr>
        <a:xfrm>
          <a:off x="4494609" y="3103165"/>
          <a:ext cx="3202781" cy="19216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 dirty="0"/>
            <a:t>Normatividad que obliga a las empresas de transportes a implementar el PESV</a:t>
          </a:r>
          <a:endParaRPr lang="es-CO" sz="2600" kern="1200" dirty="0"/>
        </a:p>
      </dsp:txBody>
      <dsp:txXfrm>
        <a:off x="4550893" y="3159449"/>
        <a:ext cx="3090213" cy="1809100"/>
      </dsp:txXfrm>
    </dsp:sp>
    <dsp:sp modelId="{5192CE9F-DD2D-47C1-97C2-83CB5A57785B}">
      <dsp:nvSpPr>
        <dsp:cNvPr id="0" name=""/>
        <dsp:cNvSpPr/>
      </dsp:nvSpPr>
      <dsp:spPr>
        <a:xfrm>
          <a:off x="8017668" y="3666855"/>
          <a:ext cx="678989" cy="79428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100" kern="1200"/>
        </a:p>
      </dsp:txBody>
      <dsp:txXfrm>
        <a:off x="8017668" y="3825713"/>
        <a:ext cx="475292" cy="476573"/>
      </dsp:txXfrm>
    </dsp:sp>
    <dsp:sp modelId="{33073783-6174-4807-92C8-D2173B87216D}">
      <dsp:nvSpPr>
        <dsp:cNvPr id="0" name=""/>
        <dsp:cNvSpPr/>
      </dsp:nvSpPr>
      <dsp:spPr>
        <a:xfrm>
          <a:off x="8978503" y="3103165"/>
          <a:ext cx="3202781" cy="19216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 dirty="0" err="1"/>
            <a:t>Trasercol</a:t>
          </a:r>
          <a:r>
            <a:rPr lang="es-MX" sz="2600" kern="1200" dirty="0"/>
            <a:t> no cuenta con PESV</a:t>
          </a:r>
          <a:endParaRPr lang="es-CO" sz="2600" kern="1200" dirty="0"/>
        </a:p>
      </dsp:txBody>
      <dsp:txXfrm>
        <a:off x="9034787" y="3159449"/>
        <a:ext cx="3090213" cy="180910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0F4F98-37D9-4C50-B468-89BC7DB881B1}">
      <dsp:nvSpPr>
        <dsp:cNvPr id="0" name=""/>
        <dsp:cNvSpPr/>
      </dsp:nvSpPr>
      <dsp:spPr>
        <a:xfrm>
          <a:off x="5356" y="2150464"/>
          <a:ext cx="3095754" cy="15478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/>
            <a:t>Infraestructura Segura</a:t>
          </a:r>
        </a:p>
      </dsp:txBody>
      <dsp:txXfrm>
        <a:off x="50692" y="2195800"/>
        <a:ext cx="3005082" cy="1457205"/>
      </dsp:txXfrm>
    </dsp:sp>
    <dsp:sp modelId="{4BFA949E-9318-418B-84EB-09D51B6574EE}">
      <dsp:nvSpPr>
        <dsp:cNvPr id="0" name=""/>
        <dsp:cNvSpPr/>
      </dsp:nvSpPr>
      <dsp:spPr>
        <a:xfrm rot="19457599">
          <a:off x="2957775" y="2455569"/>
          <a:ext cx="1524973" cy="47636"/>
        </a:xfrm>
        <a:custGeom>
          <a:avLst/>
          <a:gdLst/>
          <a:ahLst/>
          <a:cxnLst/>
          <a:rect l="0" t="0" r="0" b="0"/>
          <a:pathLst>
            <a:path>
              <a:moveTo>
                <a:pt x="0" y="23818"/>
              </a:moveTo>
              <a:lnTo>
                <a:pt x="1524973" y="2381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00" kern="1200"/>
        </a:p>
      </dsp:txBody>
      <dsp:txXfrm>
        <a:off x="3682138" y="2441263"/>
        <a:ext cx="76248" cy="76248"/>
      </dsp:txXfrm>
    </dsp:sp>
    <dsp:sp modelId="{DD732550-A771-4158-B8D1-F1BE73FD7366}">
      <dsp:nvSpPr>
        <dsp:cNvPr id="0" name=""/>
        <dsp:cNvSpPr/>
      </dsp:nvSpPr>
      <dsp:spPr>
        <a:xfrm>
          <a:off x="4339413" y="1260434"/>
          <a:ext cx="3095754" cy="15478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/>
            <a:t>Señalización áreas locativas</a:t>
          </a:r>
        </a:p>
      </dsp:txBody>
      <dsp:txXfrm>
        <a:off x="4384749" y="1305770"/>
        <a:ext cx="3005082" cy="1457205"/>
      </dsp:txXfrm>
    </dsp:sp>
    <dsp:sp modelId="{58D4DD5A-0E16-4BC7-9ABF-BEE03F3EF0B7}">
      <dsp:nvSpPr>
        <dsp:cNvPr id="0" name=""/>
        <dsp:cNvSpPr/>
      </dsp:nvSpPr>
      <dsp:spPr>
        <a:xfrm rot="2142401">
          <a:off x="2957775" y="3345599"/>
          <a:ext cx="1524973" cy="47636"/>
        </a:xfrm>
        <a:custGeom>
          <a:avLst/>
          <a:gdLst/>
          <a:ahLst/>
          <a:cxnLst/>
          <a:rect l="0" t="0" r="0" b="0"/>
          <a:pathLst>
            <a:path>
              <a:moveTo>
                <a:pt x="0" y="23818"/>
              </a:moveTo>
              <a:lnTo>
                <a:pt x="1524973" y="2381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00" kern="1200"/>
        </a:p>
      </dsp:txBody>
      <dsp:txXfrm>
        <a:off x="3682138" y="3331293"/>
        <a:ext cx="76248" cy="76248"/>
      </dsp:txXfrm>
    </dsp:sp>
    <dsp:sp modelId="{476B7C93-D66B-4743-B1D6-052F3122422A}">
      <dsp:nvSpPr>
        <dsp:cNvPr id="0" name=""/>
        <dsp:cNvSpPr/>
      </dsp:nvSpPr>
      <dsp:spPr>
        <a:xfrm>
          <a:off x="4339413" y="3040493"/>
          <a:ext cx="3095754" cy="15478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/>
            <a:t>Análisis de Rutas Seguras</a:t>
          </a:r>
        </a:p>
      </dsp:txBody>
      <dsp:txXfrm>
        <a:off x="4384749" y="3085829"/>
        <a:ext cx="3005082" cy="14572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DE2993-A818-487E-80CA-E69AC750F47F}">
      <dsp:nvSpPr>
        <dsp:cNvPr id="0" name=""/>
        <dsp:cNvSpPr/>
      </dsp:nvSpPr>
      <dsp:spPr>
        <a:xfrm>
          <a:off x="2891837" y="1762"/>
          <a:ext cx="2522753" cy="12613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Valor teórico</a:t>
          </a:r>
          <a:endParaRPr lang="es-CO" sz="3100" kern="1200" dirty="0"/>
        </a:p>
      </dsp:txBody>
      <dsp:txXfrm>
        <a:off x="2928781" y="38706"/>
        <a:ext cx="2448865" cy="1187488"/>
      </dsp:txXfrm>
    </dsp:sp>
    <dsp:sp modelId="{EDCDEDA7-DC8F-4544-AF5F-28A6021967F7}">
      <dsp:nvSpPr>
        <dsp:cNvPr id="0" name=""/>
        <dsp:cNvSpPr/>
      </dsp:nvSpPr>
      <dsp:spPr>
        <a:xfrm rot="2700000">
          <a:off x="4707343" y="1625169"/>
          <a:ext cx="1318660" cy="441481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800" kern="1200"/>
        </a:p>
      </dsp:txBody>
      <dsp:txXfrm>
        <a:off x="4839787" y="1713465"/>
        <a:ext cx="1053772" cy="264889"/>
      </dsp:txXfrm>
    </dsp:sp>
    <dsp:sp modelId="{E9ECD670-2B51-4720-B919-77DEB34F227C}">
      <dsp:nvSpPr>
        <dsp:cNvPr id="0" name=""/>
        <dsp:cNvSpPr/>
      </dsp:nvSpPr>
      <dsp:spPr>
        <a:xfrm>
          <a:off x="5318756" y="2428681"/>
          <a:ext cx="2522753" cy="12613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shade val="51000"/>
                <a:satMod val="130000"/>
              </a:schemeClr>
            </a:gs>
            <a:gs pos="80000">
              <a:schemeClr val="accent3">
                <a:hueOff val="3750088"/>
                <a:satOff val="-5627"/>
                <a:lumOff val="-915"/>
                <a:alphaOff val="0"/>
                <a:shade val="93000"/>
                <a:satMod val="13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Relevancia social</a:t>
          </a:r>
          <a:endParaRPr lang="es-CO" sz="3100" kern="1200" dirty="0"/>
        </a:p>
      </dsp:txBody>
      <dsp:txXfrm>
        <a:off x="5355700" y="2465625"/>
        <a:ext cx="2448865" cy="1187488"/>
      </dsp:txXfrm>
    </dsp:sp>
    <dsp:sp modelId="{30AFB4D3-38AC-4879-BC4E-253AAB0B2928}">
      <dsp:nvSpPr>
        <dsp:cNvPr id="0" name=""/>
        <dsp:cNvSpPr/>
      </dsp:nvSpPr>
      <dsp:spPr>
        <a:xfrm rot="8100000">
          <a:off x="4707343" y="4052088"/>
          <a:ext cx="1318660" cy="441481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shade val="51000"/>
                <a:satMod val="130000"/>
              </a:schemeClr>
            </a:gs>
            <a:gs pos="80000">
              <a:schemeClr val="accent3">
                <a:hueOff val="3750088"/>
                <a:satOff val="-5627"/>
                <a:lumOff val="-915"/>
                <a:alphaOff val="0"/>
                <a:shade val="93000"/>
                <a:satMod val="13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800" kern="1200"/>
        </a:p>
      </dsp:txBody>
      <dsp:txXfrm rot="10800000">
        <a:off x="4839787" y="4140384"/>
        <a:ext cx="1053772" cy="264889"/>
      </dsp:txXfrm>
    </dsp:sp>
    <dsp:sp modelId="{5E6B2BC5-BB87-4DCE-BB98-BE6669A0500F}">
      <dsp:nvSpPr>
        <dsp:cNvPr id="0" name=""/>
        <dsp:cNvSpPr/>
      </dsp:nvSpPr>
      <dsp:spPr>
        <a:xfrm>
          <a:off x="2891837" y="4855600"/>
          <a:ext cx="2522753" cy="12613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shade val="51000"/>
                <a:satMod val="130000"/>
              </a:schemeClr>
            </a:gs>
            <a:gs pos="80000">
              <a:schemeClr val="accent3">
                <a:hueOff val="7500176"/>
                <a:satOff val="-11253"/>
                <a:lumOff val="-1830"/>
                <a:alphaOff val="0"/>
                <a:shade val="93000"/>
                <a:satMod val="13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Implicaciones prácticas</a:t>
          </a:r>
          <a:endParaRPr lang="es-CO" sz="3100" kern="1200" dirty="0"/>
        </a:p>
      </dsp:txBody>
      <dsp:txXfrm>
        <a:off x="2928781" y="4892544"/>
        <a:ext cx="2448865" cy="1187488"/>
      </dsp:txXfrm>
    </dsp:sp>
    <dsp:sp modelId="{0601ED15-65DF-422F-B408-D572C01A2A8F}">
      <dsp:nvSpPr>
        <dsp:cNvPr id="0" name=""/>
        <dsp:cNvSpPr/>
      </dsp:nvSpPr>
      <dsp:spPr>
        <a:xfrm rot="13500000">
          <a:off x="2280424" y="4052088"/>
          <a:ext cx="1318660" cy="441481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shade val="51000"/>
                <a:satMod val="130000"/>
              </a:schemeClr>
            </a:gs>
            <a:gs pos="80000">
              <a:schemeClr val="accent3">
                <a:hueOff val="7500176"/>
                <a:satOff val="-11253"/>
                <a:lumOff val="-1830"/>
                <a:alphaOff val="0"/>
                <a:shade val="93000"/>
                <a:satMod val="13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800" kern="1200"/>
        </a:p>
      </dsp:txBody>
      <dsp:txXfrm rot="10800000">
        <a:off x="2412868" y="4140384"/>
        <a:ext cx="1053772" cy="264889"/>
      </dsp:txXfrm>
    </dsp:sp>
    <dsp:sp modelId="{1B026AB6-0FDF-4A5C-BC9E-9DDB4A7EEA10}">
      <dsp:nvSpPr>
        <dsp:cNvPr id="0" name=""/>
        <dsp:cNvSpPr/>
      </dsp:nvSpPr>
      <dsp:spPr>
        <a:xfrm>
          <a:off x="464918" y="2428681"/>
          <a:ext cx="2522753" cy="12613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Utilidad metodológica</a:t>
          </a:r>
          <a:endParaRPr lang="es-CO" sz="3100" kern="1200" dirty="0"/>
        </a:p>
      </dsp:txBody>
      <dsp:txXfrm>
        <a:off x="501862" y="2465625"/>
        <a:ext cx="2448865" cy="1187488"/>
      </dsp:txXfrm>
    </dsp:sp>
    <dsp:sp modelId="{ABFB6602-381B-4684-AE7B-AE10FB135393}">
      <dsp:nvSpPr>
        <dsp:cNvPr id="0" name=""/>
        <dsp:cNvSpPr/>
      </dsp:nvSpPr>
      <dsp:spPr>
        <a:xfrm rot="18900000">
          <a:off x="2280424" y="1625169"/>
          <a:ext cx="1318660" cy="441481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800" kern="1200"/>
        </a:p>
      </dsp:txBody>
      <dsp:txXfrm>
        <a:off x="2412868" y="1713465"/>
        <a:ext cx="1053772" cy="2648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2FAED7-3EC4-4213-A190-B67DE6B5657E}">
      <dsp:nvSpPr>
        <dsp:cNvPr id="0" name=""/>
        <dsp:cNvSpPr/>
      </dsp:nvSpPr>
      <dsp:spPr>
        <a:xfrm>
          <a:off x="0" y="411480"/>
          <a:ext cx="5943599" cy="2377439"/>
        </a:xfrm>
        <a:prstGeom prst="leftRightRibbon">
          <a:avLst/>
        </a:prstGeom>
        <a:solidFill>
          <a:schemeClr val="accent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18A788D-D33B-4DAA-9D97-CE9CA6DD3B88}">
      <dsp:nvSpPr>
        <dsp:cNvPr id="0" name=""/>
        <dsp:cNvSpPr/>
      </dsp:nvSpPr>
      <dsp:spPr>
        <a:xfrm>
          <a:off x="713231" y="827532"/>
          <a:ext cx="1961387" cy="1164945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17348" rIns="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300" kern="1200" dirty="0"/>
            <a:t>Población </a:t>
          </a:r>
          <a:endParaRPr lang="es-CO" sz="3300" kern="1200" dirty="0"/>
        </a:p>
      </dsp:txBody>
      <dsp:txXfrm>
        <a:off x="713231" y="827532"/>
        <a:ext cx="1961387" cy="1164945"/>
      </dsp:txXfrm>
    </dsp:sp>
    <dsp:sp modelId="{BE93F222-CC56-4AA7-9D35-4FC92786BD3B}">
      <dsp:nvSpPr>
        <dsp:cNvPr id="0" name=""/>
        <dsp:cNvSpPr/>
      </dsp:nvSpPr>
      <dsp:spPr>
        <a:xfrm>
          <a:off x="2971799" y="1207922"/>
          <a:ext cx="2318003" cy="1164945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17348" rIns="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300" kern="1200" dirty="0"/>
            <a:t>33 empleados </a:t>
          </a:r>
          <a:endParaRPr lang="es-CO" sz="3300" kern="1200" dirty="0"/>
        </a:p>
      </dsp:txBody>
      <dsp:txXfrm>
        <a:off x="2971799" y="1207922"/>
        <a:ext cx="2318003" cy="11649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2DD9FC-59C0-41DF-852E-080A798597CF}">
      <dsp:nvSpPr>
        <dsp:cNvPr id="0" name=""/>
        <dsp:cNvSpPr/>
      </dsp:nvSpPr>
      <dsp:spPr>
        <a:xfrm rot="21300000">
          <a:off x="17237" y="1512055"/>
          <a:ext cx="5582554" cy="639286"/>
        </a:xfrm>
        <a:prstGeom prst="mathMinus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60DFB7-F47C-409C-A2F2-95EE8054DA30}">
      <dsp:nvSpPr>
        <dsp:cNvPr id="0" name=""/>
        <dsp:cNvSpPr/>
      </dsp:nvSpPr>
      <dsp:spPr>
        <a:xfrm>
          <a:off x="674043" y="180340"/>
          <a:ext cx="1685108" cy="1442720"/>
        </a:xfrm>
        <a:prstGeom prst="downArrow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5B72AA-C833-4BE8-9CE8-C09668A91C62}">
      <dsp:nvSpPr>
        <dsp:cNvPr id="0" name=""/>
        <dsp:cNvSpPr/>
      </dsp:nvSpPr>
      <dsp:spPr>
        <a:xfrm>
          <a:off x="2977025" y="0"/>
          <a:ext cx="1797449" cy="15148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Muestra </a:t>
          </a:r>
          <a:endParaRPr lang="es-CO" sz="3100" kern="1200" dirty="0"/>
        </a:p>
      </dsp:txBody>
      <dsp:txXfrm>
        <a:off x="2977025" y="0"/>
        <a:ext cx="1797449" cy="1514856"/>
      </dsp:txXfrm>
    </dsp:sp>
    <dsp:sp modelId="{165E2731-7D19-4FDF-9D64-E870F47542A4}">
      <dsp:nvSpPr>
        <dsp:cNvPr id="0" name=""/>
        <dsp:cNvSpPr/>
      </dsp:nvSpPr>
      <dsp:spPr>
        <a:xfrm>
          <a:off x="3257876" y="1983740"/>
          <a:ext cx="1685108" cy="1442720"/>
        </a:xfrm>
        <a:prstGeom prst="upArrow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081946-B283-403A-8030-728A1E967563}">
      <dsp:nvSpPr>
        <dsp:cNvPr id="0" name=""/>
        <dsp:cNvSpPr/>
      </dsp:nvSpPr>
      <dsp:spPr>
        <a:xfrm>
          <a:off x="842554" y="2091943"/>
          <a:ext cx="1797449" cy="15148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Censal </a:t>
          </a:r>
          <a:endParaRPr lang="es-CO" sz="3100" kern="1200" dirty="0"/>
        </a:p>
      </dsp:txBody>
      <dsp:txXfrm>
        <a:off x="842554" y="2091943"/>
        <a:ext cx="1797449" cy="151485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C875E8-DB52-4CDB-8CC2-A7B9F5122B49}">
      <dsp:nvSpPr>
        <dsp:cNvPr id="0" name=""/>
        <dsp:cNvSpPr/>
      </dsp:nvSpPr>
      <dsp:spPr>
        <a:xfrm>
          <a:off x="651441" y="0"/>
          <a:ext cx="7445450" cy="4175622"/>
        </a:xfrm>
        <a:prstGeom prst="rightArrow">
          <a:avLst/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0B03665-1455-4685-9927-81D81200D3C5}">
      <dsp:nvSpPr>
        <dsp:cNvPr id="0" name=""/>
        <dsp:cNvSpPr/>
      </dsp:nvSpPr>
      <dsp:spPr>
        <a:xfrm>
          <a:off x="864810" y="1252686"/>
          <a:ext cx="2908403" cy="1670248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>
              <a:latin typeface="+mn-lt"/>
              <a:cs typeface="Arial" panose="020B0604020202020204" pitchFamily="34" charset="0"/>
            </a:rPr>
            <a:t>Tipo de investigación </a:t>
          </a:r>
          <a:endParaRPr lang="es-CO" sz="3200" kern="1200" dirty="0">
            <a:latin typeface="+mn-lt"/>
            <a:cs typeface="Arial" panose="020B0604020202020204" pitchFamily="34" charset="0"/>
          </a:endParaRPr>
        </a:p>
      </dsp:txBody>
      <dsp:txXfrm>
        <a:off x="946345" y="1334221"/>
        <a:ext cx="2745333" cy="1507178"/>
      </dsp:txXfrm>
    </dsp:sp>
    <dsp:sp modelId="{1E477A7E-7C9C-4664-8BD4-76F906CF14EC}">
      <dsp:nvSpPr>
        <dsp:cNvPr id="0" name=""/>
        <dsp:cNvSpPr/>
      </dsp:nvSpPr>
      <dsp:spPr>
        <a:xfrm>
          <a:off x="3935305" y="1252686"/>
          <a:ext cx="3195937" cy="1670248"/>
        </a:xfrm>
        <a:prstGeom prst="roundRect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>
              <a:latin typeface="+mn-lt"/>
              <a:cs typeface="Arial" panose="020B0604020202020204" pitchFamily="34" charset="0"/>
            </a:rPr>
            <a:t>Descriptivo, cuantitativo</a:t>
          </a:r>
          <a:endParaRPr lang="es-CO" sz="3200" kern="1200" dirty="0">
            <a:latin typeface="+mn-lt"/>
            <a:cs typeface="Arial" panose="020B0604020202020204" pitchFamily="34" charset="0"/>
          </a:endParaRPr>
        </a:p>
      </dsp:txBody>
      <dsp:txXfrm>
        <a:off x="4016840" y="1334221"/>
        <a:ext cx="3032867" cy="150717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C875E8-DB52-4CDB-8CC2-A7B9F5122B49}">
      <dsp:nvSpPr>
        <dsp:cNvPr id="0" name=""/>
        <dsp:cNvSpPr/>
      </dsp:nvSpPr>
      <dsp:spPr>
        <a:xfrm>
          <a:off x="407792" y="0"/>
          <a:ext cx="4621652" cy="3200401"/>
        </a:xfrm>
        <a:prstGeom prst="rightArrow">
          <a:avLst/>
        </a:prstGeom>
        <a:solidFill>
          <a:schemeClr val="tx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0B03665-1455-4685-9927-81D81200D3C5}">
      <dsp:nvSpPr>
        <dsp:cNvPr id="0" name=""/>
        <dsp:cNvSpPr/>
      </dsp:nvSpPr>
      <dsp:spPr>
        <a:xfrm>
          <a:off x="767527" y="868204"/>
          <a:ext cx="2858467" cy="1280160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>
              <a:latin typeface="+mn-lt"/>
              <a:cs typeface="Arial" panose="020B0604020202020204" pitchFamily="34" charset="0"/>
            </a:rPr>
            <a:t>Enfoque de investigación </a:t>
          </a:r>
          <a:endParaRPr lang="es-CO" sz="3200" kern="1200" dirty="0">
            <a:latin typeface="+mn-lt"/>
            <a:cs typeface="Arial" panose="020B0604020202020204" pitchFamily="34" charset="0"/>
          </a:endParaRPr>
        </a:p>
      </dsp:txBody>
      <dsp:txXfrm>
        <a:off x="830019" y="930696"/>
        <a:ext cx="2733483" cy="115517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34A7B3-23BC-4747-8423-D79A94F03285}">
      <dsp:nvSpPr>
        <dsp:cNvPr id="0" name=""/>
        <dsp:cNvSpPr/>
      </dsp:nvSpPr>
      <dsp:spPr>
        <a:xfrm>
          <a:off x="-7429643" y="-1136524"/>
          <a:ext cx="8849357" cy="8849357"/>
        </a:xfrm>
        <a:prstGeom prst="blockArc">
          <a:avLst>
            <a:gd name="adj1" fmla="val 18900000"/>
            <a:gd name="adj2" fmla="val 2700000"/>
            <a:gd name="adj3" fmla="val 244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A23768-5A64-4B07-816D-3D0C417FF2FF}">
      <dsp:nvSpPr>
        <dsp:cNvPr id="0" name=""/>
        <dsp:cNvSpPr/>
      </dsp:nvSpPr>
      <dsp:spPr>
        <a:xfrm>
          <a:off x="461328" y="298958"/>
          <a:ext cx="8790141" cy="59765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4389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Líder del desempeño e implementación del PESV</a:t>
          </a:r>
          <a:endParaRPr lang="es-CO" sz="2200" kern="1200" dirty="0"/>
        </a:p>
      </dsp:txBody>
      <dsp:txXfrm>
        <a:off x="461328" y="298958"/>
        <a:ext cx="8790141" cy="597654"/>
      </dsp:txXfrm>
    </dsp:sp>
    <dsp:sp modelId="{CCD717CB-AFC2-49F8-B497-065129F7B623}">
      <dsp:nvSpPr>
        <dsp:cNvPr id="0" name=""/>
        <dsp:cNvSpPr/>
      </dsp:nvSpPr>
      <dsp:spPr>
        <a:xfrm>
          <a:off x="87793" y="224252"/>
          <a:ext cx="747068" cy="7470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734F69-ED65-4339-9587-876011E5F7B1}">
      <dsp:nvSpPr>
        <dsp:cNvPr id="0" name=""/>
        <dsp:cNvSpPr/>
      </dsp:nvSpPr>
      <dsp:spPr>
        <a:xfrm>
          <a:off x="1002558" y="1195967"/>
          <a:ext cx="8248911" cy="597654"/>
        </a:xfrm>
        <a:prstGeom prst="rect">
          <a:avLst/>
        </a:prstGeom>
        <a:gradFill rotWithShape="0">
          <a:gsLst>
            <a:gs pos="0">
              <a:schemeClr val="accent3">
                <a:hueOff val="1875044"/>
                <a:satOff val="-2813"/>
                <a:lumOff val="-458"/>
                <a:alphaOff val="0"/>
                <a:shade val="51000"/>
                <a:satMod val="130000"/>
              </a:schemeClr>
            </a:gs>
            <a:gs pos="80000">
              <a:schemeClr val="accent3">
                <a:hueOff val="1875044"/>
                <a:satOff val="-2813"/>
                <a:lumOff val="-458"/>
                <a:alphaOff val="0"/>
                <a:shade val="93000"/>
                <a:satMod val="130000"/>
              </a:schemeClr>
            </a:gs>
            <a:gs pos="100000">
              <a:schemeClr val="accent3">
                <a:hueOff val="1875044"/>
                <a:satOff val="-2813"/>
                <a:lumOff val="-4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4389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Comité de seguridad vial</a:t>
          </a:r>
          <a:endParaRPr lang="es-CO" sz="2200" kern="1200" dirty="0"/>
        </a:p>
      </dsp:txBody>
      <dsp:txXfrm>
        <a:off x="1002558" y="1195967"/>
        <a:ext cx="8248911" cy="597654"/>
      </dsp:txXfrm>
    </dsp:sp>
    <dsp:sp modelId="{AAB2177D-0304-4793-8124-9BF0369E0501}">
      <dsp:nvSpPr>
        <dsp:cNvPr id="0" name=""/>
        <dsp:cNvSpPr/>
      </dsp:nvSpPr>
      <dsp:spPr>
        <a:xfrm>
          <a:off x="629023" y="1121260"/>
          <a:ext cx="747068" cy="7470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875044"/>
              <a:satOff val="-2813"/>
              <a:lumOff val="-45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4C91A42-9E91-4F3E-9FDC-C45505D52087}">
      <dsp:nvSpPr>
        <dsp:cNvPr id="0" name=""/>
        <dsp:cNvSpPr/>
      </dsp:nvSpPr>
      <dsp:spPr>
        <a:xfrm>
          <a:off x="1299149" y="2092318"/>
          <a:ext cx="7952319" cy="597654"/>
        </a:xfrm>
        <a:prstGeom prst="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shade val="51000"/>
                <a:satMod val="130000"/>
              </a:schemeClr>
            </a:gs>
            <a:gs pos="80000">
              <a:schemeClr val="accent3">
                <a:hueOff val="3750088"/>
                <a:satOff val="-5627"/>
                <a:lumOff val="-915"/>
                <a:alphaOff val="0"/>
                <a:shade val="93000"/>
                <a:satMod val="13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4389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Política de seguridad vial</a:t>
          </a:r>
          <a:endParaRPr lang="es-CO" sz="2200" kern="1200" dirty="0"/>
        </a:p>
      </dsp:txBody>
      <dsp:txXfrm>
        <a:off x="1299149" y="2092318"/>
        <a:ext cx="7952319" cy="597654"/>
      </dsp:txXfrm>
    </dsp:sp>
    <dsp:sp modelId="{1E245B8C-8C87-43CE-9FB6-45D4C774E32D}">
      <dsp:nvSpPr>
        <dsp:cNvPr id="0" name=""/>
        <dsp:cNvSpPr/>
      </dsp:nvSpPr>
      <dsp:spPr>
        <a:xfrm>
          <a:off x="925615" y="2017611"/>
          <a:ext cx="747068" cy="7470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3750088"/>
              <a:satOff val="-5627"/>
              <a:lumOff val="-91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FDBEC91-809C-4818-B3E4-020EE7889281}">
      <dsp:nvSpPr>
        <dsp:cNvPr id="0" name=""/>
        <dsp:cNvSpPr/>
      </dsp:nvSpPr>
      <dsp:spPr>
        <a:xfrm>
          <a:off x="1393848" y="2989326"/>
          <a:ext cx="7857620" cy="597654"/>
        </a:xfrm>
        <a:prstGeom prst="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4389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s-CO" sz="2200" kern="1200" dirty="0"/>
            <a:t>Liderazgo, compromiso y corresponsabilidad del nivel directivo</a:t>
          </a:r>
        </a:p>
      </dsp:txBody>
      <dsp:txXfrm>
        <a:off x="1393848" y="2989326"/>
        <a:ext cx="7857620" cy="597654"/>
      </dsp:txXfrm>
    </dsp:sp>
    <dsp:sp modelId="{C6EDD62A-112A-4C91-AF29-284F8FC3523A}">
      <dsp:nvSpPr>
        <dsp:cNvPr id="0" name=""/>
        <dsp:cNvSpPr/>
      </dsp:nvSpPr>
      <dsp:spPr>
        <a:xfrm>
          <a:off x="1020314" y="2914619"/>
          <a:ext cx="747068" cy="7470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DD744C5-DF33-42DC-B729-319D2ADD09E3}">
      <dsp:nvSpPr>
        <dsp:cNvPr id="0" name=""/>
        <dsp:cNvSpPr/>
      </dsp:nvSpPr>
      <dsp:spPr>
        <a:xfrm>
          <a:off x="1299149" y="3886334"/>
          <a:ext cx="7952319" cy="597654"/>
        </a:xfrm>
        <a:prstGeom prst="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shade val="51000"/>
                <a:satMod val="130000"/>
              </a:schemeClr>
            </a:gs>
            <a:gs pos="80000">
              <a:schemeClr val="accent3">
                <a:hueOff val="7500176"/>
                <a:satOff val="-11253"/>
                <a:lumOff val="-1830"/>
                <a:alphaOff val="0"/>
                <a:shade val="93000"/>
                <a:satMod val="13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4389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Diagnóstico</a:t>
          </a:r>
          <a:endParaRPr lang="es-CO" sz="2200" kern="1200" dirty="0"/>
        </a:p>
      </dsp:txBody>
      <dsp:txXfrm>
        <a:off x="1299149" y="3886334"/>
        <a:ext cx="7952319" cy="597654"/>
      </dsp:txXfrm>
    </dsp:sp>
    <dsp:sp modelId="{04E7E032-D543-4E88-B5C7-3FB3B36551E1}">
      <dsp:nvSpPr>
        <dsp:cNvPr id="0" name=""/>
        <dsp:cNvSpPr/>
      </dsp:nvSpPr>
      <dsp:spPr>
        <a:xfrm>
          <a:off x="925615" y="3811628"/>
          <a:ext cx="747068" cy="7470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7500176"/>
              <a:satOff val="-11253"/>
              <a:lumOff val="-18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25C31E9-38DA-44E1-8808-DF6029DD6B9B}">
      <dsp:nvSpPr>
        <dsp:cNvPr id="0" name=""/>
        <dsp:cNvSpPr/>
      </dsp:nvSpPr>
      <dsp:spPr>
        <a:xfrm>
          <a:off x="1002558" y="4782685"/>
          <a:ext cx="8248911" cy="597654"/>
        </a:xfrm>
        <a:prstGeom prst="rect">
          <a:avLst/>
        </a:prstGeom>
        <a:gradFill rotWithShape="0">
          <a:gsLst>
            <a:gs pos="0">
              <a:schemeClr val="accent3">
                <a:hueOff val="9375220"/>
                <a:satOff val="-14067"/>
                <a:lumOff val="-2288"/>
                <a:alphaOff val="0"/>
                <a:shade val="51000"/>
                <a:satMod val="130000"/>
              </a:schemeClr>
            </a:gs>
            <a:gs pos="80000">
              <a:schemeClr val="accent3">
                <a:hueOff val="9375220"/>
                <a:satOff val="-14067"/>
                <a:lumOff val="-2288"/>
                <a:alphaOff val="0"/>
                <a:shade val="93000"/>
                <a:satMod val="130000"/>
              </a:schemeClr>
            </a:gs>
            <a:gs pos="100000">
              <a:schemeClr val="accent3">
                <a:hueOff val="9375220"/>
                <a:satOff val="-14067"/>
                <a:lumOff val="-22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4389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s-CO" sz="2200" kern="1200" dirty="0"/>
            <a:t>Caracterización, evaluación y control de riesgos</a:t>
          </a:r>
        </a:p>
      </dsp:txBody>
      <dsp:txXfrm>
        <a:off x="1002558" y="4782685"/>
        <a:ext cx="8248911" cy="597654"/>
      </dsp:txXfrm>
    </dsp:sp>
    <dsp:sp modelId="{43C731D2-D488-473E-B127-635898A46BD0}">
      <dsp:nvSpPr>
        <dsp:cNvPr id="0" name=""/>
        <dsp:cNvSpPr/>
      </dsp:nvSpPr>
      <dsp:spPr>
        <a:xfrm>
          <a:off x="629023" y="4707978"/>
          <a:ext cx="747068" cy="7470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9375220"/>
              <a:satOff val="-14067"/>
              <a:lumOff val="-228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8E23530-0CB9-4F5D-8A14-2781C079F420}">
      <dsp:nvSpPr>
        <dsp:cNvPr id="0" name=""/>
        <dsp:cNvSpPr/>
      </dsp:nvSpPr>
      <dsp:spPr>
        <a:xfrm>
          <a:off x="461328" y="5679694"/>
          <a:ext cx="8790141" cy="597654"/>
        </a:xfrm>
        <a:prstGeom prst="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74389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200" kern="1200" dirty="0"/>
            <a:t>Objetivos, metas y programas de gestión</a:t>
          </a:r>
          <a:endParaRPr lang="es-CO" sz="2200" kern="1200" dirty="0"/>
        </a:p>
      </dsp:txBody>
      <dsp:txXfrm>
        <a:off x="461328" y="5679694"/>
        <a:ext cx="8790141" cy="597654"/>
      </dsp:txXfrm>
    </dsp:sp>
    <dsp:sp modelId="{54AC52CE-8876-4901-972D-FBC120A6CFCB}">
      <dsp:nvSpPr>
        <dsp:cNvPr id="0" name=""/>
        <dsp:cNvSpPr/>
      </dsp:nvSpPr>
      <dsp:spPr>
        <a:xfrm>
          <a:off x="87793" y="5604987"/>
          <a:ext cx="747068" cy="74706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0F4F98-37D9-4C50-B468-89BC7DB881B1}">
      <dsp:nvSpPr>
        <dsp:cNvPr id="0" name=""/>
        <dsp:cNvSpPr/>
      </dsp:nvSpPr>
      <dsp:spPr>
        <a:xfrm>
          <a:off x="3209924" y="3462734"/>
          <a:ext cx="2405062" cy="12025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/>
            <a:t>Comportamiento Humano</a:t>
          </a:r>
        </a:p>
      </dsp:txBody>
      <dsp:txXfrm>
        <a:off x="3245145" y="3497955"/>
        <a:ext cx="2334620" cy="1132089"/>
      </dsp:txXfrm>
    </dsp:sp>
    <dsp:sp modelId="{4BFA949E-9318-418B-84EB-09D51B6574EE}">
      <dsp:nvSpPr>
        <dsp:cNvPr id="0" name=""/>
        <dsp:cNvSpPr/>
      </dsp:nvSpPr>
      <dsp:spPr>
        <a:xfrm rot="17132988">
          <a:off x="4301685" y="2322045"/>
          <a:ext cx="358862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3588629" y="1331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200" kern="1200"/>
        </a:p>
      </dsp:txBody>
      <dsp:txXfrm>
        <a:off x="6006284" y="2245645"/>
        <a:ext cx="179431" cy="179431"/>
      </dsp:txXfrm>
    </dsp:sp>
    <dsp:sp modelId="{DD732550-A771-4158-B8D1-F1BE73FD7366}">
      <dsp:nvSpPr>
        <dsp:cNvPr id="0" name=""/>
        <dsp:cNvSpPr/>
      </dsp:nvSpPr>
      <dsp:spPr>
        <a:xfrm>
          <a:off x="6577012" y="5457"/>
          <a:ext cx="2405062" cy="12025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/>
            <a:t>Pruebas preventivas de control para la seguridad vial </a:t>
          </a:r>
        </a:p>
      </dsp:txBody>
      <dsp:txXfrm>
        <a:off x="6612233" y="40678"/>
        <a:ext cx="2334620" cy="1132089"/>
      </dsp:txXfrm>
    </dsp:sp>
    <dsp:sp modelId="{58D4DD5A-0E16-4BC7-9ABF-BEE03F3EF0B7}">
      <dsp:nvSpPr>
        <dsp:cNvPr id="0" name=""/>
        <dsp:cNvSpPr/>
      </dsp:nvSpPr>
      <dsp:spPr>
        <a:xfrm rot="17692822">
          <a:off x="4952705" y="3013501"/>
          <a:ext cx="2286588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2286588" y="1331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800" kern="1200"/>
        </a:p>
      </dsp:txBody>
      <dsp:txXfrm>
        <a:off x="6038835" y="2969652"/>
        <a:ext cx="114329" cy="114329"/>
      </dsp:txXfrm>
    </dsp:sp>
    <dsp:sp modelId="{476B7C93-D66B-4743-B1D6-052F3122422A}">
      <dsp:nvSpPr>
        <dsp:cNvPr id="0" name=""/>
        <dsp:cNvSpPr/>
      </dsp:nvSpPr>
      <dsp:spPr>
        <a:xfrm>
          <a:off x="6577012" y="1388367"/>
          <a:ext cx="2405062" cy="12025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/>
            <a:t>Usar los elementos de protección (casco, gafas, chalecos refractivos, entre otros)</a:t>
          </a:r>
        </a:p>
      </dsp:txBody>
      <dsp:txXfrm>
        <a:off x="6612233" y="1423588"/>
        <a:ext cx="2334620" cy="1132089"/>
      </dsp:txXfrm>
    </dsp:sp>
    <dsp:sp modelId="{2201F800-442C-4C9B-B7C5-AA668E2642A3}">
      <dsp:nvSpPr>
        <dsp:cNvPr id="0" name=""/>
        <dsp:cNvSpPr/>
      </dsp:nvSpPr>
      <dsp:spPr>
        <a:xfrm rot="19457599">
          <a:off x="5503631" y="3704956"/>
          <a:ext cx="118473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184737" y="1331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500" kern="1200"/>
        </a:p>
      </dsp:txBody>
      <dsp:txXfrm>
        <a:off x="6066381" y="3688653"/>
        <a:ext cx="59236" cy="59236"/>
      </dsp:txXfrm>
    </dsp:sp>
    <dsp:sp modelId="{B7F5400E-AFE6-4AC1-96E1-D613559E393A}">
      <dsp:nvSpPr>
        <dsp:cNvPr id="0" name=""/>
        <dsp:cNvSpPr/>
      </dsp:nvSpPr>
      <dsp:spPr>
        <a:xfrm>
          <a:off x="6577012" y="2771278"/>
          <a:ext cx="2405062" cy="12025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/>
            <a:t>Cumplimiento de las normas de tránsito y transporte.</a:t>
          </a:r>
        </a:p>
      </dsp:txBody>
      <dsp:txXfrm>
        <a:off x="6612233" y="2806499"/>
        <a:ext cx="2334620" cy="1132089"/>
      </dsp:txXfrm>
    </dsp:sp>
    <dsp:sp modelId="{5D383240-20A6-4ED0-AAF4-F398BBD3671D}">
      <dsp:nvSpPr>
        <dsp:cNvPr id="0" name=""/>
        <dsp:cNvSpPr/>
      </dsp:nvSpPr>
      <dsp:spPr>
        <a:xfrm rot="2142401">
          <a:off x="5503631" y="4396412"/>
          <a:ext cx="118473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184737" y="1331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500" kern="1200"/>
        </a:p>
      </dsp:txBody>
      <dsp:txXfrm>
        <a:off x="6066381" y="4380109"/>
        <a:ext cx="59236" cy="59236"/>
      </dsp:txXfrm>
    </dsp:sp>
    <dsp:sp modelId="{9BDB4A91-614F-4651-A864-0A7010C380E5}">
      <dsp:nvSpPr>
        <dsp:cNvPr id="0" name=""/>
        <dsp:cNvSpPr/>
      </dsp:nvSpPr>
      <dsp:spPr>
        <a:xfrm>
          <a:off x="6577012" y="4154189"/>
          <a:ext cx="2405062" cy="12025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/>
            <a:t>Respeto y tolerancia con los demás usuarios de la vía</a:t>
          </a:r>
        </a:p>
      </dsp:txBody>
      <dsp:txXfrm>
        <a:off x="6612233" y="4189410"/>
        <a:ext cx="2334620" cy="1132089"/>
      </dsp:txXfrm>
    </dsp:sp>
    <dsp:sp modelId="{49213DB2-5BA7-43CA-852C-1CEF7F66F143}">
      <dsp:nvSpPr>
        <dsp:cNvPr id="0" name=""/>
        <dsp:cNvSpPr/>
      </dsp:nvSpPr>
      <dsp:spPr>
        <a:xfrm rot="3907178">
          <a:off x="4952705" y="5087867"/>
          <a:ext cx="2286588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2286588" y="1331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800" kern="1200"/>
        </a:p>
      </dsp:txBody>
      <dsp:txXfrm>
        <a:off x="6038835" y="5044018"/>
        <a:ext cx="114329" cy="114329"/>
      </dsp:txXfrm>
    </dsp:sp>
    <dsp:sp modelId="{F664316D-1EE5-4D9A-901B-96D75DD98CC1}">
      <dsp:nvSpPr>
        <dsp:cNvPr id="0" name=""/>
        <dsp:cNvSpPr/>
      </dsp:nvSpPr>
      <dsp:spPr>
        <a:xfrm>
          <a:off x="6577012" y="5537100"/>
          <a:ext cx="2405062" cy="12025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/>
            <a:t>Distracción, por el uso de celular.</a:t>
          </a:r>
        </a:p>
      </dsp:txBody>
      <dsp:txXfrm>
        <a:off x="6612233" y="5572321"/>
        <a:ext cx="2334620" cy="1132089"/>
      </dsp:txXfrm>
    </dsp:sp>
    <dsp:sp modelId="{84C6ECA1-0467-4D13-8D9B-A10340865B75}">
      <dsp:nvSpPr>
        <dsp:cNvPr id="0" name=""/>
        <dsp:cNvSpPr/>
      </dsp:nvSpPr>
      <dsp:spPr>
        <a:xfrm rot="4467012">
          <a:off x="4301685" y="5779323"/>
          <a:ext cx="358862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3588629" y="1331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200" kern="1200"/>
        </a:p>
      </dsp:txBody>
      <dsp:txXfrm>
        <a:off x="6006284" y="5702922"/>
        <a:ext cx="179431" cy="179431"/>
      </dsp:txXfrm>
    </dsp:sp>
    <dsp:sp modelId="{B903180B-A0C1-4A35-84FD-2B5A1F3A8487}">
      <dsp:nvSpPr>
        <dsp:cNvPr id="0" name=""/>
        <dsp:cNvSpPr/>
      </dsp:nvSpPr>
      <dsp:spPr>
        <a:xfrm>
          <a:off x="6577012" y="6920011"/>
          <a:ext cx="2405062" cy="12025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/>
            <a:t>Estado de fatiga, sueño o cansancio</a:t>
          </a:r>
        </a:p>
      </dsp:txBody>
      <dsp:txXfrm>
        <a:off x="6612233" y="6955232"/>
        <a:ext cx="2334620" cy="113208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0F4F98-37D9-4C50-B468-89BC7DB881B1}">
      <dsp:nvSpPr>
        <dsp:cNvPr id="0" name=""/>
        <dsp:cNvSpPr/>
      </dsp:nvSpPr>
      <dsp:spPr>
        <a:xfrm>
          <a:off x="5356" y="2150464"/>
          <a:ext cx="3095754" cy="15478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500" kern="1200" dirty="0"/>
            <a:t>Vehículos seguros</a:t>
          </a:r>
        </a:p>
      </dsp:txBody>
      <dsp:txXfrm>
        <a:off x="50692" y="2195800"/>
        <a:ext cx="3005082" cy="1457205"/>
      </dsp:txXfrm>
    </dsp:sp>
    <dsp:sp modelId="{4BFA949E-9318-418B-84EB-09D51B6574EE}">
      <dsp:nvSpPr>
        <dsp:cNvPr id="0" name=""/>
        <dsp:cNvSpPr/>
      </dsp:nvSpPr>
      <dsp:spPr>
        <a:xfrm rot="19457599">
          <a:off x="2957775" y="2455569"/>
          <a:ext cx="1524973" cy="47636"/>
        </a:xfrm>
        <a:custGeom>
          <a:avLst/>
          <a:gdLst/>
          <a:ahLst/>
          <a:cxnLst/>
          <a:rect l="0" t="0" r="0" b="0"/>
          <a:pathLst>
            <a:path>
              <a:moveTo>
                <a:pt x="0" y="23818"/>
              </a:moveTo>
              <a:lnTo>
                <a:pt x="1524973" y="2381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500" kern="1200"/>
        </a:p>
      </dsp:txBody>
      <dsp:txXfrm>
        <a:off x="3682138" y="2441263"/>
        <a:ext cx="76248" cy="76248"/>
      </dsp:txXfrm>
    </dsp:sp>
    <dsp:sp modelId="{DD732550-A771-4158-B8D1-F1BE73FD7366}">
      <dsp:nvSpPr>
        <dsp:cNvPr id="0" name=""/>
        <dsp:cNvSpPr/>
      </dsp:nvSpPr>
      <dsp:spPr>
        <a:xfrm>
          <a:off x="4339413" y="1260434"/>
          <a:ext cx="3095754" cy="15478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500" kern="1200" dirty="0"/>
            <a:t>Inspección de los vehículos</a:t>
          </a:r>
        </a:p>
      </dsp:txBody>
      <dsp:txXfrm>
        <a:off x="4384749" y="1305770"/>
        <a:ext cx="3005082" cy="1457205"/>
      </dsp:txXfrm>
    </dsp:sp>
    <dsp:sp modelId="{58D4DD5A-0E16-4BC7-9ABF-BEE03F3EF0B7}">
      <dsp:nvSpPr>
        <dsp:cNvPr id="0" name=""/>
        <dsp:cNvSpPr/>
      </dsp:nvSpPr>
      <dsp:spPr>
        <a:xfrm rot="2142401">
          <a:off x="2957775" y="3345599"/>
          <a:ext cx="1524973" cy="47636"/>
        </a:xfrm>
        <a:custGeom>
          <a:avLst/>
          <a:gdLst/>
          <a:ahLst/>
          <a:cxnLst/>
          <a:rect l="0" t="0" r="0" b="0"/>
          <a:pathLst>
            <a:path>
              <a:moveTo>
                <a:pt x="0" y="23818"/>
              </a:moveTo>
              <a:lnTo>
                <a:pt x="1524973" y="2381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500" kern="1200"/>
        </a:p>
      </dsp:txBody>
      <dsp:txXfrm>
        <a:off x="3682138" y="3331293"/>
        <a:ext cx="76248" cy="76248"/>
      </dsp:txXfrm>
    </dsp:sp>
    <dsp:sp modelId="{476B7C93-D66B-4743-B1D6-052F3122422A}">
      <dsp:nvSpPr>
        <dsp:cNvPr id="0" name=""/>
        <dsp:cNvSpPr/>
      </dsp:nvSpPr>
      <dsp:spPr>
        <a:xfrm>
          <a:off x="4339413" y="3040493"/>
          <a:ext cx="3095754" cy="15478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500" kern="1200" dirty="0"/>
            <a:t>Mantenimiento preventivo y correctivo de los vehículos</a:t>
          </a:r>
        </a:p>
      </dsp:txBody>
      <dsp:txXfrm>
        <a:off x="4384749" y="3085829"/>
        <a:ext cx="3005082" cy="14572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FF3AE-EE8C-4B0D-A099-8523C84DE9C6}" type="datetimeFigureOut">
              <a:rPr lang="en-US" smtClean="0"/>
              <a:t>12/19/2022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E52E5-E1A2-43E5-972A-260BC14DEC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31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34578-CAA3-429D-AE82-416BA81CAE3B}" type="datetimeFigureOut">
              <a:rPr lang="en-US" smtClean="0"/>
              <a:t>12/19/2022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087E9-0318-4832-9BD9-9F5532A62C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88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IC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328583"/>
            <a:ext cx="3944651" cy="1255484"/>
          </a:xfrm>
          <a:prstGeom prst="rect">
            <a:avLst/>
          </a:prstGeom>
        </p:spPr>
      </p:pic>
      <p:grpSp>
        <p:nvGrpSpPr>
          <p:cNvPr id="6" name="Group 4"/>
          <p:cNvGrpSpPr/>
          <p:nvPr userDrawn="1"/>
        </p:nvGrpSpPr>
        <p:grpSpPr>
          <a:xfrm>
            <a:off x="10575022" y="-83640"/>
            <a:ext cx="10539663" cy="10287000"/>
            <a:chOff x="0" y="0"/>
            <a:chExt cx="14052884" cy="13716000"/>
          </a:xfrm>
        </p:grpSpPr>
        <p:pic>
          <p:nvPicPr>
            <p:cNvPr id="7" name="Picture 5"/>
            <p:cNvPicPr>
              <a:picLocks noChangeAspect="1"/>
            </p:cNvPicPr>
            <p:nvPr/>
          </p:nvPicPr>
          <p:blipFill>
            <a:blip r:embed="rId3"/>
            <a:srcRect l="9933" r="32434"/>
            <a:stretch>
              <a:fillRect/>
            </a:stretch>
          </p:blipFill>
          <p:spPr>
            <a:xfrm>
              <a:off x="0" y="0"/>
              <a:ext cx="14052884" cy="13716000"/>
            </a:xfrm>
            <a:prstGeom prst="rect">
              <a:avLst/>
            </a:prstGeom>
          </p:spPr>
        </p:pic>
      </p:grpSp>
      <p:grpSp>
        <p:nvGrpSpPr>
          <p:cNvPr id="8" name="Group 15"/>
          <p:cNvGrpSpPr/>
          <p:nvPr userDrawn="1"/>
        </p:nvGrpSpPr>
        <p:grpSpPr>
          <a:xfrm>
            <a:off x="-2405949" y="-756374"/>
            <a:ext cx="4393457" cy="839228"/>
            <a:chOff x="0" y="0"/>
            <a:chExt cx="1157124" cy="221031"/>
          </a:xfrm>
        </p:grpSpPr>
        <p:sp>
          <p:nvSpPr>
            <p:cNvPr id="9" name="Freeform 16"/>
            <p:cNvSpPr/>
            <p:nvPr/>
          </p:nvSpPr>
          <p:spPr>
            <a:xfrm>
              <a:off x="0" y="0"/>
              <a:ext cx="1157125" cy="221031"/>
            </a:xfrm>
            <a:custGeom>
              <a:avLst/>
              <a:gdLst/>
              <a:ahLst/>
              <a:cxnLst/>
              <a:rect l="l" t="t" r="r" b="b"/>
              <a:pathLst>
                <a:path w="1157125" h="221031">
                  <a:moveTo>
                    <a:pt x="203200" y="0"/>
                  </a:moveTo>
                  <a:lnTo>
                    <a:pt x="1157125" y="0"/>
                  </a:lnTo>
                  <a:lnTo>
                    <a:pt x="953925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0" name="TextBox 17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1" name="Group 18"/>
          <p:cNvGrpSpPr/>
          <p:nvPr userDrawn="1"/>
        </p:nvGrpSpPr>
        <p:grpSpPr>
          <a:xfrm>
            <a:off x="1111231" y="-945845"/>
            <a:ext cx="2664423" cy="1218172"/>
            <a:chOff x="0" y="0"/>
            <a:chExt cx="483446" cy="221031"/>
          </a:xfrm>
        </p:grpSpPr>
        <p:sp>
          <p:nvSpPr>
            <p:cNvPr id="12" name="Freeform 19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3" name="TextBox 20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4" name="Group 21"/>
          <p:cNvGrpSpPr/>
          <p:nvPr userDrawn="1"/>
        </p:nvGrpSpPr>
        <p:grpSpPr>
          <a:xfrm>
            <a:off x="2721641" y="-945845"/>
            <a:ext cx="2664423" cy="1218172"/>
            <a:chOff x="0" y="0"/>
            <a:chExt cx="483446" cy="221031"/>
          </a:xfrm>
        </p:grpSpPr>
        <p:sp>
          <p:nvSpPr>
            <p:cNvPr id="15" name="Freeform 22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6" name="TextBox 23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pic>
        <p:nvPicPr>
          <p:cNvPr id="18" name="Picture 20"/>
          <p:cNvPicPr>
            <a:picLocks noChangeAspect="1"/>
          </p:cNvPicPr>
          <p:nvPr userDrawn="1"/>
        </p:nvPicPr>
        <p:blipFill>
          <a:blip r:embed="rId4"/>
          <a:srcRect l="27903" t="7707" r="27626" b="7032"/>
          <a:stretch>
            <a:fillRect/>
          </a:stretch>
        </p:blipFill>
        <p:spPr>
          <a:xfrm>
            <a:off x="10914963" y="237422"/>
            <a:ext cx="1506527" cy="16246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7" name="Grupo 6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8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5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6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4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2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7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8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9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0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1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2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3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99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9" name="Group 6"/>
          <p:cNvGrpSpPr/>
          <p:nvPr userDrawn="1"/>
        </p:nvGrpSpPr>
        <p:grpSpPr>
          <a:xfrm>
            <a:off x="13865445" y="-783709"/>
            <a:ext cx="2165787" cy="839228"/>
            <a:chOff x="0" y="0"/>
            <a:chExt cx="570413" cy="221031"/>
          </a:xfrm>
        </p:grpSpPr>
        <p:sp>
          <p:nvSpPr>
            <p:cNvPr id="10" name="Freeform 7"/>
            <p:cNvSpPr/>
            <p:nvPr/>
          </p:nvSpPr>
          <p:spPr>
            <a:xfrm>
              <a:off x="0" y="0"/>
              <a:ext cx="570413" cy="221031"/>
            </a:xfrm>
            <a:custGeom>
              <a:avLst/>
              <a:gdLst/>
              <a:ahLst/>
              <a:cxnLst/>
              <a:rect l="l" t="t" r="r" b="b"/>
              <a:pathLst>
                <a:path w="570413" h="221031">
                  <a:moveTo>
                    <a:pt x="203200" y="0"/>
                  </a:moveTo>
                  <a:lnTo>
                    <a:pt x="570413" y="0"/>
                  </a:lnTo>
                  <a:lnTo>
                    <a:pt x="367213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1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9"/>
          <p:cNvGrpSpPr/>
          <p:nvPr userDrawn="1"/>
        </p:nvGrpSpPr>
        <p:grpSpPr>
          <a:xfrm>
            <a:off x="15154953" y="-973181"/>
            <a:ext cx="2664423" cy="1218172"/>
            <a:chOff x="0" y="0"/>
            <a:chExt cx="483446" cy="221031"/>
          </a:xfrm>
        </p:grpSpPr>
        <p:sp>
          <p:nvSpPr>
            <p:cNvPr id="13" name="Freeform 10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4" name="TextBox 11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2"/>
          <p:cNvGrpSpPr/>
          <p:nvPr userDrawn="1"/>
        </p:nvGrpSpPr>
        <p:grpSpPr>
          <a:xfrm>
            <a:off x="16765363" y="-973181"/>
            <a:ext cx="2664423" cy="1218172"/>
            <a:chOff x="0" y="0"/>
            <a:chExt cx="483446" cy="221031"/>
          </a:xfrm>
        </p:grpSpPr>
        <p:sp>
          <p:nvSpPr>
            <p:cNvPr id="16" name="Freeform 13"/>
            <p:cNvSpPr/>
            <p:nvPr/>
          </p:nvSpPr>
          <p:spPr>
            <a:xfrm>
              <a:off x="0" y="0"/>
              <a:ext cx="483446" cy="221031"/>
            </a:xfrm>
            <a:custGeom>
              <a:avLst/>
              <a:gdLst/>
              <a:ahLst/>
              <a:cxnLst/>
              <a:rect l="l" t="t" r="r" b="b"/>
              <a:pathLst>
                <a:path w="483446" h="221031">
                  <a:moveTo>
                    <a:pt x="203200" y="0"/>
                  </a:moveTo>
                  <a:lnTo>
                    <a:pt x="483446" y="0"/>
                  </a:lnTo>
                  <a:lnTo>
                    <a:pt x="280246" y="221031"/>
                  </a:lnTo>
                  <a:lnTo>
                    <a:pt x="0" y="22103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7" name="TextBox 14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" name="Group 15"/>
          <p:cNvGrpSpPr/>
          <p:nvPr userDrawn="1"/>
        </p:nvGrpSpPr>
        <p:grpSpPr>
          <a:xfrm rot="-6383299">
            <a:off x="-9225242" y="5696825"/>
            <a:ext cx="15009628" cy="4583863"/>
            <a:chOff x="0" y="0"/>
            <a:chExt cx="3953153" cy="1207272"/>
          </a:xfrm>
        </p:grpSpPr>
        <p:sp>
          <p:nvSpPr>
            <p:cNvPr id="19" name="Freeform 16"/>
            <p:cNvSpPr/>
            <p:nvPr/>
          </p:nvSpPr>
          <p:spPr>
            <a:xfrm>
              <a:off x="0" y="0"/>
              <a:ext cx="3953153" cy="1207272"/>
            </a:xfrm>
            <a:custGeom>
              <a:avLst/>
              <a:gdLst/>
              <a:ahLst/>
              <a:cxnLst/>
              <a:rect l="l" t="t" r="r" b="b"/>
              <a:pathLst>
                <a:path w="3953153" h="1207272">
                  <a:moveTo>
                    <a:pt x="0" y="0"/>
                  </a:moveTo>
                  <a:lnTo>
                    <a:pt x="3953153" y="0"/>
                  </a:lnTo>
                  <a:lnTo>
                    <a:pt x="3953153" y="1207272"/>
                  </a:lnTo>
                  <a:lnTo>
                    <a:pt x="0" y="1207272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0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1" name="Group 18"/>
          <p:cNvGrpSpPr/>
          <p:nvPr userDrawn="1"/>
        </p:nvGrpSpPr>
        <p:grpSpPr>
          <a:xfrm rot="-6428272">
            <a:off x="-6476114" y="7855943"/>
            <a:ext cx="15009628" cy="201024"/>
            <a:chOff x="0" y="0"/>
            <a:chExt cx="3953153" cy="52945"/>
          </a:xfrm>
        </p:grpSpPr>
        <p:sp>
          <p:nvSpPr>
            <p:cNvPr id="22" name="Freeform 19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3" name="TextBox 20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4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435838" y="216358"/>
            <a:ext cx="1506527" cy="1624685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C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9" name="Grupo 8"/>
          <p:cNvGrpSpPr/>
          <p:nvPr userDrawn="1"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10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17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8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1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15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16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12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3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4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9" name="Group 12"/>
          <p:cNvGrpSpPr/>
          <p:nvPr userDrawn="1"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20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21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22" name="Group 15"/>
          <p:cNvGrpSpPr/>
          <p:nvPr userDrawn="1"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23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24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25" name="Picture 20"/>
          <p:cNvPicPr>
            <a:picLocks noChangeAspect="1"/>
          </p:cNvPicPr>
          <p:nvPr userDrawn="1"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6" name="Group 2"/>
          <p:cNvGrpSpPr/>
          <p:nvPr userDrawn="1"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7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</p:sp>
        <p:sp>
          <p:nvSpPr>
            <p:cNvPr id="28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9" name="TextBox 14"/>
          <p:cNvSpPr txBox="1"/>
          <p:nvPr userDrawn="1"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0" r:id="rId4"/>
    <p:sldLayoutId id="2147483656" r:id="rId5"/>
    <p:sldLayoutId id="2147483657" r:id="rId6"/>
  </p:sldLayoutIdLst>
  <p:txStyles>
    <p:titleStyle>
      <a:lvl1pPr algn="ctr" defTabSz="91433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91433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5" indent="-285730" algn="l" defTabSz="91433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diagramLayout" Target="../diagrams/layout5.xml"/><Relationship Id="rId18" Type="http://schemas.openxmlformats.org/officeDocument/2006/relationships/diagramLayout" Target="../diagrams/layout6.xml"/><Relationship Id="rId3" Type="http://schemas.openxmlformats.org/officeDocument/2006/relationships/diagramLayout" Target="../diagrams/layout3.xml"/><Relationship Id="rId21" Type="http://schemas.microsoft.com/office/2007/relationships/diagramDrawing" Target="../diagrams/drawing6.xml"/><Relationship Id="rId7" Type="http://schemas.openxmlformats.org/officeDocument/2006/relationships/diagramData" Target="../diagrams/data4.xml"/><Relationship Id="rId12" Type="http://schemas.openxmlformats.org/officeDocument/2006/relationships/diagramData" Target="../diagrams/data5.xml"/><Relationship Id="rId17" Type="http://schemas.openxmlformats.org/officeDocument/2006/relationships/diagramData" Target="../diagrams/data6.xml"/><Relationship Id="rId2" Type="http://schemas.openxmlformats.org/officeDocument/2006/relationships/diagramData" Target="../diagrams/data3.xml"/><Relationship Id="rId16" Type="http://schemas.microsoft.com/office/2007/relationships/diagramDrawing" Target="../diagrams/drawing5.xml"/><Relationship Id="rId20" Type="http://schemas.openxmlformats.org/officeDocument/2006/relationships/diagramColors" Target="../diagrams/colors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5" Type="http://schemas.openxmlformats.org/officeDocument/2006/relationships/diagramColors" Target="../diagrams/colors5.xml"/><Relationship Id="rId10" Type="http://schemas.openxmlformats.org/officeDocument/2006/relationships/diagramColors" Target="../diagrams/colors4.xml"/><Relationship Id="rId19" Type="http://schemas.openxmlformats.org/officeDocument/2006/relationships/diagramQuickStyle" Target="../diagrams/quickStyle6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0 Rectángulo"/>
          <p:cNvSpPr/>
          <p:nvPr/>
        </p:nvSpPr>
        <p:spPr>
          <a:xfrm>
            <a:off x="1676400" y="1790700"/>
            <a:ext cx="9309086" cy="8153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latin typeface="Arial" pitchFamily="34" charset="0"/>
                <a:cs typeface="Arial" pitchFamily="34" charset="0"/>
              </a:rPr>
              <a:t>DISEÑO DE UN PLAN ESTRATÉGICO DE SEGURIDAD VIAL PARA LA EMPRESA TRASERCOL SAS</a:t>
            </a:r>
          </a:p>
          <a:p>
            <a:pPr algn="ctr"/>
            <a:endParaRPr lang="es-MX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PROYECTO DE GRADO</a:t>
            </a: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spcAft>
                <a:spcPts val="2000"/>
              </a:spcAft>
            </a:pPr>
            <a:r>
              <a:rPr lang="es-CO" sz="2000" b="1" kern="1400" spc="25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MARÍA ELVIRA CHACÓN QUINTERO </a:t>
            </a:r>
            <a:endParaRPr lang="es-CO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GONZALO GONZÁLEZ VALLE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INGENIERO INDUSTRIAL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DIRECTOR DE PROYECTO</a:t>
            </a: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419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UNIVERSIDAD POPULAR DEL CESAR SECCIONAL AGUACHICA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CIENCIAS ADMINISTRATIVAS, CONTABLES Y ECONÓMICAS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ADMINISTRACIÓN DE EMPRESAS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AGUACHICA</a:t>
            </a:r>
          </a:p>
          <a:p>
            <a:pPr algn="ctr"/>
            <a:r>
              <a:rPr lang="es-419" sz="2000" b="1" dirty="0">
                <a:latin typeface="Arial" pitchFamily="34" charset="0"/>
                <a:cs typeface="Arial" pitchFamily="34" charset="0"/>
              </a:rPr>
              <a:t>2022 - 2</a:t>
            </a:r>
          </a:p>
        </p:txBody>
      </p:sp>
    </p:spTree>
    <p:extLst>
      <p:ext uri="{BB962C8B-B14F-4D97-AF65-F5344CB8AC3E}">
        <p14:creationId xmlns:p14="http://schemas.microsoft.com/office/powerpoint/2010/main" val="361562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340098" y="574698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F5C4651-D331-5215-0934-1244B1D0199C}"/>
              </a:ext>
            </a:extLst>
          </p:cNvPr>
          <p:cNvSpPr txBox="1"/>
          <p:nvPr/>
        </p:nvSpPr>
        <p:spPr>
          <a:xfrm>
            <a:off x="3276600" y="2499559"/>
            <a:ext cx="12309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2. ELEMENTOS DEL PLAN ESTRATÉGICO PARA LA EMPRESA TRASERCOL SAS   </a:t>
            </a:r>
            <a:endParaRPr lang="es-CO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GUÍA PARA LA EVALUACIÓN DEL PLAN ESTRATÉGICO DE SEGURIDAD VIAL -  IMPLEMENTANDO SGI">
            <a:extLst>
              <a:ext uri="{FF2B5EF4-FFF2-40B4-BE49-F238E27FC236}">
                <a16:creationId xmlns:a16="http://schemas.microsoft.com/office/drawing/2014/main" id="{32603F72-AAD9-A8C2-4131-8468F56CB3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0" y="3403480"/>
            <a:ext cx="4486275" cy="622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5C1F9E57-2BEB-8BEB-E438-A94E7C3547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4994573"/>
              </p:ext>
            </p:extLst>
          </p:nvPr>
        </p:nvGraphicFramePr>
        <p:xfrm>
          <a:off x="2073484" y="2948059"/>
          <a:ext cx="9339263" cy="6576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1411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209800" y="147301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F5C4651-D331-5215-0934-1244B1D0199C}"/>
              </a:ext>
            </a:extLst>
          </p:cNvPr>
          <p:cNvSpPr txBox="1"/>
          <p:nvPr/>
        </p:nvSpPr>
        <p:spPr>
          <a:xfrm>
            <a:off x="5334000" y="1714500"/>
            <a:ext cx="79662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. PLAN ESTRATÉGICO DE SEGURIDAD VIAL</a:t>
            </a:r>
            <a:endParaRPr lang="es-CO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7F9E72C-9AFE-5456-8C15-E1B0E9BE6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400300"/>
            <a:ext cx="6400800" cy="8153185"/>
          </a:xfrm>
          <a:prstGeom prst="rect">
            <a:avLst/>
          </a:prstGeom>
        </p:spPr>
      </p:pic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2927614B-121C-8167-8B05-D974F780E8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11558236"/>
              </p:ext>
            </p:extLst>
          </p:nvPr>
        </p:nvGraphicFramePr>
        <p:xfrm>
          <a:off x="8536780" y="1809294"/>
          <a:ext cx="12192000" cy="812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3A68AD66-2ED4-2D0C-0D37-C6BC79F6943A}"/>
              </a:ext>
            </a:extLst>
          </p:cNvPr>
          <p:cNvSpPr/>
          <p:nvPr/>
        </p:nvSpPr>
        <p:spPr>
          <a:xfrm>
            <a:off x="8880104" y="2881184"/>
            <a:ext cx="3200400" cy="17526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Fortalecimiento de la gestión institucional</a:t>
            </a:r>
            <a:endParaRPr lang="es-CO" dirty="0"/>
          </a:p>
        </p:txBody>
      </p:sp>
      <p:sp>
        <p:nvSpPr>
          <p:cNvPr id="13" name="Flecha: hacia abajo 12">
            <a:extLst>
              <a:ext uri="{FF2B5EF4-FFF2-40B4-BE49-F238E27FC236}">
                <a16:creationId xmlns:a16="http://schemas.microsoft.com/office/drawing/2014/main" id="{D262AE44-DC27-76A6-5580-BF20E3C37F83}"/>
              </a:ext>
            </a:extLst>
          </p:cNvPr>
          <p:cNvSpPr/>
          <p:nvPr/>
        </p:nvSpPr>
        <p:spPr>
          <a:xfrm>
            <a:off x="9998015" y="4920794"/>
            <a:ext cx="1066800" cy="19050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DE7228AE-8B35-2E32-E025-FAEE618E01FE}"/>
              </a:ext>
            </a:extLst>
          </p:cNvPr>
          <p:cNvSpPr/>
          <p:nvPr/>
        </p:nvSpPr>
        <p:spPr>
          <a:xfrm>
            <a:off x="8880104" y="7346092"/>
            <a:ext cx="3200400" cy="17526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/>
              <a:t>Divulgación Políticas Organizacionales del PESV </a:t>
            </a:r>
          </a:p>
        </p:txBody>
      </p:sp>
    </p:spTree>
    <p:extLst>
      <p:ext uri="{BB962C8B-B14F-4D97-AF65-F5344CB8AC3E}">
        <p14:creationId xmlns:p14="http://schemas.microsoft.com/office/powerpoint/2010/main" val="189684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2209800" y="147301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F5C4651-D331-5215-0934-1244B1D0199C}"/>
              </a:ext>
            </a:extLst>
          </p:cNvPr>
          <p:cNvSpPr txBox="1"/>
          <p:nvPr/>
        </p:nvSpPr>
        <p:spPr>
          <a:xfrm>
            <a:off x="5334000" y="1714500"/>
            <a:ext cx="79662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. PLAN ESTRATÉGICO DE SEGURIDAD VIAL</a:t>
            </a:r>
            <a:endParaRPr lang="es-CO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2927614B-121C-8167-8B05-D974F780E8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1128556"/>
              </p:ext>
            </p:extLst>
          </p:nvPr>
        </p:nvGraphicFramePr>
        <p:xfrm>
          <a:off x="1981200" y="1714500"/>
          <a:ext cx="7440525" cy="58488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1503DE15-1A74-6C6E-10D6-E58CA89D04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1304702"/>
              </p:ext>
            </p:extLst>
          </p:nvPr>
        </p:nvGraphicFramePr>
        <p:xfrm>
          <a:off x="10058400" y="1809294"/>
          <a:ext cx="7440525" cy="58488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8B017741-4F4E-69C8-03FE-2CB0FE6A0212}"/>
              </a:ext>
            </a:extLst>
          </p:cNvPr>
          <p:cNvSpPr/>
          <p:nvPr/>
        </p:nvSpPr>
        <p:spPr>
          <a:xfrm>
            <a:off x="4724400" y="6972300"/>
            <a:ext cx="3200400" cy="17526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800" dirty="0">
                <a:effectLst/>
                <a:latin typeface="+mj-lt"/>
                <a:ea typeface="Calibri" panose="020F0502020204030204" pitchFamily="34" charset="0"/>
              </a:rPr>
              <a:t>Atención A Victimas</a:t>
            </a:r>
            <a:endParaRPr lang="es-CO" dirty="0">
              <a:latin typeface="+mj-lt"/>
            </a:endParaRP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3991F9E5-015C-3422-3C38-1E26A2D912DB}"/>
              </a:ext>
            </a:extLst>
          </p:cNvPr>
          <p:cNvSpPr/>
          <p:nvPr/>
        </p:nvSpPr>
        <p:spPr>
          <a:xfrm>
            <a:off x="9760772" y="6972300"/>
            <a:ext cx="6317428" cy="17526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800" dirty="0">
                <a:effectLst/>
                <a:latin typeface="+mj-lt"/>
                <a:ea typeface="Calibri" panose="020F0502020204030204" pitchFamily="34" charset="0"/>
              </a:rPr>
              <a:t>Asegurar la investigación de todos los accidentes de tránsito reportados, para determinar sus causas y establecer acciones que permitan prevenir la ocurrencia de situaciones similares.</a:t>
            </a:r>
            <a:endParaRPr lang="es-CO" dirty="0">
              <a:latin typeface="+mj-lt"/>
            </a:endParaRPr>
          </a:p>
        </p:txBody>
      </p:sp>
      <p:sp>
        <p:nvSpPr>
          <p:cNvPr id="11" name="Flecha: a la derecha 10">
            <a:extLst>
              <a:ext uri="{FF2B5EF4-FFF2-40B4-BE49-F238E27FC236}">
                <a16:creationId xmlns:a16="http://schemas.microsoft.com/office/drawing/2014/main" id="{0BF7D94D-C161-CD21-D8B9-1E6D6CAA8437}"/>
              </a:ext>
            </a:extLst>
          </p:cNvPr>
          <p:cNvSpPr/>
          <p:nvPr/>
        </p:nvSpPr>
        <p:spPr>
          <a:xfrm>
            <a:off x="8042686" y="7525206"/>
            <a:ext cx="1600200" cy="6858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841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1340525" y="1537645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CONCLUSIONES Y RECOMENDACIONES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8487D77-E5A6-C7CB-A560-E89CEBDB6012}"/>
              </a:ext>
            </a:extLst>
          </p:cNvPr>
          <p:cNvSpPr txBox="1"/>
          <p:nvPr/>
        </p:nvSpPr>
        <p:spPr>
          <a:xfrm>
            <a:off x="1203662" y="2572262"/>
            <a:ext cx="15512025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err="1">
                <a:latin typeface="Arial" panose="020B0604020202020204" pitchFamily="34" charset="0"/>
                <a:cs typeface="Arial" panose="020B0604020202020204" pitchFamily="34" charset="0"/>
              </a:rPr>
              <a:t>Trasercol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 SAS es una organización que esta comprometida por parte de la dirección, buscando siempre la mejora continua en cada uno de sus procesos, para ello, desde la planeación estratégica enfocada a la seguridad vial, en búsqueda del cumplimiento normativo y el aseguramiento del bienestar de cada uno de sus colaboradores y demás involucrados en los procesos.  de mejora.</a:t>
            </a:r>
          </a:p>
          <a:p>
            <a:pPr algn="just"/>
            <a:b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Los lineamientos del Plan Estratégico orientado a la seguridad vial fueron determinados a través de los fundamentos teóricos de la administración estratégica y de la normatividad aplicable a la seguridad vial de las empresas prestadoras de servicios de transporte especial y de carga. En ellos, incluye el alcance del plan, la misión del mismo y la visión, al igual que los objetivos estratégicos de cada pilar como parte esencial de la formulación del plan estratégico. </a:t>
            </a: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Por último, se propone la elaboración del plan estratégico de la empresa </a:t>
            </a:r>
            <a:r>
              <a:rPr lang="es-MX" sz="2000" dirty="0" err="1">
                <a:latin typeface="Arial" panose="020B0604020202020204" pitchFamily="34" charset="0"/>
                <a:cs typeface="Arial" panose="020B0604020202020204" pitchFamily="34" charset="0"/>
              </a:rPr>
              <a:t>Trasercol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 SAS llevando a cabo cada uno de los lineamientos claves de la planeación de acuerdo a la normativa, estableciendo como aspecto fundamental la política de seguridad vial, que incluye los compromisos de la organización, y que debe estar comunicado a todas las partes interesadas y visible en las instalaciones de la empresa. </a:t>
            </a: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Es importante realizar las auditorías periódicas y generar programas de auditorías de como mínimo una al año, con el fin de poder revisar permanentemente el cumplimiento de los requisitos legales y otros asociados a la organización.</a:t>
            </a:r>
          </a:p>
          <a:p>
            <a:pPr algn="just"/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Revisar anualmente el plan estratégico generado y evaluar actualización del mismo si se considera necesario de acuerdo al análisis de los factores externos llevados a cabo en la organización. Adicional a ello, para que se genere efectividad en la implantación de los procesos se requiere concientización de todo el personal de la empresa y cada una de las partes interesadas involucradas en su implantación y ejecución.</a:t>
            </a:r>
          </a:p>
          <a:p>
            <a:pPr algn="just"/>
            <a:endParaRPr lang="es-C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58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1924948" y="205469"/>
            <a:ext cx="127254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APÉNDICES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124EEEF-603F-3584-1C36-DB11E7C828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948" y="1500181"/>
            <a:ext cx="7598229" cy="86123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6CE17D2D-5402-1BA4-0D31-8FA0882E7A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9706" y="1500181"/>
            <a:ext cx="7678134" cy="85959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85D98162-0604-FA42-735A-A326AC792E50}"/>
              </a:ext>
            </a:extLst>
          </p:cNvPr>
          <p:cNvSpPr txBox="1"/>
          <p:nvPr/>
        </p:nvSpPr>
        <p:spPr>
          <a:xfrm>
            <a:off x="3880361" y="980923"/>
            <a:ext cx="10158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PROCEDIMIENTO PARA LA ATENCIÓN DE EMERGENCIA DE ACCIDENTES VIALES</a:t>
            </a:r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56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1826342" y="176853"/>
            <a:ext cx="127254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APÉNDICES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s-MX" sz="2800" b="1" dirty="0"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9209AD9-34FB-F9A0-1150-3B69503F9F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829318"/>
            <a:ext cx="7086600" cy="798940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CC7363D-3596-E597-B08E-8B5D7EE523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205" b="14760"/>
          <a:stretch/>
        </p:blipFill>
        <p:spPr>
          <a:xfrm>
            <a:off x="8949843" y="3467100"/>
            <a:ext cx="8688008" cy="50726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0CBEC31F-E70A-BB44-D2E3-BA8C51843370}"/>
              </a:ext>
            </a:extLst>
          </p:cNvPr>
          <p:cNvSpPr txBox="1"/>
          <p:nvPr/>
        </p:nvSpPr>
        <p:spPr>
          <a:xfrm>
            <a:off x="9601200" y="2009797"/>
            <a:ext cx="70865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PRESUPUESTO</a:t>
            </a:r>
          </a:p>
          <a:p>
            <a:pPr algn="just"/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 DETERMINAR LOS RECURSOS FINANCIEROS PARA LA ELABORACIÓN DEL PROYECTO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49ABD6C-4906-FD41-8B28-AA376DF5CA07}"/>
              </a:ext>
            </a:extLst>
          </p:cNvPr>
          <p:cNvSpPr txBox="1"/>
          <p:nvPr/>
        </p:nvSpPr>
        <p:spPr>
          <a:xfrm>
            <a:off x="2135356" y="1120480"/>
            <a:ext cx="12107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PROCEDIMIENTO PARA LA ATENCIÓN DE EMERGENCIA DE ACCIDENTES VIALES</a:t>
            </a:r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98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1597403" y="571500"/>
            <a:ext cx="1523830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BIBLIOGRAFIA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>
            <a:off x="501475" y="2319082"/>
            <a:ext cx="16916400" cy="720197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s-MX" dirty="0">
                <a:solidFill>
                  <a:srgbClr val="000000"/>
                </a:solidFill>
                <a:latin typeface="Arial   "/>
              </a:rPr>
              <a:t>Adams, Finn, </a:t>
            </a:r>
            <a:r>
              <a:rPr lang="es-MX" dirty="0" err="1">
                <a:solidFill>
                  <a:srgbClr val="000000"/>
                </a:solidFill>
                <a:latin typeface="Arial   "/>
              </a:rPr>
              <a:t>Moes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, Flannery, &amp; Rizzo. (2009). </a:t>
            </a:r>
            <a:r>
              <a:rPr lang="es-MX" dirty="0" err="1">
                <a:solidFill>
                  <a:srgbClr val="000000"/>
                </a:solidFill>
                <a:latin typeface="Arial   "/>
              </a:rPr>
              <a:t>The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 virtual </a:t>
            </a:r>
            <a:r>
              <a:rPr lang="es-MX" dirty="0" err="1">
                <a:solidFill>
                  <a:srgbClr val="000000"/>
                </a:solidFill>
                <a:latin typeface="Arial   "/>
              </a:rPr>
              <a:t>reality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Arial   "/>
              </a:rPr>
              <a:t>classroom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. </a:t>
            </a:r>
            <a:r>
              <a:rPr lang="es-MX" dirty="0" err="1">
                <a:solidFill>
                  <a:srgbClr val="000000"/>
                </a:solidFill>
                <a:latin typeface="Arial   "/>
              </a:rPr>
              <a:t>Childneuropsychology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, 15, 120-135.</a:t>
            </a:r>
          </a:p>
          <a:p>
            <a:pPr algn="just"/>
            <a:r>
              <a:rPr lang="es-MX" dirty="0">
                <a:solidFill>
                  <a:srgbClr val="000000"/>
                </a:solidFill>
                <a:latin typeface="Arial   "/>
              </a:rPr>
              <a:t>Araujo, &amp; </a:t>
            </a:r>
            <a:r>
              <a:rPr lang="es-MX" dirty="0" err="1">
                <a:solidFill>
                  <a:srgbClr val="000000"/>
                </a:solidFill>
                <a:latin typeface="Arial   "/>
              </a:rPr>
              <a:t>Shadwick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. (2008). </a:t>
            </a:r>
            <a:r>
              <a:rPr lang="es-MX" dirty="0" err="1">
                <a:solidFill>
                  <a:srgbClr val="000000"/>
                </a:solidFill>
                <a:latin typeface="Arial   "/>
              </a:rPr>
              <a:t>Tecnologia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 educacional. Barcelona.</a:t>
            </a:r>
          </a:p>
          <a:p>
            <a:pPr algn="just"/>
            <a:r>
              <a:rPr lang="es-MX" dirty="0">
                <a:solidFill>
                  <a:srgbClr val="000000"/>
                </a:solidFill>
                <a:latin typeface="Arial   "/>
              </a:rPr>
              <a:t>B, B., &amp; Bricklin M. (1998). Causa </a:t>
            </a:r>
            <a:r>
              <a:rPr lang="es-MX" dirty="0" err="1">
                <a:solidFill>
                  <a:srgbClr val="000000"/>
                </a:solidFill>
                <a:latin typeface="Arial   "/>
              </a:rPr>
              <a:t>psicologica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 del bajo rendimiento escolar. México.</a:t>
            </a:r>
          </a:p>
          <a:p>
            <a:pPr algn="just"/>
            <a:r>
              <a:rPr lang="es-MX" dirty="0" err="1">
                <a:solidFill>
                  <a:srgbClr val="000000"/>
                </a:solidFill>
                <a:latin typeface="Arial   "/>
              </a:rPr>
              <a:t>Baelo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, R. Á., &amp; </a:t>
            </a:r>
            <a:r>
              <a:rPr lang="es-MX" dirty="0" err="1">
                <a:solidFill>
                  <a:srgbClr val="000000"/>
                </a:solidFill>
                <a:latin typeface="Arial   "/>
              </a:rPr>
              <a:t>Álavarez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 </a:t>
            </a:r>
            <a:r>
              <a:rPr lang="es-MX" dirty="0" err="1">
                <a:solidFill>
                  <a:srgbClr val="000000"/>
                </a:solidFill>
                <a:latin typeface="Arial   "/>
              </a:rPr>
              <a:t>Baelo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, R. ( Noviembre 2009). LAS TECNOLOGIA DE LA INFORMACIÓN Y LA COMUNICACIÓN EN LA EDUCACIÓN SUPERIOR. Revista Iberoamericana de educación, 5-10.</a:t>
            </a:r>
          </a:p>
          <a:p>
            <a:pPr algn="just"/>
            <a:r>
              <a:rPr lang="es-MX" dirty="0" err="1">
                <a:solidFill>
                  <a:srgbClr val="000000"/>
                </a:solidFill>
                <a:latin typeface="Arial   "/>
              </a:rPr>
              <a:t>Baelo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, R. (Noviembre 2009). LAS TECNOLOGIAS DE LA INFORMACION Y LA COMUNICACION EN LA EDUCACION SUPERIOR. Revista Iberoamericana de Educación, 5 - 10.</a:t>
            </a:r>
          </a:p>
          <a:p>
            <a:pPr algn="just"/>
            <a:r>
              <a:rPr lang="es-MX" dirty="0">
                <a:solidFill>
                  <a:srgbClr val="000000"/>
                </a:solidFill>
                <a:latin typeface="Arial   "/>
              </a:rPr>
              <a:t>Bandera, P. F. (2003). Programa general de acciones recreativas para </a:t>
            </a:r>
            <a:r>
              <a:rPr lang="es-MX" dirty="0" err="1">
                <a:solidFill>
                  <a:srgbClr val="000000"/>
                </a:solidFill>
                <a:latin typeface="Arial   "/>
              </a:rPr>
              <a:t>dolescentes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, </a:t>
            </a:r>
            <a:r>
              <a:rPr lang="es-MX" dirty="0" err="1">
                <a:solidFill>
                  <a:srgbClr val="000000"/>
                </a:solidFill>
                <a:latin typeface="Arial   "/>
              </a:rPr>
              <a:t>jovenes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 y adultos. Bogotá.</a:t>
            </a:r>
          </a:p>
          <a:p>
            <a:pPr algn="just"/>
            <a:r>
              <a:rPr lang="es-MX" dirty="0">
                <a:solidFill>
                  <a:srgbClr val="000000"/>
                </a:solidFill>
                <a:latin typeface="Arial   "/>
              </a:rPr>
              <a:t>Benavides, G. Z. (1998). Lúdica: Una opción para comprender. Caldas.</a:t>
            </a:r>
          </a:p>
          <a:p>
            <a:pPr algn="just"/>
            <a:r>
              <a:rPr lang="es-MX" dirty="0">
                <a:solidFill>
                  <a:srgbClr val="000000"/>
                </a:solidFill>
                <a:latin typeface="Arial   "/>
              </a:rPr>
              <a:t>Betancur, M. (16 de Julio de 2002). Al tablero.</a:t>
            </a:r>
          </a:p>
          <a:p>
            <a:pPr algn="just"/>
            <a:r>
              <a:rPr lang="es-MX" dirty="0">
                <a:solidFill>
                  <a:srgbClr val="000000"/>
                </a:solidFill>
                <a:latin typeface="Arial   "/>
              </a:rPr>
              <a:t>Bravo. (1991). </a:t>
            </a:r>
            <a:r>
              <a:rPr lang="es-MX" dirty="0" err="1">
                <a:solidFill>
                  <a:srgbClr val="000000"/>
                </a:solidFill>
                <a:latin typeface="Arial   "/>
              </a:rPr>
              <a:t>Psicologia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 de las dificultades del aprendizaje escolar. Santiago de Chile.</a:t>
            </a:r>
          </a:p>
          <a:p>
            <a:pPr algn="just"/>
            <a:r>
              <a:rPr lang="es-MX" dirty="0" err="1">
                <a:solidFill>
                  <a:srgbClr val="000000"/>
                </a:solidFill>
                <a:latin typeface="Arial   "/>
              </a:rPr>
              <a:t>Cominetti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, &amp; Ruiz. (1997). Algunos factores del rendimiento: las expectativas y el genero. Honduras.</a:t>
            </a:r>
          </a:p>
          <a:p>
            <a:pPr algn="just"/>
            <a:r>
              <a:rPr lang="es-MX" dirty="0" err="1">
                <a:solidFill>
                  <a:srgbClr val="000000"/>
                </a:solidFill>
                <a:latin typeface="Arial   "/>
              </a:rPr>
              <a:t>Cortese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, A. (2018). Obtenido de https://www.tecnicas-de-estudio.org/investigacion/investigacion38.htm#:~:text=Los%20dise%C3%B1os%20transeccionales%20descriptivos%20tienen,variables%20y%20proporcionar%20su%20descripci%C3%B3n.</a:t>
            </a:r>
          </a:p>
          <a:p>
            <a:pPr algn="just"/>
            <a:r>
              <a:rPr lang="es-MX" dirty="0">
                <a:solidFill>
                  <a:srgbClr val="000000"/>
                </a:solidFill>
                <a:latin typeface="Arial   "/>
              </a:rPr>
              <a:t>David, R. (2003). Conceptos de administración estratégica (9a. ed.). Pearson Educación.</a:t>
            </a:r>
          </a:p>
          <a:p>
            <a:pPr algn="just"/>
            <a:r>
              <a:rPr lang="es-MX" dirty="0">
                <a:solidFill>
                  <a:srgbClr val="000000"/>
                </a:solidFill>
                <a:latin typeface="Arial   "/>
              </a:rPr>
              <a:t>Echeverry, J. H., &amp; </a:t>
            </a:r>
            <a:r>
              <a:rPr lang="es-MX" dirty="0" err="1">
                <a:solidFill>
                  <a:srgbClr val="000000"/>
                </a:solidFill>
                <a:latin typeface="Arial   "/>
              </a:rPr>
              <a:t>Goméz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, J. (2009). Lúdica del maestro en formación.</a:t>
            </a:r>
          </a:p>
          <a:p>
            <a:pPr algn="just"/>
            <a:r>
              <a:rPr lang="es-MX" dirty="0">
                <a:solidFill>
                  <a:srgbClr val="000000"/>
                </a:solidFill>
                <a:latin typeface="Arial   "/>
              </a:rPr>
              <a:t>Fajardo, G. P., &amp; </a:t>
            </a:r>
            <a:r>
              <a:rPr lang="es-MX" dirty="0" err="1">
                <a:solidFill>
                  <a:srgbClr val="000000"/>
                </a:solidFill>
                <a:latin typeface="Arial   "/>
              </a:rPr>
              <a:t>Riasgos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 Erazo, S. C. (Enero - Abril de 2011). PROPUESTA PARA LA MEDIACIÓN DEL IMPACTO DE LAS TIC EN LA ENSERÑANZA UNIVERSITARIA. </a:t>
            </a:r>
            <a:r>
              <a:rPr lang="es-MX" dirty="0" err="1">
                <a:solidFill>
                  <a:srgbClr val="000000"/>
                </a:solidFill>
                <a:latin typeface="Arial   "/>
              </a:rPr>
              <a:t>Educ.Educ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, 14(1), 169-188. Obtenido de http://www.scielo.org.co/pdf/eded/v14nl/vl4n1a10pdf</a:t>
            </a:r>
          </a:p>
          <a:p>
            <a:pPr algn="just"/>
            <a:r>
              <a:rPr lang="es-MX" dirty="0">
                <a:solidFill>
                  <a:srgbClr val="000000"/>
                </a:solidFill>
                <a:latin typeface="Arial   "/>
              </a:rPr>
              <a:t>Gallego. (1997). Las estrategias cognitivas en el aula. Madrid.</a:t>
            </a:r>
          </a:p>
          <a:p>
            <a:pPr algn="just"/>
            <a:r>
              <a:rPr lang="es-MX" dirty="0" err="1">
                <a:solidFill>
                  <a:srgbClr val="000000"/>
                </a:solidFill>
                <a:latin typeface="Arial   "/>
              </a:rPr>
              <a:t>Garcia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, &amp; </a:t>
            </a:r>
            <a:r>
              <a:rPr lang="es-MX" dirty="0" err="1">
                <a:solidFill>
                  <a:srgbClr val="000000"/>
                </a:solidFill>
                <a:latin typeface="Arial   "/>
              </a:rPr>
              <a:t>Magaz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. (2000). Actualidad sobre el TDA-H.</a:t>
            </a:r>
          </a:p>
          <a:p>
            <a:pPr algn="just"/>
            <a:r>
              <a:rPr lang="es-MX" dirty="0">
                <a:solidFill>
                  <a:srgbClr val="000000"/>
                </a:solidFill>
                <a:latin typeface="Arial   "/>
              </a:rPr>
              <a:t>García, J., Prieto, R., &amp; García, E. (2016). Competitividad en pymes de confección textil. Una perspectiva desde las habilidades gerenciales de sus directivos. Libro factores explicativos de competitividad empresarial. México: </a:t>
            </a:r>
            <a:r>
              <a:rPr lang="es-MX" dirty="0" err="1">
                <a:solidFill>
                  <a:srgbClr val="000000"/>
                </a:solidFill>
                <a:latin typeface="Arial   "/>
              </a:rPr>
              <a:t>Qartuppi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 editores.</a:t>
            </a:r>
          </a:p>
          <a:p>
            <a:pPr algn="just"/>
            <a:r>
              <a:rPr lang="es-MX" dirty="0" err="1">
                <a:solidFill>
                  <a:srgbClr val="000000"/>
                </a:solidFill>
                <a:latin typeface="Arial   "/>
              </a:rPr>
              <a:t>Genovard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, </a:t>
            </a:r>
            <a:r>
              <a:rPr lang="es-MX" dirty="0" err="1">
                <a:solidFill>
                  <a:srgbClr val="000000"/>
                </a:solidFill>
                <a:latin typeface="Arial   "/>
              </a:rPr>
              <a:t>Gotzens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, &amp; Montané. (1987). </a:t>
            </a:r>
            <a:r>
              <a:rPr lang="es-MX" dirty="0" err="1">
                <a:solidFill>
                  <a:srgbClr val="000000"/>
                </a:solidFill>
                <a:latin typeface="Arial   "/>
              </a:rPr>
              <a:t>Psicologia</a:t>
            </a:r>
            <a:r>
              <a:rPr lang="es-MX" dirty="0">
                <a:solidFill>
                  <a:srgbClr val="000000"/>
                </a:solidFill>
                <a:latin typeface="Arial   "/>
              </a:rPr>
              <a:t> de la educación. Barcelona.</a:t>
            </a:r>
          </a:p>
          <a:p>
            <a:pPr algn="just"/>
            <a:r>
              <a:rPr lang="es-MX" dirty="0">
                <a:solidFill>
                  <a:srgbClr val="000000"/>
                </a:solidFill>
                <a:latin typeface="Arial   "/>
              </a:rPr>
              <a:t>Gibson, J. (2008). Los sentidos considerados como sistema de percepción. Boston.</a:t>
            </a:r>
          </a:p>
          <a:p>
            <a:pPr algn="just"/>
            <a:endParaRPr lang="es-MX" dirty="0">
              <a:solidFill>
                <a:srgbClr val="000000"/>
              </a:solidFill>
              <a:latin typeface="Arial   "/>
            </a:endParaRPr>
          </a:p>
        </p:txBody>
      </p:sp>
    </p:spTree>
    <p:extLst>
      <p:ext uri="{BB962C8B-B14F-4D97-AF65-F5344CB8AC3E}">
        <p14:creationId xmlns:p14="http://schemas.microsoft.com/office/powerpoint/2010/main" val="358967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grpSp>
        <p:nvGrpSpPr>
          <p:cNvPr id="19" name="Grupo 18"/>
          <p:cNvGrpSpPr/>
          <p:nvPr/>
        </p:nvGrpSpPr>
        <p:grpSpPr>
          <a:xfrm>
            <a:off x="-2405949" y="-945846"/>
            <a:ext cx="7792008" cy="1218172"/>
            <a:chOff x="-2405949" y="-945847"/>
            <a:chExt cx="7792008" cy="1218172"/>
          </a:xfrm>
        </p:grpSpPr>
        <p:grpSp>
          <p:nvGrpSpPr>
            <p:cNvPr id="3" name="Group 3"/>
            <p:cNvGrpSpPr/>
            <p:nvPr/>
          </p:nvGrpSpPr>
          <p:grpSpPr>
            <a:xfrm>
              <a:off x="-2405949" y="-756375"/>
              <a:ext cx="4393457" cy="839228"/>
              <a:chOff x="0" y="0"/>
              <a:chExt cx="1157124" cy="221031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1157125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1157125" h="221031">
                    <a:moveTo>
                      <a:pt x="203200" y="0"/>
                    </a:moveTo>
                    <a:lnTo>
                      <a:pt x="1157125" y="0"/>
                    </a:lnTo>
                    <a:lnTo>
                      <a:pt x="953925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5" name="TextBox 5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111228" y="-945847"/>
              <a:ext cx="2664422" cy="1218172"/>
              <a:chOff x="0" y="0"/>
              <a:chExt cx="483446" cy="221031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35B729"/>
              </a:solidFill>
            </p:spPr>
          </p:sp>
          <p:sp>
            <p:nvSpPr>
              <p:cNvPr id="8" name="TextBox 8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2721637" y="-945847"/>
              <a:ext cx="2664422" cy="1218172"/>
              <a:chOff x="0" y="0"/>
              <a:chExt cx="483446" cy="221031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483446" cy="221031"/>
              </a:xfrm>
              <a:custGeom>
                <a:avLst/>
                <a:gdLst/>
                <a:ahLst/>
                <a:cxnLst/>
                <a:rect l="l" t="t" r="r" b="b"/>
                <a:pathLst>
                  <a:path w="483446" h="221031">
                    <a:moveTo>
                      <a:pt x="203200" y="0"/>
                    </a:moveTo>
                    <a:lnTo>
                      <a:pt x="483446" y="0"/>
                    </a:lnTo>
                    <a:lnTo>
                      <a:pt x="280246" y="221031"/>
                    </a:lnTo>
                    <a:lnTo>
                      <a:pt x="0" y="221031"/>
                    </a:lnTo>
                    <a:lnTo>
                      <a:pt x="203200" y="0"/>
                    </a:lnTo>
                    <a:close/>
                  </a:path>
                </a:pathLst>
              </a:custGeom>
              <a:solidFill>
                <a:srgbClr val="168246"/>
              </a:solidFill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101600" y="-38100"/>
                <a:ext cx="609600" cy="6477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</p:grpSp>
      <p:grpSp>
        <p:nvGrpSpPr>
          <p:cNvPr id="12" name="Group 12"/>
          <p:cNvGrpSpPr/>
          <p:nvPr/>
        </p:nvGrpSpPr>
        <p:grpSpPr>
          <a:xfrm rot="-4699802">
            <a:off x="12677283" y="4893040"/>
            <a:ext cx="15009628" cy="4262784"/>
            <a:chOff x="0" y="0"/>
            <a:chExt cx="3953153" cy="112270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953153" cy="1122709"/>
            </a:xfrm>
            <a:custGeom>
              <a:avLst/>
              <a:gdLst/>
              <a:ahLst/>
              <a:cxnLst/>
              <a:rect l="l" t="t" r="r" b="b"/>
              <a:pathLst>
                <a:path w="3953153" h="1122709">
                  <a:moveTo>
                    <a:pt x="0" y="0"/>
                  </a:moveTo>
                  <a:lnTo>
                    <a:pt x="3953153" y="0"/>
                  </a:lnTo>
                  <a:lnTo>
                    <a:pt x="3953153" y="1122709"/>
                  </a:lnTo>
                  <a:lnTo>
                    <a:pt x="0" y="1122709"/>
                  </a:lnTo>
                  <a:close/>
                </a:path>
              </a:pathLst>
            </a:custGeom>
            <a:solidFill>
              <a:srgbClr val="168246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 rot="-4699802">
            <a:off x="10294847" y="6513127"/>
            <a:ext cx="15009628" cy="201024"/>
            <a:chOff x="0" y="0"/>
            <a:chExt cx="3953153" cy="52945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3953153" cy="52945"/>
            </a:xfrm>
            <a:custGeom>
              <a:avLst/>
              <a:gdLst/>
              <a:ahLst/>
              <a:cxnLst/>
              <a:rect l="l" t="t" r="r" b="b"/>
              <a:pathLst>
                <a:path w="3953153" h="52945">
                  <a:moveTo>
                    <a:pt x="0" y="0"/>
                  </a:moveTo>
                  <a:lnTo>
                    <a:pt x="3953153" y="0"/>
                  </a:lnTo>
                  <a:lnTo>
                    <a:pt x="3953153" y="52945"/>
                  </a:lnTo>
                  <a:lnTo>
                    <a:pt x="0" y="52945"/>
                  </a:lnTo>
                  <a:close/>
                </a:path>
              </a:pathLst>
            </a:custGeom>
            <a:solidFill>
              <a:srgbClr val="35B729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89"/>
                </a:lnSpc>
              </a:pPr>
              <a:endParaRPr/>
            </a:p>
          </p:txBody>
        </p:sp>
      </p:grpSp>
      <p:pic>
        <p:nvPicPr>
          <p:cNvPr id="33" name="Picture 20"/>
          <p:cNvPicPr>
            <a:picLocks noChangeAspect="1"/>
          </p:cNvPicPr>
          <p:nvPr/>
        </p:nvPicPr>
        <p:blipFill>
          <a:blip r:embed="rId3"/>
          <a:srcRect l="27903" t="7707" r="27626" b="7032"/>
          <a:stretch>
            <a:fillRect/>
          </a:stretch>
        </p:blipFill>
        <p:spPr>
          <a:xfrm>
            <a:off x="16054369" y="90474"/>
            <a:ext cx="1506527" cy="1624685"/>
          </a:xfrm>
          <a:prstGeom prst="rect">
            <a:avLst/>
          </a:prstGeom>
        </p:spPr>
      </p:pic>
      <p:grpSp>
        <p:nvGrpSpPr>
          <p:cNvPr id="23" name="Group 2"/>
          <p:cNvGrpSpPr/>
          <p:nvPr/>
        </p:nvGrpSpPr>
        <p:grpSpPr>
          <a:xfrm>
            <a:off x="4" y="3467100"/>
            <a:ext cx="18287997" cy="11161301"/>
            <a:chOff x="-97909" y="-2126800"/>
            <a:chExt cx="5874598" cy="2939600"/>
          </a:xfrm>
        </p:grpSpPr>
        <p:sp>
          <p:nvSpPr>
            <p:cNvPr id="24" name="Freeform 3"/>
            <p:cNvSpPr/>
            <p:nvPr/>
          </p:nvSpPr>
          <p:spPr>
            <a:xfrm>
              <a:off x="-97909" y="-2126800"/>
              <a:ext cx="5874598" cy="1026182"/>
            </a:xfrm>
            <a:custGeom>
              <a:avLst/>
              <a:gdLst/>
              <a:ahLst/>
              <a:cxnLst/>
              <a:rect l="l" t="t" r="r" b="b"/>
              <a:pathLst>
                <a:path w="5874598" h="1026182">
                  <a:moveTo>
                    <a:pt x="0" y="0"/>
                  </a:moveTo>
                  <a:lnTo>
                    <a:pt x="5874598" y="0"/>
                  </a:lnTo>
                  <a:lnTo>
                    <a:pt x="5874598" y="1026182"/>
                  </a:lnTo>
                  <a:lnTo>
                    <a:pt x="0" y="1026182"/>
                  </a:lnTo>
                  <a:close/>
                </a:path>
              </a:pathLst>
            </a:custGeom>
            <a:solidFill>
              <a:srgbClr val="35B729">
                <a:alpha val="25882"/>
              </a:srgbClr>
            </a:solidFill>
          </p:spPr>
        </p:sp>
        <p:sp>
          <p:nvSpPr>
            <p:cNvPr id="25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26" name="TextBox 14"/>
          <p:cNvSpPr txBox="1"/>
          <p:nvPr/>
        </p:nvSpPr>
        <p:spPr>
          <a:xfrm>
            <a:off x="2326938" y="4908090"/>
            <a:ext cx="13024527" cy="16030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526"/>
              </a:lnSpc>
            </a:pP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¡</a:t>
            </a:r>
            <a:r>
              <a:rPr lang="en-US" sz="18000" b="1" dirty="0">
                <a:solidFill>
                  <a:srgbClr val="008037"/>
                </a:solidFill>
                <a:latin typeface="Agrandir Bold"/>
              </a:rPr>
              <a:t>Gracias</a:t>
            </a:r>
            <a:r>
              <a:rPr lang="en-US" sz="12526" b="1" dirty="0">
                <a:solidFill>
                  <a:srgbClr val="008037"/>
                </a:solidFill>
                <a:latin typeface="Agrandir Bold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18431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sp>
        <p:nvSpPr>
          <p:cNvPr id="31" name="TextBox 6"/>
          <p:cNvSpPr txBox="1"/>
          <p:nvPr/>
        </p:nvSpPr>
        <p:spPr>
          <a:xfrm>
            <a:off x="4114800" y="980506"/>
            <a:ext cx="9491199" cy="12404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>
                <a:latin typeface="Arial Black" panose="020B0A04020102020204" pitchFamily="34" charset="0"/>
              </a:rPr>
              <a:t>INTRODUCCIÓN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sp>
        <p:nvSpPr>
          <p:cNvPr id="39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BBDA19F-2954-86CE-DEB1-29F7E624D1DD}"/>
              </a:ext>
            </a:extLst>
          </p:cNvPr>
          <p:cNvSpPr txBox="1"/>
          <p:nvPr/>
        </p:nvSpPr>
        <p:spPr>
          <a:xfrm>
            <a:off x="1080714" y="3503276"/>
            <a:ext cx="768228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la actualidad la accidentalidad en escenarios de tránsito es una razón de mayor causa de mortalidad en el mundo, </a:t>
            </a:r>
            <a:r>
              <a:rPr lang="es-MX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donde el país de Colombia ha sido catalogado como nefasto conforme al cumplimiento de la normatividad del Ministerio de Transporte. Es por tanto que las entidades accionan a la implementación de estrategias que garanticen la movilidad, promoviendo la cultura de concientización de inteligencia vial en la sociedad. </a:t>
            </a:r>
            <a:endParaRPr lang="es-CO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E1226D4-4D58-85DA-F883-CA80850D1C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00" y="2220910"/>
            <a:ext cx="7152700" cy="673019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113" y="400959"/>
            <a:ext cx="3944651" cy="1255484"/>
          </a:xfrm>
          <a:prstGeom prst="rect">
            <a:avLst/>
          </a:prstGeom>
        </p:spPr>
      </p:pic>
      <p:sp>
        <p:nvSpPr>
          <p:cNvPr id="39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grpSp>
        <p:nvGrpSpPr>
          <p:cNvPr id="5" name="Group 12">
            <a:extLst>
              <a:ext uri="{FF2B5EF4-FFF2-40B4-BE49-F238E27FC236}">
                <a16:creationId xmlns:a16="http://schemas.microsoft.com/office/drawing/2014/main" id="{6731E6EB-732B-D138-2E54-1968F0D29F87}"/>
              </a:ext>
            </a:extLst>
          </p:cNvPr>
          <p:cNvGrpSpPr>
            <a:grpSpLocks/>
          </p:cNvGrpSpPr>
          <p:nvPr/>
        </p:nvGrpSpPr>
        <p:grpSpPr bwMode="auto">
          <a:xfrm>
            <a:off x="5083978" y="1421706"/>
            <a:ext cx="8286750" cy="8114996"/>
            <a:chOff x="3470275" y="817100"/>
            <a:chExt cx="5253037" cy="5145551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BE6AAB4D-B64B-AE50-DE68-FAC830B52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5" y="1416051"/>
              <a:ext cx="2297112" cy="2014538"/>
            </a:xfrm>
            <a:custGeom>
              <a:avLst/>
              <a:gdLst>
                <a:gd name="T0" fmla="*/ 2147483646 w 541"/>
                <a:gd name="T1" fmla="*/ 2147483646 h 474"/>
                <a:gd name="T2" fmla="*/ 2147483646 w 541"/>
                <a:gd name="T3" fmla="*/ 1679873937 h 474"/>
                <a:gd name="T4" fmla="*/ 2147483646 w 541"/>
                <a:gd name="T5" fmla="*/ 1156043056 h 474"/>
                <a:gd name="T6" fmla="*/ 2147483646 w 541"/>
                <a:gd name="T7" fmla="*/ 2147483646 h 474"/>
                <a:gd name="T8" fmla="*/ 2147483646 w 541"/>
                <a:gd name="T9" fmla="*/ 2147483646 h 474"/>
                <a:gd name="T10" fmla="*/ 0 w 541"/>
                <a:gd name="T11" fmla="*/ 2147483646 h 474"/>
                <a:gd name="T12" fmla="*/ 2147483646 w 541"/>
                <a:gd name="T13" fmla="*/ 2147483646 h 474"/>
                <a:gd name="T14" fmla="*/ 2147483646 w 541"/>
                <a:gd name="T15" fmla="*/ 2147483646 h 474"/>
                <a:gd name="T16" fmla="*/ 2147483646 w 541"/>
                <a:gd name="T17" fmla="*/ 2147483646 h 4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41" h="474">
                  <a:moveTo>
                    <a:pt x="448" y="353"/>
                  </a:moveTo>
                  <a:cubicBezTo>
                    <a:pt x="528" y="289"/>
                    <a:pt x="541" y="173"/>
                    <a:pt x="478" y="93"/>
                  </a:cubicBezTo>
                  <a:cubicBezTo>
                    <a:pt x="414" y="13"/>
                    <a:pt x="297" y="0"/>
                    <a:pt x="217" y="64"/>
                  </a:cubicBezTo>
                  <a:cubicBezTo>
                    <a:pt x="195" y="82"/>
                    <a:pt x="178" y="104"/>
                    <a:pt x="166" y="128"/>
                  </a:cubicBezTo>
                  <a:cubicBezTo>
                    <a:pt x="166" y="128"/>
                    <a:pt x="166" y="128"/>
                    <a:pt x="166" y="128"/>
                  </a:cubicBezTo>
                  <a:cubicBezTo>
                    <a:pt x="0" y="474"/>
                    <a:pt x="0" y="474"/>
                    <a:pt x="0" y="474"/>
                  </a:cubicBezTo>
                  <a:cubicBezTo>
                    <a:pt x="374" y="389"/>
                    <a:pt x="374" y="389"/>
                    <a:pt x="374" y="389"/>
                  </a:cubicBezTo>
                  <a:cubicBezTo>
                    <a:pt x="374" y="389"/>
                    <a:pt x="374" y="389"/>
                    <a:pt x="374" y="389"/>
                  </a:cubicBezTo>
                  <a:cubicBezTo>
                    <a:pt x="400" y="383"/>
                    <a:pt x="426" y="371"/>
                    <a:pt x="448" y="353"/>
                  </a:cubicBezTo>
                  <a:close/>
                </a:path>
              </a:pathLst>
            </a:custGeom>
            <a:solidFill>
              <a:srgbClr val="64D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700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5D749737-CDCC-DE34-0A35-861BF9378D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5" y="3040063"/>
              <a:ext cx="2624137" cy="1657350"/>
            </a:xfrm>
            <a:custGeom>
              <a:avLst/>
              <a:gdLst>
                <a:gd name="T0" fmla="*/ 2147483646 w 618"/>
                <a:gd name="T1" fmla="*/ 2147483646 h 390"/>
                <a:gd name="T2" fmla="*/ 2147483646 w 618"/>
                <a:gd name="T3" fmla="*/ 2147483646 h 390"/>
                <a:gd name="T4" fmla="*/ 2147483646 w 618"/>
                <a:gd name="T5" fmla="*/ 126413309 h 390"/>
                <a:gd name="T6" fmla="*/ 2147483646 w 618"/>
                <a:gd name="T7" fmla="*/ 126413309 h 390"/>
                <a:gd name="T8" fmla="*/ 2147483646 w 618"/>
                <a:gd name="T9" fmla="*/ 126413309 h 390"/>
                <a:gd name="T10" fmla="*/ 0 w 618"/>
                <a:gd name="T11" fmla="*/ 1661450879 h 390"/>
                <a:gd name="T12" fmla="*/ 2147483646 w 618"/>
                <a:gd name="T13" fmla="*/ 2147483646 h 390"/>
                <a:gd name="T14" fmla="*/ 2147483646 w 618"/>
                <a:gd name="T15" fmla="*/ 2147483646 h 390"/>
                <a:gd name="T16" fmla="*/ 2147483646 w 618"/>
                <a:gd name="T17" fmla="*/ 2147483646 h 3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18" h="390">
                  <a:moveTo>
                    <a:pt x="374" y="368"/>
                  </a:moveTo>
                  <a:cubicBezTo>
                    <a:pt x="474" y="390"/>
                    <a:pt x="573" y="328"/>
                    <a:pt x="596" y="228"/>
                  </a:cubicBezTo>
                  <a:cubicBezTo>
                    <a:pt x="618" y="129"/>
                    <a:pt x="556" y="29"/>
                    <a:pt x="456" y="7"/>
                  </a:cubicBezTo>
                  <a:cubicBezTo>
                    <a:pt x="428" y="0"/>
                    <a:pt x="400" y="1"/>
                    <a:pt x="374" y="7"/>
                  </a:cubicBezTo>
                  <a:cubicBezTo>
                    <a:pt x="374" y="7"/>
                    <a:pt x="374" y="7"/>
                    <a:pt x="374" y="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300" y="332"/>
                    <a:pt x="300" y="332"/>
                    <a:pt x="300" y="332"/>
                  </a:cubicBezTo>
                  <a:cubicBezTo>
                    <a:pt x="300" y="332"/>
                    <a:pt x="300" y="332"/>
                    <a:pt x="300" y="332"/>
                  </a:cubicBezTo>
                  <a:cubicBezTo>
                    <a:pt x="321" y="349"/>
                    <a:pt x="346" y="361"/>
                    <a:pt x="374" y="368"/>
                  </a:cubicBezTo>
                  <a:close/>
                </a:path>
              </a:pathLst>
            </a:custGeom>
            <a:solidFill>
              <a:srgbClr val="34B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7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396021-0D6C-FFCD-1779-4D88C140D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413" y="3430588"/>
              <a:ext cx="1685925" cy="2532063"/>
            </a:xfrm>
            <a:custGeom>
              <a:avLst/>
              <a:gdLst>
                <a:gd name="T0" fmla="*/ 342650455 w 397"/>
                <a:gd name="T1" fmla="*/ 2147483646 h 596"/>
                <a:gd name="T2" fmla="*/ 2147483646 w 397"/>
                <a:gd name="T3" fmla="*/ 2147483646 h 596"/>
                <a:gd name="T4" fmla="*/ 2147483646 w 397"/>
                <a:gd name="T5" fmla="*/ 2147483646 h 596"/>
                <a:gd name="T6" fmla="*/ 2147483646 w 397"/>
                <a:gd name="T7" fmla="*/ 2147483646 h 596"/>
                <a:gd name="T8" fmla="*/ 2147483646 w 397"/>
                <a:gd name="T9" fmla="*/ 2147483646 h 596"/>
                <a:gd name="T10" fmla="*/ 18035576 w 397"/>
                <a:gd name="T11" fmla="*/ 0 h 596"/>
                <a:gd name="T12" fmla="*/ 0 w 397"/>
                <a:gd name="T13" fmla="*/ 2147483646 h 596"/>
                <a:gd name="T14" fmla="*/ 0 w 397"/>
                <a:gd name="T15" fmla="*/ 2147483646 h 596"/>
                <a:gd name="T16" fmla="*/ 342650455 w 397"/>
                <a:gd name="T17" fmla="*/ 2147483646 h 5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97" h="596">
                  <a:moveTo>
                    <a:pt x="19" y="465"/>
                  </a:moveTo>
                  <a:cubicBezTo>
                    <a:pt x="63" y="557"/>
                    <a:pt x="174" y="596"/>
                    <a:pt x="266" y="551"/>
                  </a:cubicBezTo>
                  <a:cubicBezTo>
                    <a:pt x="358" y="507"/>
                    <a:pt x="397" y="396"/>
                    <a:pt x="352" y="304"/>
                  </a:cubicBezTo>
                  <a:cubicBezTo>
                    <a:pt x="340" y="278"/>
                    <a:pt x="322" y="257"/>
                    <a:pt x="301" y="240"/>
                  </a:cubicBezTo>
                  <a:cubicBezTo>
                    <a:pt x="301" y="240"/>
                    <a:pt x="301" y="240"/>
                    <a:pt x="301" y="24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0" y="411"/>
                    <a:pt x="6" y="439"/>
                    <a:pt x="19" y="465"/>
                  </a:cubicBezTo>
                  <a:close/>
                </a:path>
              </a:pathLst>
            </a:custGeom>
            <a:solidFill>
              <a:srgbClr val="065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7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8408D643-A97D-AEB2-09E8-B3DFFA3E6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250" y="3430588"/>
              <a:ext cx="1685925" cy="2532063"/>
            </a:xfrm>
            <a:custGeom>
              <a:avLst/>
              <a:gdLst>
                <a:gd name="T0" fmla="*/ 811537198 w 397"/>
                <a:gd name="T1" fmla="*/ 2147483646 h 596"/>
                <a:gd name="T2" fmla="*/ 2147483646 w 397"/>
                <a:gd name="T3" fmla="*/ 2147483646 h 596"/>
                <a:gd name="T4" fmla="*/ 2147483646 w 397"/>
                <a:gd name="T5" fmla="*/ 2147483646 h 596"/>
                <a:gd name="T6" fmla="*/ 2147483646 w 397"/>
                <a:gd name="T7" fmla="*/ 2147483646 h 596"/>
                <a:gd name="T8" fmla="*/ 2147483646 w 397"/>
                <a:gd name="T9" fmla="*/ 2147483646 h 596"/>
                <a:gd name="T10" fmla="*/ 2147483646 w 397"/>
                <a:gd name="T11" fmla="*/ 0 h 596"/>
                <a:gd name="T12" fmla="*/ 1731279355 w 397"/>
                <a:gd name="T13" fmla="*/ 2147483646 h 596"/>
                <a:gd name="T14" fmla="*/ 1731279355 w 397"/>
                <a:gd name="T15" fmla="*/ 2147483646 h 596"/>
                <a:gd name="T16" fmla="*/ 811537198 w 397"/>
                <a:gd name="T17" fmla="*/ 2147483646 h 5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97" h="596">
                  <a:moveTo>
                    <a:pt x="45" y="304"/>
                  </a:moveTo>
                  <a:cubicBezTo>
                    <a:pt x="0" y="396"/>
                    <a:pt x="39" y="507"/>
                    <a:pt x="131" y="551"/>
                  </a:cubicBezTo>
                  <a:cubicBezTo>
                    <a:pt x="223" y="596"/>
                    <a:pt x="334" y="557"/>
                    <a:pt x="378" y="465"/>
                  </a:cubicBezTo>
                  <a:cubicBezTo>
                    <a:pt x="391" y="439"/>
                    <a:pt x="397" y="411"/>
                    <a:pt x="397" y="384"/>
                  </a:cubicBezTo>
                  <a:cubicBezTo>
                    <a:pt x="397" y="384"/>
                    <a:pt x="397" y="384"/>
                    <a:pt x="397" y="384"/>
                  </a:cubicBezTo>
                  <a:cubicBezTo>
                    <a:pt x="397" y="0"/>
                    <a:pt x="397" y="0"/>
                    <a:pt x="397" y="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75" y="257"/>
                    <a:pt x="57" y="278"/>
                    <a:pt x="45" y="304"/>
                  </a:cubicBezTo>
                  <a:close/>
                </a:path>
              </a:pathLst>
            </a:custGeom>
            <a:solidFill>
              <a:srgbClr val="8C1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70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9587D94C-A7F1-B01C-6580-DB90116A0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0275" y="3040063"/>
              <a:ext cx="2628900" cy="1660525"/>
            </a:xfrm>
            <a:custGeom>
              <a:avLst/>
              <a:gdLst>
                <a:gd name="T0" fmla="*/ 2147483646 w 619"/>
                <a:gd name="T1" fmla="*/ 126250862 h 391"/>
                <a:gd name="T2" fmla="*/ 396815255 w 619"/>
                <a:gd name="T3" fmla="*/ 2147483646 h 391"/>
                <a:gd name="T4" fmla="*/ 2147483646 w 619"/>
                <a:gd name="T5" fmla="*/ 2147483646 h 391"/>
                <a:gd name="T6" fmla="*/ 2147483646 w 619"/>
                <a:gd name="T7" fmla="*/ 2147483646 h 391"/>
                <a:gd name="T8" fmla="*/ 2147483646 w 619"/>
                <a:gd name="T9" fmla="*/ 2147483646 h 391"/>
                <a:gd name="T10" fmla="*/ 2147483646 w 619"/>
                <a:gd name="T11" fmla="*/ 1659301902 h 391"/>
                <a:gd name="T12" fmla="*/ 2147483646 w 619"/>
                <a:gd name="T13" fmla="*/ 126250862 h 391"/>
                <a:gd name="T14" fmla="*/ 2147483646 w 619"/>
                <a:gd name="T15" fmla="*/ 126250862 h 391"/>
                <a:gd name="T16" fmla="*/ 2147483646 w 619"/>
                <a:gd name="T17" fmla="*/ 126250862 h 3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19" h="391">
                  <a:moveTo>
                    <a:pt x="162" y="7"/>
                  </a:moveTo>
                  <a:cubicBezTo>
                    <a:pt x="62" y="30"/>
                    <a:pt x="0" y="129"/>
                    <a:pt x="22" y="229"/>
                  </a:cubicBezTo>
                  <a:cubicBezTo>
                    <a:pt x="45" y="328"/>
                    <a:pt x="144" y="391"/>
                    <a:pt x="244" y="368"/>
                  </a:cubicBezTo>
                  <a:cubicBezTo>
                    <a:pt x="272" y="361"/>
                    <a:pt x="297" y="349"/>
                    <a:pt x="318" y="332"/>
                  </a:cubicBezTo>
                  <a:cubicBezTo>
                    <a:pt x="318" y="332"/>
                    <a:pt x="318" y="332"/>
                    <a:pt x="318" y="332"/>
                  </a:cubicBezTo>
                  <a:cubicBezTo>
                    <a:pt x="619" y="92"/>
                    <a:pt x="619" y="92"/>
                    <a:pt x="619" y="92"/>
                  </a:cubicBezTo>
                  <a:cubicBezTo>
                    <a:pt x="244" y="7"/>
                    <a:pt x="244" y="7"/>
                    <a:pt x="244" y="7"/>
                  </a:cubicBezTo>
                  <a:cubicBezTo>
                    <a:pt x="244" y="7"/>
                    <a:pt x="244" y="7"/>
                    <a:pt x="244" y="7"/>
                  </a:cubicBezTo>
                  <a:cubicBezTo>
                    <a:pt x="218" y="1"/>
                    <a:pt x="190" y="0"/>
                    <a:pt x="162" y="7"/>
                  </a:cubicBezTo>
                  <a:close/>
                </a:path>
              </a:pathLst>
            </a:custGeom>
            <a:solidFill>
              <a:srgbClr val="E24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70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8EB5EB91-0C1C-795F-E84F-DA73C545B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7300" y="1416051"/>
              <a:ext cx="2301875" cy="2014538"/>
            </a:xfrm>
            <a:custGeom>
              <a:avLst/>
              <a:gdLst>
                <a:gd name="T0" fmla="*/ 2147483646 w 542"/>
                <a:gd name="T1" fmla="*/ 1156043056 h 474"/>
                <a:gd name="T2" fmla="*/ 1136332061 w 542"/>
                <a:gd name="T3" fmla="*/ 1679873937 h 474"/>
                <a:gd name="T4" fmla="*/ 1677442566 w 542"/>
                <a:gd name="T5" fmla="*/ 2147483646 h 474"/>
                <a:gd name="T6" fmla="*/ 2147483646 w 542"/>
                <a:gd name="T7" fmla="*/ 2147483646 h 474"/>
                <a:gd name="T8" fmla="*/ 2147483646 w 542"/>
                <a:gd name="T9" fmla="*/ 2147483646 h 474"/>
                <a:gd name="T10" fmla="*/ 2147483646 w 542"/>
                <a:gd name="T11" fmla="*/ 2147483646 h 474"/>
                <a:gd name="T12" fmla="*/ 2147483646 w 542"/>
                <a:gd name="T13" fmla="*/ 2147483646 h 474"/>
                <a:gd name="T14" fmla="*/ 2147483646 w 542"/>
                <a:gd name="T15" fmla="*/ 2147483646 h 474"/>
                <a:gd name="T16" fmla="*/ 2147483646 w 542"/>
                <a:gd name="T17" fmla="*/ 1156043056 h 4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42" h="474">
                  <a:moveTo>
                    <a:pt x="324" y="64"/>
                  </a:moveTo>
                  <a:cubicBezTo>
                    <a:pt x="244" y="0"/>
                    <a:pt x="127" y="13"/>
                    <a:pt x="63" y="93"/>
                  </a:cubicBezTo>
                  <a:cubicBezTo>
                    <a:pt x="0" y="173"/>
                    <a:pt x="13" y="290"/>
                    <a:pt x="93" y="353"/>
                  </a:cubicBezTo>
                  <a:cubicBezTo>
                    <a:pt x="115" y="371"/>
                    <a:pt x="141" y="383"/>
                    <a:pt x="167" y="389"/>
                  </a:cubicBezTo>
                  <a:cubicBezTo>
                    <a:pt x="167" y="389"/>
                    <a:pt x="167" y="389"/>
                    <a:pt x="167" y="389"/>
                  </a:cubicBezTo>
                  <a:cubicBezTo>
                    <a:pt x="542" y="474"/>
                    <a:pt x="542" y="474"/>
                    <a:pt x="542" y="474"/>
                  </a:cubicBezTo>
                  <a:cubicBezTo>
                    <a:pt x="375" y="128"/>
                    <a:pt x="375" y="128"/>
                    <a:pt x="375" y="128"/>
                  </a:cubicBezTo>
                  <a:cubicBezTo>
                    <a:pt x="375" y="128"/>
                    <a:pt x="375" y="128"/>
                    <a:pt x="375" y="128"/>
                  </a:cubicBezTo>
                  <a:cubicBezTo>
                    <a:pt x="363" y="104"/>
                    <a:pt x="346" y="82"/>
                    <a:pt x="324" y="64"/>
                  </a:cubicBezTo>
                  <a:close/>
                </a:path>
              </a:pathLst>
            </a:custGeom>
            <a:solidFill>
              <a:srgbClr val="FF91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7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D749BFB1-7C20-1A23-B5F9-B29269FF9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0934" y="817100"/>
              <a:ext cx="1576387" cy="2595563"/>
            </a:xfrm>
            <a:custGeom>
              <a:avLst/>
              <a:gdLst>
                <a:gd name="T0" fmla="*/ 2147483646 w 371"/>
                <a:gd name="T1" fmla="*/ 2147483646 h 611"/>
                <a:gd name="T2" fmla="*/ 2147483646 w 371"/>
                <a:gd name="T3" fmla="*/ 0 h 611"/>
                <a:gd name="T4" fmla="*/ 0 w 371"/>
                <a:gd name="T5" fmla="*/ 2147483646 h 611"/>
                <a:gd name="T6" fmla="*/ 343027760 w 371"/>
                <a:gd name="T7" fmla="*/ 2147483646 h 611"/>
                <a:gd name="T8" fmla="*/ 343027760 w 371"/>
                <a:gd name="T9" fmla="*/ 2147483646 h 611"/>
                <a:gd name="T10" fmla="*/ 2147483646 w 371"/>
                <a:gd name="T11" fmla="*/ 2147483646 h 611"/>
                <a:gd name="T12" fmla="*/ 2147483646 w 371"/>
                <a:gd name="T13" fmla="*/ 2147483646 h 611"/>
                <a:gd name="T14" fmla="*/ 2147483646 w 371"/>
                <a:gd name="T15" fmla="*/ 2147483646 h 611"/>
                <a:gd name="T16" fmla="*/ 2147483646 w 371"/>
                <a:gd name="T17" fmla="*/ 2147483646 h 6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71" h="611">
                  <a:moveTo>
                    <a:pt x="371" y="185"/>
                  </a:moveTo>
                  <a:cubicBezTo>
                    <a:pt x="371" y="83"/>
                    <a:pt x="288" y="0"/>
                    <a:pt x="186" y="0"/>
                  </a:cubicBezTo>
                  <a:cubicBezTo>
                    <a:pt x="83" y="0"/>
                    <a:pt x="0" y="83"/>
                    <a:pt x="0" y="185"/>
                  </a:cubicBezTo>
                  <a:cubicBezTo>
                    <a:pt x="0" y="214"/>
                    <a:pt x="7" y="241"/>
                    <a:pt x="19" y="265"/>
                  </a:cubicBezTo>
                  <a:cubicBezTo>
                    <a:pt x="19" y="265"/>
                    <a:pt x="19" y="265"/>
                    <a:pt x="19" y="265"/>
                  </a:cubicBezTo>
                  <a:cubicBezTo>
                    <a:pt x="186" y="611"/>
                    <a:pt x="186" y="611"/>
                    <a:pt x="186" y="611"/>
                  </a:cubicBezTo>
                  <a:cubicBezTo>
                    <a:pt x="352" y="265"/>
                    <a:pt x="352" y="265"/>
                    <a:pt x="352" y="265"/>
                  </a:cubicBezTo>
                  <a:cubicBezTo>
                    <a:pt x="352" y="265"/>
                    <a:pt x="352" y="265"/>
                    <a:pt x="352" y="265"/>
                  </a:cubicBezTo>
                  <a:cubicBezTo>
                    <a:pt x="364" y="241"/>
                    <a:pt x="371" y="214"/>
                    <a:pt x="371" y="185"/>
                  </a:cubicBezTo>
                  <a:close/>
                </a:path>
              </a:pathLst>
            </a:custGeom>
            <a:solidFill>
              <a:srgbClr val="FFC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2700" dirty="0"/>
            </a:p>
          </p:txBody>
        </p:sp>
      </p:grpSp>
      <p:sp>
        <p:nvSpPr>
          <p:cNvPr id="13" name="TextBox 6">
            <a:extLst>
              <a:ext uri="{FF2B5EF4-FFF2-40B4-BE49-F238E27FC236}">
                <a16:creationId xmlns:a16="http://schemas.microsoft.com/office/drawing/2014/main" id="{984E16D1-D2AD-DEA4-F7D5-9F9AD1FDB47E}"/>
              </a:ext>
            </a:extLst>
          </p:cNvPr>
          <p:cNvSpPr txBox="1"/>
          <p:nvPr/>
        </p:nvSpPr>
        <p:spPr>
          <a:xfrm>
            <a:off x="4038600" y="187835"/>
            <a:ext cx="11277599" cy="11931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3200" dirty="0">
                <a:latin typeface="Arial Black" panose="020B0A04020102020204" pitchFamily="34" charset="0"/>
              </a:rPr>
              <a:t>MOMENTOS DE VERDAD DE LA PRESENTACIÓN</a:t>
            </a:r>
            <a:endParaRPr lang="en-US" sz="3200" dirty="0">
              <a:latin typeface="Arial Black" panose="020B0A04020102020204" pitchFamily="34" charset="0"/>
            </a:endParaRPr>
          </a:p>
        </p:txBody>
      </p:sp>
      <p:sp>
        <p:nvSpPr>
          <p:cNvPr id="14" name="Google Shape;1680;p57">
            <a:extLst>
              <a:ext uri="{FF2B5EF4-FFF2-40B4-BE49-F238E27FC236}">
                <a16:creationId xmlns:a16="http://schemas.microsoft.com/office/drawing/2014/main" id="{C8DF851F-3936-66A1-582F-7BCB176394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2981" y="1856924"/>
            <a:ext cx="6459325" cy="592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FFC854"/>
              </a:buClr>
              <a:buSzPts val="1900"/>
              <a:buFont typeface="Open Sans Semibold" panose="020B0706030804020204" pitchFamily="34" charset="0"/>
              <a:buNone/>
            </a:pPr>
            <a:r>
              <a:rPr lang="en-US" altLang="en-US" sz="3200" b="1" dirty="0">
                <a:solidFill>
                  <a:srgbClr val="FFC854"/>
                </a:solidFill>
                <a:latin typeface="Open Sans Semibold" panose="020B0706030804020204" pitchFamily="34" charset="0"/>
                <a:cs typeface="Open Sans Semibold" panose="020B0706030804020204" pitchFamily="34" charset="0"/>
                <a:sym typeface="Open Sans Semibold" panose="020B0706030804020204" pitchFamily="34" charset="0"/>
              </a:rPr>
              <a:t>DESCRIPCIÓN DEL PROBLEMA</a:t>
            </a:r>
          </a:p>
        </p:txBody>
      </p:sp>
      <p:sp>
        <p:nvSpPr>
          <p:cNvPr id="15" name="Google Shape;1683;p57">
            <a:extLst>
              <a:ext uri="{FF2B5EF4-FFF2-40B4-BE49-F238E27FC236}">
                <a16:creationId xmlns:a16="http://schemas.microsoft.com/office/drawing/2014/main" id="{F366CF74-139C-267E-7EEF-5BE48D8F57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4925" y="2955354"/>
            <a:ext cx="3430418" cy="592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FF912B"/>
              </a:buClr>
              <a:buSzPts val="1900"/>
              <a:buFont typeface="Open Sans Semibold" panose="020B0706030804020204" pitchFamily="34" charset="0"/>
              <a:buNone/>
            </a:pPr>
            <a:r>
              <a:rPr lang="en-US" altLang="en-US" sz="3600" b="1" dirty="0">
                <a:solidFill>
                  <a:srgbClr val="FF912B"/>
                </a:solidFill>
                <a:latin typeface="Open Sans Semibold" panose="020B0706030804020204" pitchFamily="34" charset="0"/>
                <a:cs typeface="Open Sans Semibold" panose="020B0706030804020204" pitchFamily="34" charset="0"/>
                <a:sym typeface="Open Sans Semibold" panose="020B0706030804020204" pitchFamily="34" charset="0"/>
              </a:rPr>
              <a:t>JUSTIFICACIÓN</a:t>
            </a:r>
          </a:p>
        </p:txBody>
      </p:sp>
      <p:sp>
        <p:nvSpPr>
          <p:cNvPr id="16" name="Google Shape;1681;p57">
            <a:extLst>
              <a:ext uri="{FF2B5EF4-FFF2-40B4-BE49-F238E27FC236}">
                <a16:creationId xmlns:a16="http://schemas.microsoft.com/office/drawing/2014/main" id="{C3FB0F1D-BA9F-4ACE-6308-3CBB119972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3824" y="4992632"/>
            <a:ext cx="4056031" cy="1824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8C103D"/>
              </a:buClr>
              <a:buSzPts val="1900"/>
              <a:buFont typeface="Open Sans Semibold" panose="020B0706030804020204" pitchFamily="34" charset="0"/>
              <a:buNone/>
            </a:pPr>
            <a:r>
              <a:rPr lang="es-ES" altLang="en-US" sz="3200" b="1" dirty="0">
                <a:solidFill>
                  <a:srgbClr val="8C103D"/>
                </a:solidFill>
                <a:latin typeface="Open Sans Semibold" panose="020B0706030804020204" pitchFamily="34" charset="0"/>
                <a:cs typeface="Open Sans Semibold" panose="020B0706030804020204" pitchFamily="34" charset="0"/>
                <a:sym typeface="Open Sans Semibold" panose="020B0706030804020204" pitchFamily="34" charset="0"/>
              </a:rPr>
              <a:t>METODOLOGÍA DE INVESTIGACIÓN POBLACIÓN, MUESTRA.</a:t>
            </a:r>
          </a:p>
        </p:txBody>
      </p:sp>
      <p:sp>
        <p:nvSpPr>
          <p:cNvPr id="17" name="Google Shape;1682;p57">
            <a:extLst>
              <a:ext uri="{FF2B5EF4-FFF2-40B4-BE49-F238E27FC236}">
                <a16:creationId xmlns:a16="http://schemas.microsoft.com/office/drawing/2014/main" id="{8029188B-9EC7-445C-0DC3-9A88107DC2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4188" y="8328592"/>
            <a:ext cx="4466502" cy="592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E24956"/>
              </a:buClr>
              <a:buSzPts val="1900"/>
              <a:buFont typeface="Open Sans Semibold" panose="020B0706030804020204" pitchFamily="34" charset="0"/>
              <a:buNone/>
            </a:pPr>
            <a:r>
              <a:rPr lang="en-US" altLang="en-US" sz="3600" b="1" dirty="0">
                <a:solidFill>
                  <a:srgbClr val="E24956"/>
                </a:solidFill>
                <a:latin typeface="Open Sans Semibold" panose="020B0706030804020204" pitchFamily="34" charset="0"/>
                <a:cs typeface="Open Sans Semibold" panose="020B0706030804020204" pitchFamily="34" charset="0"/>
                <a:sym typeface="Open Sans Semibold" panose="020B0706030804020204" pitchFamily="34" charset="0"/>
              </a:rPr>
              <a:t>OBJETIVO GENERAL</a:t>
            </a:r>
            <a:endParaRPr lang="en-US" altLang="en-US" sz="2800" dirty="0">
              <a:cs typeface="Open Sans Semibold" panose="020B0706030804020204" pitchFamily="34" charset="0"/>
            </a:endParaRPr>
          </a:p>
        </p:txBody>
      </p:sp>
      <p:sp>
        <p:nvSpPr>
          <p:cNvPr id="18" name="Google Shape;1686;p57">
            <a:extLst>
              <a:ext uri="{FF2B5EF4-FFF2-40B4-BE49-F238E27FC236}">
                <a16:creationId xmlns:a16="http://schemas.microsoft.com/office/drawing/2014/main" id="{5593CC41-836E-434F-56A3-8F3274514F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45271" y="7872949"/>
            <a:ext cx="4461618" cy="911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64D1DA"/>
              </a:buClr>
              <a:buSzPts val="1900"/>
              <a:buFont typeface="Open Sans Semibold" panose="020B0706030804020204" pitchFamily="34" charset="0"/>
              <a:buNone/>
            </a:pPr>
            <a:r>
              <a:rPr lang="en-US" altLang="en-US" sz="3200" b="1" dirty="0">
                <a:solidFill>
                  <a:srgbClr val="64D1DA"/>
                </a:solidFill>
                <a:latin typeface="Open Sans Semibold" panose="020B0706030804020204" pitchFamily="34" charset="0"/>
                <a:cs typeface="Open Sans Semibold" panose="020B0706030804020204" pitchFamily="34" charset="0"/>
                <a:sym typeface="Open Sans Semibold" panose="020B0706030804020204" pitchFamily="34" charset="0"/>
              </a:rPr>
              <a:t>DESARROLLO OBJETIVO ESPECÍFICOS</a:t>
            </a:r>
            <a:endParaRPr lang="en-US" altLang="en-US" sz="2400" dirty="0">
              <a:cs typeface="Open Sans Semibold" panose="020B0706030804020204" pitchFamily="34" charset="0"/>
            </a:endParaRPr>
          </a:p>
        </p:txBody>
      </p:sp>
      <p:sp>
        <p:nvSpPr>
          <p:cNvPr id="19" name="Google Shape;1684;p57">
            <a:extLst>
              <a:ext uri="{FF2B5EF4-FFF2-40B4-BE49-F238E27FC236}">
                <a16:creationId xmlns:a16="http://schemas.microsoft.com/office/drawing/2014/main" id="{1FDDC4F4-8345-2DD8-1EC9-08D0FD22ED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70728" y="5087768"/>
            <a:ext cx="4139618" cy="911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34B2E3"/>
              </a:buClr>
              <a:buSzPts val="1900"/>
              <a:buFont typeface="Open Sans Semibold" panose="020B0706030804020204" pitchFamily="34" charset="0"/>
              <a:buNone/>
            </a:pPr>
            <a:r>
              <a:rPr lang="en-US" altLang="en-US" sz="3200" b="1" dirty="0">
                <a:solidFill>
                  <a:srgbClr val="34B2E3"/>
                </a:solidFill>
                <a:latin typeface="Open Sans Semibold" panose="020B0706030804020204" pitchFamily="34" charset="0"/>
                <a:cs typeface="Open Sans Semibold" panose="020B0706030804020204" pitchFamily="34" charset="0"/>
                <a:sym typeface="Open Sans Semibold" panose="020B0706030804020204" pitchFamily="34" charset="0"/>
              </a:rPr>
              <a:t>CONCLUSIONES Y RECOMENDACIONES</a:t>
            </a:r>
          </a:p>
        </p:txBody>
      </p:sp>
      <p:sp>
        <p:nvSpPr>
          <p:cNvPr id="20" name="Google Shape;1685;p57">
            <a:extLst>
              <a:ext uri="{FF2B5EF4-FFF2-40B4-BE49-F238E27FC236}">
                <a16:creationId xmlns:a16="http://schemas.microsoft.com/office/drawing/2014/main" id="{18C37250-93F8-3F75-5755-6D93375500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94535" y="2449855"/>
            <a:ext cx="5843327" cy="592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65280"/>
              </a:buClr>
              <a:buSzPts val="1900"/>
              <a:buFont typeface="Open Sans Semibold" panose="020B0706030804020204" pitchFamily="34" charset="0"/>
              <a:buNone/>
            </a:pPr>
            <a:r>
              <a:rPr lang="en-US" altLang="en-US" sz="3200" b="1" dirty="0">
                <a:solidFill>
                  <a:srgbClr val="065280"/>
                </a:solidFill>
                <a:latin typeface="Open Sans Semibold" panose="020B0706030804020204" pitchFamily="34" charset="0"/>
                <a:cs typeface="Open Sans Semibold" panose="020B0706030804020204" pitchFamily="34" charset="0"/>
                <a:sym typeface="Open Sans Semibold" panose="020B0706030804020204" pitchFamily="34" charset="0"/>
              </a:rPr>
              <a:t>APÉNDICES Y BIBLIOGRAFÍA</a:t>
            </a:r>
          </a:p>
        </p:txBody>
      </p:sp>
      <p:sp>
        <p:nvSpPr>
          <p:cNvPr id="21" name="Freeform 4">
            <a:extLst>
              <a:ext uri="{FF2B5EF4-FFF2-40B4-BE49-F238E27FC236}">
                <a16:creationId xmlns:a16="http://schemas.microsoft.com/office/drawing/2014/main" id="{8CA93C19-6921-5029-6C4B-1B0A5215C0A5}"/>
              </a:ext>
            </a:extLst>
          </p:cNvPr>
          <p:cNvSpPr>
            <a:spLocks/>
          </p:cNvSpPr>
          <p:nvPr/>
        </p:nvSpPr>
        <p:spPr bwMode="gray">
          <a:xfrm>
            <a:off x="8522529" y="2001673"/>
            <a:ext cx="738187" cy="1152525"/>
          </a:xfrm>
          <a:custGeom>
            <a:avLst/>
            <a:gdLst>
              <a:gd name="T0" fmla="*/ 348 w 538"/>
              <a:gd name="T1" fmla="*/ 682 h 840"/>
              <a:gd name="T2" fmla="*/ 340 w 538"/>
              <a:gd name="T3" fmla="*/ 734 h 840"/>
              <a:gd name="T4" fmla="*/ 352 w 538"/>
              <a:gd name="T5" fmla="*/ 770 h 840"/>
              <a:gd name="T6" fmla="*/ 390 w 538"/>
              <a:gd name="T7" fmla="*/ 786 h 840"/>
              <a:gd name="T8" fmla="*/ 434 w 538"/>
              <a:gd name="T9" fmla="*/ 800 h 840"/>
              <a:gd name="T10" fmla="*/ 436 w 538"/>
              <a:gd name="T11" fmla="*/ 826 h 840"/>
              <a:gd name="T12" fmla="*/ 400 w 538"/>
              <a:gd name="T13" fmla="*/ 838 h 840"/>
              <a:gd name="T14" fmla="*/ 382 w 538"/>
              <a:gd name="T15" fmla="*/ 836 h 840"/>
              <a:gd name="T16" fmla="*/ 288 w 538"/>
              <a:gd name="T17" fmla="*/ 828 h 840"/>
              <a:gd name="T18" fmla="*/ 144 w 538"/>
              <a:gd name="T19" fmla="*/ 828 h 840"/>
              <a:gd name="T20" fmla="*/ 42 w 538"/>
              <a:gd name="T21" fmla="*/ 840 h 840"/>
              <a:gd name="T22" fmla="*/ 16 w 538"/>
              <a:gd name="T23" fmla="*/ 840 h 840"/>
              <a:gd name="T24" fmla="*/ 4 w 538"/>
              <a:gd name="T25" fmla="*/ 832 h 840"/>
              <a:gd name="T26" fmla="*/ 0 w 538"/>
              <a:gd name="T27" fmla="*/ 820 h 840"/>
              <a:gd name="T28" fmla="*/ 4 w 538"/>
              <a:gd name="T29" fmla="*/ 804 h 840"/>
              <a:gd name="T30" fmla="*/ 14 w 538"/>
              <a:gd name="T31" fmla="*/ 794 h 840"/>
              <a:gd name="T32" fmla="*/ 32 w 538"/>
              <a:gd name="T33" fmla="*/ 790 h 840"/>
              <a:gd name="T34" fmla="*/ 76 w 538"/>
              <a:gd name="T35" fmla="*/ 780 h 840"/>
              <a:gd name="T36" fmla="*/ 120 w 538"/>
              <a:gd name="T37" fmla="*/ 750 h 840"/>
              <a:gd name="T38" fmla="*/ 154 w 538"/>
              <a:gd name="T39" fmla="*/ 678 h 840"/>
              <a:gd name="T40" fmla="*/ 300 w 538"/>
              <a:gd name="T41" fmla="*/ 168 h 840"/>
              <a:gd name="T42" fmla="*/ 300 w 538"/>
              <a:gd name="T43" fmla="*/ 144 h 840"/>
              <a:gd name="T44" fmla="*/ 292 w 538"/>
              <a:gd name="T45" fmla="*/ 134 h 840"/>
              <a:gd name="T46" fmla="*/ 280 w 538"/>
              <a:gd name="T47" fmla="*/ 130 h 840"/>
              <a:gd name="T48" fmla="*/ 258 w 538"/>
              <a:gd name="T49" fmla="*/ 136 h 840"/>
              <a:gd name="T50" fmla="*/ 206 w 538"/>
              <a:gd name="T51" fmla="*/ 150 h 840"/>
              <a:gd name="T52" fmla="*/ 170 w 538"/>
              <a:gd name="T53" fmla="*/ 156 h 840"/>
              <a:gd name="T54" fmla="*/ 156 w 538"/>
              <a:gd name="T55" fmla="*/ 152 h 840"/>
              <a:gd name="T56" fmla="*/ 150 w 538"/>
              <a:gd name="T57" fmla="*/ 142 h 840"/>
              <a:gd name="T58" fmla="*/ 154 w 538"/>
              <a:gd name="T59" fmla="*/ 122 h 840"/>
              <a:gd name="T60" fmla="*/ 198 w 538"/>
              <a:gd name="T61" fmla="*/ 98 h 840"/>
              <a:gd name="T62" fmla="*/ 262 w 538"/>
              <a:gd name="T63" fmla="*/ 80 h 840"/>
              <a:gd name="T64" fmla="*/ 506 w 538"/>
              <a:gd name="T65" fmla="*/ 2 h 840"/>
              <a:gd name="T66" fmla="*/ 520 w 538"/>
              <a:gd name="T67" fmla="*/ 0 h 840"/>
              <a:gd name="T68" fmla="*/ 532 w 538"/>
              <a:gd name="T69" fmla="*/ 2 h 840"/>
              <a:gd name="T70" fmla="*/ 538 w 538"/>
              <a:gd name="T71" fmla="*/ 12 h 840"/>
              <a:gd name="T72" fmla="*/ 538 w 538"/>
              <a:gd name="T73" fmla="*/ 22 h 840"/>
              <a:gd name="T74" fmla="*/ 534 w 538"/>
              <a:gd name="T75" fmla="*/ 36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8" h="840">
                <a:moveTo>
                  <a:pt x="532" y="46"/>
                </a:moveTo>
                <a:lnTo>
                  <a:pt x="348" y="682"/>
                </a:lnTo>
                <a:lnTo>
                  <a:pt x="342" y="710"/>
                </a:lnTo>
                <a:lnTo>
                  <a:pt x="340" y="734"/>
                </a:lnTo>
                <a:lnTo>
                  <a:pt x="342" y="754"/>
                </a:lnTo>
                <a:lnTo>
                  <a:pt x="352" y="770"/>
                </a:lnTo>
                <a:lnTo>
                  <a:pt x="368" y="782"/>
                </a:lnTo>
                <a:lnTo>
                  <a:pt x="390" y="786"/>
                </a:lnTo>
                <a:lnTo>
                  <a:pt x="418" y="792"/>
                </a:lnTo>
                <a:lnTo>
                  <a:pt x="434" y="800"/>
                </a:lnTo>
                <a:lnTo>
                  <a:pt x="440" y="810"/>
                </a:lnTo>
                <a:lnTo>
                  <a:pt x="436" y="826"/>
                </a:lnTo>
                <a:lnTo>
                  <a:pt x="422" y="834"/>
                </a:lnTo>
                <a:lnTo>
                  <a:pt x="400" y="838"/>
                </a:lnTo>
                <a:lnTo>
                  <a:pt x="392" y="838"/>
                </a:lnTo>
                <a:lnTo>
                  <a:pt x="382" y="836"/>
                </a:lnTo>
                <a:lnTo>
                  <a:pt x="370" y="836"/>
                </a:lnTo>
                <a:lnTo>
                  <a:pt x="288" y="828"/>
                </a:lnTo>
                <a:lnTo>
                  <a:pt x="218" y="826"/>
                </a:lnTo>
                <a:lnTo>
                  <a:pt x="144" y="828"/>
                </a:lnTo>
                <a:lnTo>
                  <a:pt x="62" y="838"/>
                </a:lnTo>
                <a:lnTo>
                  <a:pt x="42" y="840"/>
                </a:lnTo>
                <a:lnTo>
                  <a:pt x="26" y="840"/>
                </a:lnTo>
                <a:lnTo>
                  <a:pt x="16" y="840"/>
                </a:lnTo>
                <a:lnTo>
                  <a:pt x="10" y="836"/>
                </a:lnTo>
                <a:lnTo>
                  <a:pt x="4" y="832"/>
                </a:lnTo>
                <a:lnTo>
                  <a:pt x="2" y="826"/>
                </a:lnTo>
                <a:lnTo>
                  <a:pt x="0" y="820"/>
                </a:lnTo>
                <a:lnTo>
                  <a:pt x="0" y="812"/>
                </a:lnTo>
                <a:lnTo>
                  <a:pt x="4" y="804"/>
                </a:lnTo>
                <a:lnTo>
                  <a:pt x="8" y="800"/>
                </a:lnTo>
                <a:lnTo>
                  <a:pt x="14" y="794"/>
                </a:lnTo>
                <a:lnTo>
                  <a:pt x="22" y="792"/>
                </a:lnTo>
                <a:lnTo>
                  <a:pt x="32" y="790"/>
                </a:lnTo>
                <a:lnTo>
                  <a:pt x="50" y="786"/>
                </a:lnTo>
                <a:lnTo>
                  <a:pt x="76" y="780"/>
                </a:lnTo>
                <a:lnTo>
                  <a:pt x="100" y="772"/>
                </a:lnTo>
                <a:lnTo>
                  <a:pt x="120" y="750"/>
                </a:lnTo>
                <a:lnTo>
                  <a:pt x="138" y="720"/>
                </a:lnTo>
                <a:lnTo>
                  <a:pt x="154" y="678"/>
                </a:lnTo>
                <a:lnTo>
                  <a:pt x="296" y="180"/>
                </a:lnTo>
                <a:lnTo>
                  <a:pt x="300" y="168"/>
                </a:lnTo>
                <a:lnTo>
                  <a:pt x="300" y="152"/>
                </a:lnTo>
                <a:lnTo>
                  <a:pt x="300" y="144"/>
                </a:lnTo>
                <a:lnTo>
                  <a:pt x="296" y="138"/>
                </a:lnTo>
                <a:lnTo>
                  <a:pt x="292" y="134"/>
                </a:lnTo>
                <a:lnTo>
                  <a:pt x="288" y="132"/>
                </a:lnTo>
                <a:lnTo>
                  <a:pt x="280" y="130"/>
                </a:lnTo>
                <a:lnTo>
                  <a:pt x="272" y="132"/>
                </a:lnTo>
                <a:lnTo>
                  <a:pt x="258" y="136"/>
                </a:lnTo>
                <a:lnTo>
                  <a:pt x="236" y="142"/>
                </a:lnTo>
                <a:lnTo>
                  <a:pt x="206" y="150"/>
                </a:lnTo>
                <a:lnTo>
                  <a:pt x="186" y="154"/>
                </a:lnTo>
                <a:lnTo>
                  <a:pt x="170" y="156"/>
                </a:lnTo>
                <a:lnTo>
                  <a:pt x="162" y="154"/>
                </a:lnTo>
                <a:lnTo>
                  <a:pt x="156" y="152"/>
                </a:lnTo>
                <a:lnTo>
                  <a:pt x="152" y="148"/>
                </a:lnTo>
                <a:lnTo>
                  <a:pt x="150" y="142"/>
                </a:lnTo>
                <a:lnTo>
                  <a:pt x="148" y="134"/>
                </a:lnTo>
                <a:lnTo>
                  <a:pt x="154" y="122"/>
                </a:lnTo>
                <a:lnTo>
                  <a:pt x="170" y="110"/>
                </a:lnTo>
                <a:lnTo>
                  <a:pt x="198" y="98"/>
                </a:lnTo>
                <a:lnTo>
                  <a:pt x="230" y="88"/>
                </a:lnTo>
                <a:lnTo>
                  <a:pt x="262" y="80"/>
                </a:lnTo>
                <a:lnTo>
                  <a:pt x="390" y="42"/>
                </a:lnTo>
                <a:lnTo>
                  <a:pt x="506" y="2"/>
                </a:lnTo>
                <a:lnTo>
                  <a:pt x="514" y="0"/>
                </a:lnTo>
                <a:lnTo>
                  <a:pt x="520" y="0"/>
                </a:lnTo>
                <a:lnTo>
                  <a:pt x="526" y="0"/>
                </a:lnTo>
                <a:lnTo>
                  <a:pt x="532" y="2"/>
                </a:lnTo>
                <a:lnTo>
                  <a:pt x="536" y="6"/>
                </a:lnTo>
                <a:lnTo>
                  <a:pt x="538" y="12"/>
                </a:lnTo>
                <a:lnTo>
                  <a:pt x="538" y="18"/>
                </a:lnTo>
                <a:lnTo>
                  <a:pt x="538" y="22"/>
                </a:lnTo>
                <a:lnTo>
                  <a:pt x="536" y="28"/>
                </a:lnTo>
                <a:lnTo>
                  <a:pt x="534" y="36"/>
                </a:lnTo>
                <a:lnTo>
                  <a:pt x="532" y="46"/>
                </a:lnTo>
                <a:close/>
              </a:path>
            </a:pathLst>
          </a:custGeom>
          <a:gradFill rotWithShape="1"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1"/>
          </a:gradFill>
          <a:ln>
            <a:noFill/>
          </a:ln>
          <a:effectLst/>
          <a:scene3d>
            <a:camera prst="legacyPerspectiveFront">
              <a:rot lat="20099999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BE4AE"/>
            </a:extrusionClr>
            <a:contourClr>
              <a:srgbClr val="FBE4AE"/>
            </a:contourClr>
          </a:sp3d>
          <a:extLst>
            <a:ext uri="{91240B29-F687-4F45-9708-019B960494DF}">
              <a14:hiddenLine xmlns:a14="http://schemas.microsoft.com/office/drawing/2010/main" w="0">
                <a:noFill/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es-CO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D0885B32-1E9C-DAB7-94C9-9D181B4ACFF5}"/>
              </a:ext>
            </a:extLst>
          </p:cNvPr>
          <p:cNvSpPr>
            <a:spLocks/>
          </p:cNvSpPr>
          <p:nvPr/>
        </p:nvSpPr>
        <p:spPr bwMode="gray">
          <a:xfrm>
            <a:off x="6340363" y="3042786"/>
            <a:ext cx="1004887" cy="1131888"/>
          </a:xfrm>
          <a:custGeom>
            <a:avLst/>
            <a:gdLst>
              <a:gd name="T0" fmla="*/ 256 w 732"/>
              <a:gd name="T1" fmla="*/ 662 h 824"/>
              <a:gd name="T2" fmla="*/ 314 w 732"/>
              <a:gd name="T3" fmla="*/ 660 h 824"/>
              <a:gd name="T4" fmla="*/ 372 w 732"/>
              <a:gd name="T5" fmla="*/ 660 h 824"/>
              <a:gd name="T6" fmla="*/ 534 w 732"/>
              <a:gd name="T7" fmla="*/ 660 h 824"/>
              <a:gd name="T8" fmla="*/ 574 w 732"/>
              <a:gd name="T9" fmla="*/ 638 h 824"/>
              <a:gd name="T10" fmla="*/ 594 w 732"/>
              <a:gd name="T11" fmla="*/ 606 h 824"/>
              <a:gd name="T12" fmla="*/ 610 w 732"/>
              <a:gd name="T13" fmla="*/ 594 h 824"/>
              <a:gd name="T14" fmla="*/ 626 w 732"/>
              <a:gd name="T15" fmla="*/ 592 h 824"/>
              <a:gd name="T16" fmla="*/ 636 w 732"/>
              <a:gd name="T17" fmla="*/ 598 h 824"/>
              <a:gd name="T18" fmla="*/ 638 w 732"/>
              <a:gd name="T19" fmla="*/ 610 h 824"/>
              <a:gd name="T20" fmla="*/ 632 w 732"/>
              <a:gd name="T21" fmla="*/ 636 h 824"/>
              <a:gd name="T22" fmla="*/ 620 w 732"/>
              <a:gd name="T23" fmla="*/ 668 h 824"/>
              <a:gd name="T24" fmla="*/ 604 w 732"/>
              <a:gd name="T25" fmla="*/ 724 h 824"/>
              <a:gd name="T26" fmla="*/ 582 w 732"/>
              <a:gd name="T27" fmla="*/ 796 h 824"/>
              <a:gd name="T28" fmla="*/ 558 w 732"/>
              <a:gd name="T29" fmla="*/ 820 h 824"/>
              <a:gd name="T30" fmla="*/ 542 w 732"/>
              <a:gd name="T31" fmla="*/ 818 h 824"/>
              <a:gd name="T32" fmla="*/ 484 w 732"/>
              <a:gd name="T33" fmla="*/ 818 h 824"/>
              <a:gd name="T34" fmla="*/ 306 w 732"/>
              <a:gd name="T35" fmla="*/ 818 h 824"/>
              <a:gd name="T36" fmla="*/ 184 w 732"/>
              <a:gd name="T37" fmla="*/ 818 h 824"/>
              <a:gd name="T38" fmla="*/ 120 w 732"/>
              <a:gd name="T39" fmla="*/ 820 h 824"/>
              <a:gd name="T40" fmla="*/ 46 w 732"/>
              <a:gd name="T41" fmla="*/ 824 h 824"/>
              <a:gd name="T42" fmla="*/ 30 w 732"/>
              <a:gd name="T43" fmla="*/ 824 h 824"/>
              <a:gd name="T44" fmla="*/ 10 w 732"/>
              <a:gd name="T45" fmla="*/ 820 h 824"/>
              <a:gd name="T46" fmla="*/ 2 w 732"/>
              <a:gd name="T47" fmla="*/ 810 h 824"/>
              <a:gd name="T48" fmla="*/ 4 w 732"/>
              <a:gd name="T49" fmla="*/ 790 h 824"/>
              <a:gd name="T50" fmla="*/ 40 w 732"/>
              <a:gd name="T51" fmla="*/ 746 h 824"/>
              <a:gd name="T52" fmla="*/ 112 w 732"/>
              <a:gd name="T53" fmla="*/ 684 h 824"/>
              <a:gd name="T54" fmla="*/ 230 w 732"/>
              <a:gd name="T55" fmla="*/ 590 h 824"/>
              <a:gd name="T56" fmla="*/ 340 w 732"/>
              <a:gd name="T57" fmla="*/ 496 h 824"/>
              <a:gd name="T58" fmla="*/ 418 w 732"/>
              <a:gd name="T59" fmla="*/ 422 h 824"/>
              <a:gd name="T60" fmla="*/ 476 w 732"/>
              <a:gd name="T61" fmla="*/ 342 h 824"/>
              <a:gd name="T62" fmla="*/ 516 w 732"/>
              <a:gd name="T63" fmla="*/ 240 h 824"/>
              <a:gd name="T64" fmla="*/ 516 w 732"/>
              <a:gd name="T65" fmla="*/ 158 h 824"/>
              <a:gd name="T66" fmla="*/ 488 w 732"/>
              <a:gd name="T67" fmla="*/ 104 h 824"/>
              <a:gd name="T68" fmla="*/ 438 w 732"/>
              <a:gd name="T69" fmla="*/ 70 h 824"/>
              <a:gd name="T70" fmla="*/ 364 w 732"/>
              <a:gd name="T71" fmla="*/ 70 h 824"/>
              <a:gd name="T72" fmla="*/ 286 w 732"/>
              <a:gd name="T73" fmla="*/ 110 h 824"/>
              <a:gd name="T74" fmla="*/ 216 w 732"/>
              <a:gd name="T75" fmla="*/ 190 h 824"/>
              <a:gd name="T76" fmla="*/ 200 w 732"/>
              <a:gd name="T77" fmla="*/ 208 h 824"/>
              <a:gd name="T78" fmla="*/ 184 w 732"/>
              <a:gd name="T79" fmla="*/ 214 h 824"/>
              <a:gd name="T80" fmla="*/ 172 w 732"/>
              <a:gd name="T81" fmla="*/ 210 h 824"/>
              <a:gd name="T82" fmla="*/ 166 w 732"/>
              <a:gd name="T83" fmla="*/ 202 h 824"/>
              <a:gd name="T84" fmla="*/ 170 w 732"/>
              <a:gd name="T85" fmla="*/ 172 h 824"/>
              <a:gd name="T86" fmla="*/ 206 w 732"/>
              <a:gd name="T87" fmla="*/ 120 h 824"/>
              <a:gd name="T88" fmla="*/ 276 w 732"/>
              <a:gd name="T89" fmla="*/ 56 h 824"/>
              <a:gd name="T90" fmla="*/ 368 w 732"/>
              <a:gd name="T91" fmla="*/ 14 h 824"/>
              <a:gd name="T92" fmla="*/ 472 w 732"/>
              <a:gd name="T93" fmla="*/ 0 h 824"/>
              <a:gd name="T94" fmla="*/ 570 w 732"/>
              <a:gd name="T95" fmla="*/ 12 h 824"/>
              <a:gd name="T96" fmla="*/ 650 w 732"/>
              <a:gd name="T97" fmla="*/ 50 h 824"/>
              <a:gd name="T98" fmla="*/ 712 w 732"/>
              <a:gd name="T99" fmla="*/ 118 h 824"/>
              <a:gd name="T100" fmla="*/ 732 w 732"/>
              <a:gd name="T101" fmla="*/ 210 h 824"/>
              <a:gd name="T102" fmla="*/ 710 w 732"/>
              <a:gd name="T103" fmla="*/ 306 h 824"/>
              <a:gd name="T104" fmla="*/ 642 w 732"/>
              <a:gd name="T105" fmla="*/ 390 h 824"/>
              <a:gd name="T106" fmla="*/ 574 w 732"/>
              <a:gd name="T107" fmla="*/ 436 h 824"/>
              <a:gd name="T108" fmla="*/ 520 w 732"/>
              <a:gd name="T109" fmla="*/ 466 h 824"/>
              <a:gd name="T110" fmla="*/ 436 w 732"/>
              <a:gd name="T111" fmla="*/ 514 h 824"/>
              <a:gd name="T112" fmla="*/ 276 w 732"/>
              <a:gd name="T113" fmla="*/ 616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32" h="824">
                <a:moveTo>
                  <a:pt x="206" y="668"/>
                </a:moveTo>
                <a:lnTo>
                  <a:pt x="256" y="662"/>
                </a:lnTo>
                <a:lnTo>
                  <a:pt x="300" y="660"/>
                </a:lnTo>
                <a:lnTo>
                  <a:pt x="314" y="660"/>
                </a:lnTo>
                <a:lnTo>
                  <a:pt x="338" y="660"/>
                </a:lnTo>
                <a:lnTo>
                  <a:pt x="372" y="660"/>
                </a:lnTo>
                <a:lnTo>
                  <a:pt x="508" y="662"/>
                </a:lnTo>
                <a:lnTo>
                  <a:pt x="534" y="660"/>
                </a:lnTo>
                <a:lnTo>
                  <a:pt x="556" y="652"/>
                </a:lnTo>
                <a:lnTo>
                  <a:pt x="574" y="638"/>
                </a:lnTo>
                <a:lnTo>
                  <a:pt x="586" y="618"/>
                </a:lnTo>
                <a:lnTo>
                  <a:pt x="594" y="606"/>
                </a:lnTo>
                <a:lnTo>
                  <a:pt x="602" y="598"/>
                </a:lnTo>
                <a:lnTo>
                  <a:pt x="610" y="594"/>
                </a:lnTo>
                <a:lnTo>
                  <a:pt x="618" y="592"/>
                </a:lnTo>
                <a:lnTo>
                  <a:pt x="626" y="592"/>
                </a:lnTo>
                <a:lnTo>
                  <a:pt x="632" y="594"/>
                </a:lnTo>
                <a:lnTo>
                  <a:pt x="636" y="598"/>
                </a:lnTo>
                <a:lnTo>
                  <a:pt x="638" y="604"/>
                </a:lnTo>
                <a:lnTo>
                  <a:pt x="638" y="610"/>
                </a:lnTo>
                <a:lnTo>
                  <a:pt x="636" y="622"/>
                </a:lnTo>
                <a:lnTo>
                  <a:pt x="632" y="636"/>
                </a:lnTo>
                <a:lnTo>
                  <a:pt x="624" y="656"/>
                </a:lnTo>
                <a:lnTo>
                  <a:pt x="620" y="668"/>
                </a:lnTo>
                <a:lnTo>
                  <a:pt x="614" y="690"/>
                </a:lnTo>
                <a:lnTo>
                  <a:pt x="604" y="724"/>
                </a:lnTo>
                <a:lnTo>
                  <a:pt x="592" y="768"/>
                </a:lnTo>
                <a:lnTo>
                  <a:pt x="582" y="796"/>
                </a:lnTo>
                <a:lnTo>
                  <a:pt x="572" y="812"/>
                </a:lnTo>
                <a:lnTo>
                  <a:pt x="558" y="820"/>
                </a:lnTo>
                <a:lnTo>
                  <a:pt x="556" y="820"/>
                </a:lnTo>
                <a:lnTo>
                  <a:pt x="542" y="818"/>
                </a:lnTo>
                <a:lnTo>
                  <a:pt x="518" y="818"/>
                </a:lnTo>
                <a:lnTo>
                  <a:pt x="484" y="818"/>
                </a:lnTo>
                <a:lnTo>
                  <a:pt x="384" y="818"/>
                </a:lnTo>
                <a:lnTo>
                  <a:pt x="306" y="818"/>
                </a:lnTo>
                <a:lnTo>
                  <a:pt x="240" y="818"/>
                </a:lnTo>
                <a:lnTo>
                  <a:pt x="184" y="818"/>
                </a:lnTo>
                <a:lnTo>
                  <a:pt x="138" y="818"/>
                </a:lnTo>
                <a:lnTo>
                  <a:pt x="120" y="820"/>
                </a:lnTo>
                <a:lnTo>
                  <a:pt x="88" y="820"/>
                </a:lnTo>
                <a:lnTo>
                  <a:pt x="46" y="824"/>
                </a:lnTo>
                <a:lnTo>
                  <a:pt x="36" y="824"/>
                </a:lnTo>
                <a:lnTo>
                  <a:pt x="30" y="824"/>
                </a:lnTo>
                <a:lnTo>
                  <a:pt x="18" y="824"/>
                </a:lnTo>
                <a:lnTo>
                  <a:pt x="10" y="820"/>
                </a:lnTo>
                <a:lnTo>
                  <a:pt x="4" y="816"/>
                </a:lnTo>
                <a:lnTo>
                  <a:pt x="2" y="810"/>
                </a:lnTo>
                <a:lnTo>
                  <a:pt x="0" y="802"/>
                </a:lnTo>
                <a:lnTo>
                  <a:pt x="4" y="790"/>
                </a:lnTo>
                <a:lnTo>
                  <a:pt x="18" y="770"/>
                </a:lnTo>
                <a:lnTo>
                  <a:pt x="40" y="746"/>
                </a:lnTo>
                <a:lnTo>
                  <a:pt x="72" y="718"/>
                </a:lnTo>
                <a:lnTo>
                  <a:pt x="112" y="684"/>
                </a:lnTo>
                <a:lnTo>
                  <a:pt x="160" y="644"/>
                </a:lnTo>
                <a:lnTo>
                  <a:pt x="230" y="590"/>
                </a:lnTo>
                <a:lnTo>
                  <a:pt x="288" y="540"/>
                </a:lnTo>
                <a:lnTo>
                  <a:pt x="340" y="496"/>
                </a:lnTo>
                <a:lnTo>
                  <a:pt x="382" y="456"/>
                </a:lnTo>
                <a:lnTo>
                  <a:pt x="418" y="422"/>
                </a:lnTo>
                <a:lnTo>
                  <a:pt x="442" y="392"/>
                </a:lnTo>
                <a:lnTo>
                  <a:pt x="476" y="342"/>
                </a:lnTo>
                <a:lnTo>
                  <a:pt x="500" y="292"/>
                </a:lnTo>
                <a:lnTo>
                  <a:pt x="516" y="240"/>
                </a:lnTo>
                <a:lnTo>
                  <a:pt x="520" y="190"/>
                </a:lnTo>
                <a:lnTo>
                  <a:pt x="516" y="158"/>
                </a:lnTo>
                <a:lnTo>
                  <a:pt x="506" y="130"/>
                </a:lnTo>
                <a:lnTo>
                  <a:pt x="488" y="104"/>
                </a:lnTo>
                <a:lnTo>
                  <a:pt x="466" y="82"/>
                </a:lnTo>
                <a:lnTo>
                  <a:pt x="438" y="70"/>
                </a:lnTo>
                <a:lnTo>
                  <a:pt x="408" y="66"/>
                </a:lnTo>
                <a:lnTo>
                  <a:pt x="364" y="70"/>
                </a:lnTo>
                <a:lnTo>
                  <a:pt x="324" y="86"/>
                </a:lnTo>
                <a:lnTo>
                  <a:pt x="286" y="110"/>
                </a:lnTo>
                <a:lnTo>
                  <a:pt x="250" y="144"/>
                </a:lnTo>
                <a:lnTo>
                  <a:pt x="216" y="190"/>
                </a:lnTo>
                <a:lnTo>
                  <a:pt x="208" y="200"/>
                </a:lnTo>
                <a:lnTo>
                  <a:pt x="200" y="208"/>
                </a:lnTo>
                <a:lnTo>
                  <a:pt x="192" y="212"/>
                </a:lnTo>
                <a:lnTo>
                  <a:pt x="184" y="214"/>
                </a:lnTo>
                <a:lnTo>
                  <a:pt x="178" y="212"/>
                </a:lnTo>
                <a:lnTo>
                  <a:pt x="172" y="210"/>
                </a:lnTo>
                <a:lnTo>
                  <a:pt x="168" y="206"/>
                </a:lnTo>
                <a:lnTo>
                  <a:pt x="166" y="202"/>
                </a:lnTo>
                <a:lnTo>
                  <a:pt x="166" y="194"/>
                </a:lnTo>
                <a:lnTo>
                  <a:pt x="170" y="172"/>
                </a:lnTo>
                <a:lnTo>
                  <a:pt x="184" y="146"/>
                </a:lnTo>
                <a:lnTo>
                  <a:pt x="206" y="120"/>
                </a:lnTo>
                <a:lnTo>
                  <a:pt x="236" y="88"/>
                </a:lnTo>
                <a:lnTo>
                  <a:pt x="276" y="56"/>
                </a:lnTo>
                <a:lnTo>
                  <a:pt x="320" y="32"/>
                </a:lnTo>
                <a:lnTo>
                  <a:pt x="368" y="14"/>
                </a:lnTo>
                <a:lnTo>
                  <a:pt x="418" y="4"/>
                </a:lnTo>
                <a:lnTo>
                  <a:pt x="472" y="0"/>
                </a:lnTo>
                <a:lnTo>
                  <a:pt x="524" y="4"/>
                </a:lnTo>
                <a:lnTo>
                  <a:pt x="570" y="12"/>
                </a:lnTo>
                <a:lnTo>
                  <a:pt x="612" y="28"/>
                </a:lnTo>
                <a:lnTo>
                  <a:pt x="650" y="50"/>
                </a:lnTo>
                <a:lnTo>
                  <a:pt x="686" y="82"/>
                </a:lnTo>
                <a:lnTo>
                  <a:pt x="712" y="118"/>
                </a:lnTo>
                <a:lnTo>
                  <a:pt x="728" y="162"/>
                </a:lnTo>
                <a:lnTo>
                  <a:pt x="732" y="210"/>
                </a:lnTo>
                <a:lnTo>
                  <a:pt x="726" y="260"/>
                </a:lnTo>
                <a:lnTo>
                  <a:pt x="710" y="306"/>
                </a:lnTo>
                <a:lnTo>
                  <a:pt x="682" y="350"/>
                </a:lnTo>
                <a:lnTo>
                  <a:pt x="642" y="390"/>
                </a:lnTo>
                <a:lnTo>
                  <a:pt x="590" y="426"/>
                </a:lnTo>
                <a:lnTo>
                  <a:pt x="574" y="436"/>
                </a:lnTo>
                <a:lnTo>
                  <a:pt x="552" y="448"/>
                </a:lnTo>
                <a:lnTo>
                  <a:pt x="520" y="466"/>
                </a:lnTo>
                <a:lnTo>
                  <a:pt x="482" y="488"/>
                </a:lnTo>
                <a:lnTo>
                  <a:pt x="436" y="514"/>
                </a:lnTo>
                <a:lnTo>
                  <a:pt x="352" y="564"/>
                </a:lnTo>
                <a:lnTo>
                  <a:pt x="276" y="616"/>
                </a:lnTo>
                <a:lnTo>
                  <a:pt x="206" y="668"/>
                </a:lnTo>
                <a:close/>
              </a:path>
            </a:pathLst>
          </a:custGeom>
          <a:gradFill rotWithShape="1"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1"/>
          </a:gradFill>
          <a:ln>
            <a:noFill/>
          </a:ln>
          <a:effectLst/>
          <a:scene3d>
            <a:camera prst="legacyPerspectiveFront">
              <a:rot lat="20099999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BE4AE"/>
            </a:extrusionClr>
            <a:contourClr>
              <a:srgbClr val="FBE4AE"/>
            </a:contourClr>
          </a:sp3d>
          <a:extLst>
            <a:ext uri="{91240B29-F687-4F45-9708-019B960494DF}">
              <a14:hiddenLine xmlns:a14="http://schemas.microsoft.com/office/drawing/2010/main" w="0">
                <a:noFill/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es-CO"/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06168642-98D9-C073-0C76-53CF89B99CB7}"/>
              </a:ext>
            </a:extLst>
          </p:cNvPr>
          <p:cNvSpPr>
            <a:spLocks/>
          </p:cNvSpPr>
          <p:nvPr/>
        </p:nvSpPr>
        <p:spPr bwMode="gray">
          <a:xfrm>
            <a:off x="5485123" y="5479204"/>
            <a:ext cx="996950" cy="1306513"/>
          </a:xfrm>
          <a:custGeom>
            <a:avLst/>
            <a:gdLst>
              <a:gd name="T0" fmla="*/ 386 w 724"/>
              <a:gd name="T1" fmla="*/ 388 h 950"/>
              <a:gd name="T2" fmla="*/ 476 w 724"/>
              <a:gd name="T3" fmla="*/ 390 h 950"/>
              <a:gd name="T4" fmla="*/ 566 w 724"/>
              <a:gd name="T5" fmla="*/ 414 h 950"/>
              <a:gd name="T6" fmla="*/ 640 w 724"/>
              <a:gd name="T7" fmla="*/ 466 h 950"/>
              <a:gd name="T8" fmla="*/ 684 w 724"/>
              <a:gd name="T9" fmla="*/ 546 h 950"/>
              <a:gd name="T10" fmla="*/ 684 w 724"/>
              <a:gd name="T11" fmla="*/ 650 h 950"/>
              <a:gd name="T12" fmla="*/ 638 w 724"/>
              <a:gd name="T13" fmla="*/ 752 h 950"/>
              <a:gd name="T14" fmla="*/ 558 w 724"/>
              <a:gd name="T15" fmla="*/ 838 h 950"/>
              <a:gd name="T16" fmla="*/ 462 w 724"/>
              <a:gd name="T17" fmla="*/ 898 h 950"/>
              <a:gd name="T18" fmla="*/ 344 w 724"/>
              <a:gd name="T19" fmla="*/ 936 h 950"/>
              <a:gd name="T20" fmla="*/ 208 w 724"/>
              <a:gd name="T21" fmla="*/ 950 h 950"/>
              <a:gd name="T22" fmla="*/ 118 w 724"/>
              <a:gd name="T23" fmla="*/ 942 h 950"/>
              <a:gd name="T24" fmla="*/ 46 w 724"/>
              <a:gd name="T25" fmla="*/ 918 h 950"/>
              <a:gd name="T26" fmla="*/ 6 w 724"/>
              <a:gd name="T27" fmla="*/ 876 h 950"/>
              <a:gd name="T28" fmla="*/ 6 w 724"/>
              <a:gd name="T29" fmla="*/ 822 h 950"/>
              <a:gd name="T30" fmla="*/ 44 w 724"/>
              <a:gd name="T31" fmla="*/ 786 h 950"/>
              <a:gd name="T32" fmla="*/ 102 w 724"/>
              <a:gd name="T33" fmla="*/ 786 h 950"/>
              <a:gd name="T34" fmla="*/ 158 w 724"/>
              <a:gd name="T35" fmla="*/ 826 h 950"/>
              <a:gd name="T36" fmla="*/ 204 w 724"/>
              <a:gd name="T37" fmla="*/ 888 h 950"/>
              <a:gd name="T38" fmla="*/ 244 w 724"/>
              <a:gd name="T39" fmla="*/ 908 h 950"/>
              <a:gd name="T40" fmla="*/ 314 w 724"/>
              <a:gd name="T41" fmla="*/ 888 h 950"/>
              <a:gd name="T42" fmla="*/ 386 w 724"/>
              <a:gd name="T43" fmla="*/ 830 h 950"/>
              <a:gd name="T44" fmla="*/ 436 w 724"/>
              <a:gd name="T45" fmla="*/ 760 h 950"/>
              <a:gd name="T46" fmla="*/ 474 w 724"/>
              <a:gd name="T47" fmla="*/ 670 h 950"/>
              <a:gd name="T48" fmla="*/ 486 w 724"/>
              <a:gd name="T49" fmla="*/ 586 h 950"/>
              <a:gd name="T50" fmla="*/ 476 w 724"/>
              <a:gd name="T51" fmla="*/ 522 h 950"/>
              <a:gd name="T52" fmla="*/ 442 w 724"/>
              <a:gd name="T53" fmla="*/ 472 h 950"/>
              <a:gd name="T54" fmla="*/ 370 w 724"/>
              <a:gd name="T55" fmla="*/ 434 h 950"/>
              <a:gd name="T56" fmla="*/ 288 w 724"/>
              <a:gd name="T57" fmla="*/ 432 h 950"/>
              <a:gd name="T58" fmla="*/ 200 w 724"/>
              <a:gd name="T59" fmla="*/ 456 h 950"/>
              <a:gd name="T60" fmla="*/ 188 w 724"/>
              <a:gd name="T61" fmla="*/ 458 h 950"/>
              <a:gd name="T62" fmla="*/ 176 w 724"/>
              <a:gd name="T63" fmla="*/ 454 h 950"/>
              <a:gd name="T64" fmla="*/ 170 w 724"/>
              <a:gd name="T65" fmla="*/ 444 h 950"/>
              <a:gd name="T66" fmla="*/ 174 w 724"/>
              <a:gd name="T67" fmla="*/ 424 h 950"/>
              <a:gd name="T68" fmla="*/ 220 w 724"/>
              <a:gd name="T69" fmla="*/ 394 h 950"/>
              <a:gd name="T70" fmla="*/ 290 w 724"/>
              <a:gd name="T71" fmla="*/ 370 h 950"/>
              <a:gd name="T72" fmla="*/ 376 w 724"/>
              <a:gd name="T73" fmla="*/ 336 h 950"/>
              <a:gd name="T74" fmla="*/ 422 w 724"/>
              <a:gd name="T75" fmla="*/ 316 h 950"/>
              <a:gd name="T76" fmla="*/ 492 w 724"/>
              <a:gd name="T77" fmla="*/ 258 h 950"/>
              <a:gd name="T78" fmla="*/ 526 w 724"/>
              <a:gd name="T79" fmla="*/ 188 h 950"/>
              <a:gd name="T80" fmla="*/ 528 w 724"/>
              <a:gd name="T81" fmla="*/ 124 h 950"/>
              <a:gd name="T82" fmla="*/ 506 w 724"/>
              <a:gd name="T83" fmla="*/ 82 h 950"/>
              <a:gd name="T84" fmla="*/ 466 w 724"/>
              <a:gd name="T85" fmla="*/ 58 h 950"/>
              <a:gd name="T86" fmla="*/ 406 w 724"/>
              <a:gd name="T87" fmla="*/ 60 h 950"/>
              <a:gd name="T88" fmla="*/ 330 w 724"/>
              <a:gd name="T89" fmla="*/ 100 h 950"/>
              <a:gd name="T90" fmla="*/ 272 w 724"/>
              <a:gd name="T91" fmla="*/ 148 h 950"/>
              <a:gd name="T92" fmla="*/ 252 w 724"/>
              <a:gd name="T93" fmla="*/ 152 h 950"/>
              <a:gd name="T94" fmla="*/ 242 w 724"/>
              <a:gd name="T95" fmla="*/ 148 h 950"/>
              <a:gd name="T96" fmla="*/ 240 w 724"/>
              <a:gd name="T97" fmla="*/ 136 h 950"/>
              <a:gd name="T98" fmla="*/ 262 w 724"/>
              <a:gd name="T99" fmla="*/ 92 h 950"/>
              <a:gd name="T100" fmla="*/ 338 w 724"/>
              <a:gd name="T101" fmla="*/ 38 h 950"/>
              <a:gd name="T102" fmla="*/ 440 w 724"/>
              <a:gd name="T103" fmla="*/ 4 h 950"/>
              <a:gd name="T104" fmla="*/ 554 w 724"/>
              <a:gd name="T105" fmla="*/ 4 h 950"/>
              <a:gd name="T106" fmla="*/ 648 w 724"/>
              <a:gd name="T107" fmla="*/ 36 h 950"/>
              <a:gd name="T108" fmla="*/ 706 w 724"/>
              <a:gd name="T109" fmla="*/ 86 h 950"/>
              <a:gd name="T110" fmla="*/ 724 w 724"/>
              <a:gd name="T111" fmla="*/ 154 h 950"/>
              <a:gd name="T112" fmla="*/ 702 w 724"/>
              <a:gd name="T113" fmla="*/ 228 h 950"/>
              <a:gd name="T114" fmla="*/ 632 w 724"/>
              <a:gd name="T115" fmla="*/ 290 h 950"/>
              <a:gd name="T116" fmla="*/ 570 w 724"/>
              <a:gd name="T117" fmla="*/ 318 h 950"/>
              <a:gd name="T118" fmla="*/ 522 w 724"/>
              <a:gd name="T119" fmla="*/ 336 h 950"/>
              <a:gd name="T120" fmla="*/ 442 w 724"/>
              <a:gd name="T121" fmla="*/ 360 h 950"/>
              <a:gd name="T122" fmla="*/ 386 w 724"/>
              <a:gd name="T123" fmla="*/ 376 h 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24" h="950">
                <a:moveTo>
                  <a:pt x="338" y="390"/>
                </a:moveTo>
                <a:lnTo>
                  <a:pt x="386" y="388"/>
                </a:lnTo>
                <a:lnTo>
                  <a:pt x="422" y="388"/>
                </a:lnTo>
                <a:lnTo>
                  <a:pt x="476" y="390"/>
                </a:lnTo>
                <a:lnTo>
                  <a:pt x="524" y="400"/>
                </a:lnTo>
                <a:lnTo>
                  <a:pt x="566" y="414"/>
                </a:lnTo>
                <a:lnTo>
                  <a:pt x="602" y="432"/>
                </a:lnTo>
                <a:lnTo>
                  <a:pt x="640" y="466"/>
                </a:lnTo>
                <a:lnTo>
                  <a:pt x="666" y="504"/>
                </a:lnTo>
                <a:lnTo>
                  <a:pt x="684" y="546"/>
                </a:lnTo>
                <a:lnTo>
                  <a:pt x="688" y="594"/>
                </a:lnTo>
                <a:lnTo>
                  <a:pt x="684" y="650"/>
                </a:lnTo>
                <a:lnTo>
                  <a:pt x="666" y="702"/>
                </a:lnTo>
                <a:lnTo>
                  <a:pt x="638" y="752"/>
                </a:lnTo>
                <a:lnTo>
                  <a:pt x="600" y="798"/>
                </a:lnTo>
                <a:lnTo>
                  <a:pt x="558" y="838"/>
                </a:lnTo>
                <a:lnTo>
                  <a:pt x="512" y="870"/>
                </a:lnTo>
                <a:lnTo>
                  <a:pt x="462" y="898"/>
                </a:lnTo>
                <a:lnTo>
                  <a:pt x="406" y="920"/>
                </a:lnTo>
                <a:lnTo>
                  <a:pt x="344" y="936"/>
                </a:lnTo>
                <a:lnTo>
                  <a:pt x="278" y="946"/>
                </a:lnTo>
                <a:lnTo>
                  <a:pt x="208" y="950"/>
                </a:lnTo>
                <a:lnTo>
                  <a:pt x="160" y="948"/>
                </a:lnTo>
                <a:lnTo>
                  <a:pt x="118" y="942"/>
                </a:lnTo>
                <a:lnTo>
                  <a:pt x="80" y="932"/>
                </a:lnTo>
                <a:lnTo>
                  <a:pt x="46" y="918"/>
                </a:lnTo>
                <a:lnTo>
                  <a:pt x="20" y="900"/>
                </a:lnTo>
                <a:lnTo>
                  <a:pt x="6" y="876"/>
                </a:lnTo>
                <a:lnTo>
                  <a:pt x="0" y="850"/>
                </a:lnTo>
                <a:lnTo>
                  <a:pt x="6" y="822"/>
                </a:lnTo>
                <a:lnTo>
                  <a:pt x="20" y="800"/>
                </a:lnTo>
                <a:lnTo>
                  <a:pt x="44" y="786"/>
                </a:lnTo>
                <a:lnTo>
                  <a:pt x="72" y="782"/>
                </a:lnTo>
                <a:lnTo>
                  <a:pt x="102" y="786"/>
                </a:lnTo>
                <a:lnTo>
                  <a:pt x="130" y="802"/>
                </a:lnTo>
                <a:lnTo>
                  <a:pt x="158" y="826"/>
                </a:lnTo>
                <a:lnTo>
                  <a:pt x="184" y="862"/>
                </a:lnTo>
                <a:lnTo>
                  <a:pt x="204" y="888"/>
                </a:lnTo>
                <a:lnTo>
                  <a:pt x="224" y="902"/>
                </a:lnTo>
                <a:lnTo>
                  <a:pt x="244" y="908"/>
                </a:lnTo>
                <a:lnTo>
                  <a:pt x="278" y="904"/>
                </a:lnTo>
                <a:lnTo>
                  <a:pt x="314" y="888"/>
                </a:lnTo>
                <a:lnTo>
                  <a:pt x="350" y="864"/>
                </a:lnTo>
                <a:lnTo>
                  <a:pt x="386" y="830"/>
                </a:lnTo>
                <a:lnTo>
                  <a:pt x="412" y="796"/>
                </a:lnTo>
                <a:lnTo>
                  <a:pt x="436" y="760"/>
                </a:lnTo>
                <a:lnTo>
                  <a:pt x="456" y="716"/>
                </a:lnTo>
                <a:lnTo>
                  <a:pt x="474" y="670"/>
                </a:lnTo>
                <a:lnTo>
                  <a:pt x="484" y="628"/>
                </a:lnTo>
                <a:lnTo>
                  <a:pt x="486" y="586"/>
                </a:lnTo>
                <a:lnTo>
                  <a:pt x="484" y="552"/>
                </a:lnTo>
                <a:lnTo>
                  <a:pt x="476" y="522"/>
                </a:lnTo>
                <a:lnTo>
                  <a:pt x="462" y="496"/>
                </a:lnTo>
                <a:lnTo>
                  <a:pt x="442" y="472"/>
                </a:lnTo>
                <a:lnTo>
                  <a:pt x="410" y="448"/>
                </a:lnTo>
                <a:lnTo>
                  <a:pt x="370" y="434"/>
                </a:lnTo>
                <a:lnTo>
                  <a:pt x="326" y="430"/>
                </a:lnTo>
                <a:lnTo>
                  <a:pt x="288" y="432"/>
                </a:lnTo>
                <a:lnTo>
                  <a:pt x="246" y="442"/>
                </a:lnTo>
                <a:lnTo>
                  <a:pt x="200" y="456"/>
                </a:lnTo>
                <a:lnTo>
                  <a:pt x="194" y="458"/>
                </a:lnTo>
                <a:lnTo>
                  <a:pt x="188" y="458"/>
                </a:lnTo>
                <a:lnTo>
                  <a:pt x="180" y="456"/>
                </a:lnTo>
                <a:lnTo>
                  <a:pt x="176" y="454"/>
                </a:lnTo>
                <a:lnTo>
                  <a:pt x="172" y="450"/>
                </a:lnTo>
                <a:lnTo>
                  <a:pt x="170" y="444"/>
                </a:lnTo>
                <a:lnTo>
                  <a:pt x="168" y="438"/>
                </a:lnTo>
                <a:lnTo>
                  <a:pt x="174" y="424"/>
                </a:lnTo>
                <a:lnTo>
                  <a:pt x="192" y="408"/>
                </a:lnTo>
                <a:lnTo>
                  <a:pt x="220" y="394"/>
                </a:lnTo>
                <a:lnTo>
                  <a:pt x="254" y="382"/>
                </a:lnTo>
                <a:lnTo>
                  <a:pt x="290" y="370"/>
                </a:lnTo>
                <a:lnTo>
                  <a:pt x="338" y="352"/>
                </a:lnTo>
                <a:lnTo>
                  <a:pt x="376" y="336"/>
                </a:lnTo>
                <a:lnTo>
                  <a:pt x="404" y="324"/>
                </a:lnTo>
                <a:lnTo>
                  <a:pt x="422" y="316"/>
                </a:lnTo>
                <a:lnTo>
                  <a:pt x="462" y="288"/>
                </a:lnTo>
                <a:lnTo>
                  <a:pt x="492" y="258"/>
                </a:lnTo>
                <a:lnTo>
                  <a:pt x="514" y="224"/>
                </a:lnTo>
                <a:lnTo>
                  <a:pt x="526" y="188"/>
                </a:lnTo>
                <a:lnTo>
                  <a:pt x="530" y="148"/>
                </a:lnTo>
                <a:lnTo>
                  <a:pt x="528" y="124"/>
                </a:lnTo>
                <a:lnTo>
                  <a:pt x="520" y="102"/>
                </a:lnTo>
                <a:lnTo>
                  <a:pt x="506" y="82"/>
                </a:lnTo>
                <a:lnTo>
                  <a:pt x="488" y="68"/>
                </a:lnTo>
                <a:lnTo>
                  <a:pt x="466" y="58"/>
                </a:lnTo>
                <a:lnTo>
                  <a:pt x="442" y="56"/>
                </a:lnTo>
                <a:lnTo>
                  <a:pt x="406" y="60"/>
                </a:lnTo>
                <a:lnTo>
                  <a:pt x="368" y="76"/>
                </a:lnTo>
                <a:lnTo>
                  <a:pt x="330" y="100"/>
                </a:lnTo>
                <a:lnTo>
                  <a:pt x="290" y="134"/>
                </a:lnTo>
                <a:lnTo>
                  <a:pt x="272" y="148"/>
                </a:lnTo>
                <a:lnTo>
                  <a:pt x="258" y="154"/>
                </a:lnTo>
                <a:lnTo>
                  <a:pt x="252" y="152"/>
                </a:lnTo>
                <a:lnTo>
                  <a:pt x="246" y="150"/>
                </a:lnTo>
                <a:lnTo>
                  <a:pt x="242" y="148"/>
                </a:lnTo>
                <a:lnTo>
                  <a:pt x="240" y="142"/>
                </a:lnTo>
                <a:lnTo>
                  <a:pt x="240" y="136"/>
                </a:lnTo>
                <a:lnTo>
                  <a:pt x="246" y="116"/>
                </a:lnTo>
                <a:lnTo>
                  <a:pt x="262" y="92"/>
                </a:lnTo>
                <a:lnTo>
                  <a:pt x="292" y="66"/>
                </a:lnTo>
                <a:lnTo>
                  <a:pt x="338" y="38"/>
                </a:lnTo>
                <a:lnTo>
                  <a:pt x="388" y="16"/>
                </a:lnTo>
                <a:lnTo>
                  <a:pt x="440" y="4"/>
                </a:lnTo>
                <a:lnTo>
                  <a:pt x="496" y="0"/>
                </a:lnTo>
                <a:lnTo>
                  <a:pt x="554" y="4"/>
                </a:lnTo>
                <a:lnTo>
                  <a:pt x="604" y="16"/>
                </a:lnTo>
                <a:lnTo>
                  <a:pt x="648" y="36"/>
                </a:lnTo>
                <a:lnTo>
                  <a:pt x="682" y="60"/>
                </a:lnTo>
                <a:lnTo>
                  <a:pt x="706" y="86"/>
                </a:lnTo>
                <a:lnTo>
                  <a:pt x="720" y="118"/>
                </a:lnTo>
                <a:lnTo>
                  <a:pt x="724" y="154"/>
                </a:lnTo>
                <a:lnTo>
                  <a:pt x="718" y="192"/>
                </a:lnTo>
                <a:lnTo>
                  <a:pt x="702" y="228"/>
                </a:lnTo>
                <a:lnTo>
                  <a:pt x="672" y="260"/>
                </a:lnTo>
                <a:lnTo>
                  <a:pt x="632" y="290"/>
                </a:lnTo>
                <a:lnTo>
                  <a:pt x="602" y="306"/>
                </a:lnTo>
                <a:lnTo>
                  <a:pt x="570" y="318"/>
                </a:lnTo>
                <a:lnTo>
                  <a:pt x="550" y="326"/>
                </a:lnTo>
                <a:lnTo>
                  <a:pt x="522" y="336"/>
                </a:lnTo>
                <a:lnTo>
                  <a:pt x="486" y="346"/>
                </a:lnTo>
                <a:lnTo>
                  <a:pt x="442" y="360"/>
                </a:lnTo>
                <a:lnTo>
                  <a:pt x="420" y="366"/>
                </a:lnTo>
                <a:lnTo>
                  <a:pt x="386" y="376"/>
                </a:lnTo>
                <a:lnTo>
                  <a:pt x="338" y="390"/>
                </a:lnTo>
                <a:close/>
              </a:path>
            </a:pathLst>
          </a:custGeom>
          <a:gradFill rotWithShape="1"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1"/>
          </a:gradFill>
          <a:ln>
            <a:noFill/>
          </a:ln>
          <a:effectLst/>
          <a:scene3d>
            <a:camera prst="legacyPerspectiveFront">
              <a:rot lat="20099999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BE4AE"/>
            </a:extrusionClr>
            <a:contourClr>
              <a:srgbClr val="FBE4AE"/>
            </a:contourClr>
          </a:sp3d>
          <a:extLst>
            <a:ext uri="{91240B29-F687-4F45-9708-019B960494DF}">
              <a14:hiddenLine xmlns:a14="http://schemas.microsoft.com/office/drawing/2010/main" w="0">
                <a:noFill/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es-CO"/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6E2A510A-8EAF-80A4-9BF7-4A9F395EBFA2}"/>
              </a:ext>
            </a:extLst>
          </p:cNvPr>
          <p:cNvSpPr>
            <a:spLocks/>
          </p:cNvSpPr>
          <p:nvPr/>
        </p:nvSpPr>
        <p:spPr bwMode="gray">
          <a:xfrm>
            <a:off x="7139990" y="7483831"/>
            <a:ext cx="871537" cy="1177925"/>
          </a:xfrm>
          <a:custGeom>
            <a:avLst/>
            <a:gdLst>
              <a:gd name="T0" fmla="*/ 490 w 634"/>
              <a:gd name="T1" fmla="*/ 716 h 858"/>
              <a:gd name="T2" fmla="*/ 482 w 634"/>
              <a:gd name="T3" fmla="*/ 762 h 858"/>
              <a:gd name="T4" fmla="*/ 498 w 634"/>
              <a:gd name="T5" fmla="*/ 796 h 858"/>
              <a:gd name="T6" fmla="*/ 548 w 634"/>
              <a:gd name="T7" fmla="*/ 812 h 858"/>
              <a:gd name="T8" fmla="*/ 576 w 634"/>
              <a:gd name="T9" fmla="*/ 824 h 858"/>
              <a:gd name="T10" fmla="*/ 576 w 634"/>
              <a:gd name="T11" fmla="*/ 848 h 858"/>
              <a:gd name="T12" fmla="*/ 542 w 634"/>
              <a:gd name="T13" fmla="*/ 858 h 858"/>
              <a:gd name="T14" fmla="*/ 488 w 634"/>
              <a:gd name="T15" fmla="*/ 856 h 858"/>
              <a:gd name="T16" fmla="*/ 318 w 634"/>
              <a:gd name="T17" fmla="*/ 850 h 858"/>
              <a:gd name="T18" fmla="*/ 254 w 634"/>
              <a:gd name="T19" fmla="*/ 852 h 858"/>
              <a:gd name="T20" fmla="*/ 200 w 634"/>
              <a:gd name="T21" fmla="*/ 856 h 858"/>
              <a:gd name="T22" fmla="*/ 172 w 634"/>
              <a:gd name="T23" fmla="*/ 858 h 858"/>
              <a:gd name="T24" fmla="*/ 162 w 634"/>
              <a:gd name="T25" fmla="*/ 852 h 858"/>
              <a:gd name="T26" fmla="*/ 160 w 634"/>
              <a:gd name="T27" fmla="*/ 838 h 858"/>
              <a:gd name="T28" fmla="*/ 178 w 634"/>
              <a:gd name="T29" fmla="*/ 812 h 858"/>
              <a:gd name="T30" fmla="*/ 232 w 634"/>
              <a:gd name="T31" fmla="*/ 804 h 858"/>
              <a:gd name="T32" fmla="*/ 270 w 634"/>
              <a:gd name="T33" fmla="*/ 788 h 858"/>
              <a:gd name="T34" fmla="*/ 294 w 634"/>
              <a:gd name="T35" fmla="*/ 752 h 858"/>
              <a:gd name="T36" fmla="*/ 334 w 634"/>
              <a:gd name="T37" fmla="*/ 618 h 858"/>
              <a:gd name="T38" fmla="*/ 2 w 634"/>
              <a:gd name="T39" fmla="*/ 618 h 858"/>
              <a:gd name="T40" fmla="*/ 0 w 634"/>
              <a:gd name="T41" fmla="*/ 610 h 858"/>
              <a:gd name="T42" fmla="*/ 20 w 634"/>
              <a:gd name="T43" fmla="*/ 552 h 858"/>
              <a:gd name="T44" fmla="*/ 518 w 634"/>
              <a:gd name="T45" fmla="*/ 16 h 858"/>
              <a:gd name="T46" fmla="*/ 538 w 634"/>
              <a:gd name="T47" fmla="*/ 2 h 858"/>
              <a:gd name="T48" fmla="*/ 592 w 634"/>
              <a:gd name="T49" fmla="*/ 0 h 858"/>
              <a:gd name="T50" fmla="*/ 604 w 634"/>
              <a:gd name="T51" fmla="*/ 2 h 858"/>
              <a:gd name="T52" fmla="*/ 610 w 634"/>
              <a:gd name="T53" fmla="*/ 6 h 858"/>
              <a:gd name="T54" fmla="*/ 606 w 634"/>
              <a:gd name="T55" fmla="*/ 12 h 858"/>
              <a:gd name="T56" fmla="*/ 596 w 634"/>
              <a:gd name="T57" fmla="*/ 24 h 858"/>
              <a:gd name="T58" fmla="*/ 88 w 634"/>
              <a:gd name="T59" fmla="*/ 546 h 858"/>
              <a:gd name="T60" fmla="*/ 422 w 634"/>
              <a:gd name="T61" fmla="*/ 308 h 858"/>
              <a:gd name="T62" fmla="*/ 438 w 634"/>
              <a:gd name="T63" fmla="*/ 276 h 858"/>
              <a:gd name="T64" fmla="*/ 476 w 634"/>
              <a:gd name="T65" fmla="*/ 264 h 858"/>
              <a:gd name="T66" fmla="*/ 596 w 634"/>
              <a:gd name="T67" fmla="*/ 236 h 858"/>
              <a:gd name="T68" fmla="*/ 618 w 634"/>
              <a:gd name="T69" fmla="*/ 236 h 858"/>
              <a:gd name="T70" fmla="*/ 622 w 634"/>
              <a:gd name="T71" fmla="*/ 240 h 858"/>
              <a:gd name="T72" fmla="*/ 624 w 634"/>
              <a:gd name="T73" fmla="*/ 250 h 858"/>
              <a:gd name="T74" fmla="*/ 620 w 634"/>
              <a:gd name="T75" fmla="*/ 264 h 858"/>
              <a:gd name="T76" fmla="*/ 616 w 634"/>
              <a:gd name="T77" fmla="*/ 546 h 858"/>
              <a:gd name="T78" fmla="*/ 628 w 634"/>
              <a:gd name="T79" fmla="*/ 548 h 858"/>
              <a:gd name="T80" fmla="*/ 634 w 634"/>
              <a:gd name="T81" fmla="*/ 554 h 858"/>
              <a:gd name="T82" fmla="*/ 632 w 634"/>
              <a:gd name="T83" fmla="*/ 564 h 858"/>
              <a:gd name="T84" fmla="*/ 618 w 634"/>
              <a:gd name="T85" fmla="*/ 608 h 858"/>
              <a:gd name="T86" fmla="*/ 606 w 634"/>
              <a:gd name="T87" fmla="*/ 616 h 858"/>
              <a:gd name="T88" fmla="*/ 518 w 634"/>
              <a:gd name="T89" fmla="*/ 618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34" h="858">
                <a:moveTo>
                  <a:pt x="518" y="618"/>
                </a:moveTo>
                <a:lnTo>
                  <a:pt x="490" y="716"/>
                </a:lnTo>
                <a:lnTo>
                  <a:pt x="484" y="744"/>
                </a:lnTo>
                <a:lnTo>
                  <a:pt x="482" y="762"/>
                </a:lnTo>
                <a:lnTo>
                  <a:pt x="486" y="782"/>
                </a:lnTo>
                <a:lnTo>
                  <a:pt x="498" y="796"/>
                </a:lnTo>
                <a:lnTo>
                  <a:pt x="518" y="806"/>
                </a:lnTo>
                <a:lnTo>
                  <a:pt x="548" y="812"/>
                </a:lnTo>
                <a:lnTo>
                  <a:pt x="566" y="816"/>
                </a:lnTo>
                <a:lnTo>
                  <a:pt x="576" y="824"/>
                </a:lnTo>
                <a:lnTo>
                  <a:pt x="580" y="836"/>
                </a:lnTo>
                <a:lnTo>
                  <a:pt x="576" y="848"/>
                </a:lnTo>
                <a:lnTo>
                  <a:pt x="564" y="856"/>
                </a:lnTo>
                <a:lnTo>
                  <a:pt x="542" y="858"/>
                </a:lnTo>
                <a:lnTo>
                  <a:pt x="516" y="858"/>
                </a:lnTo>
                <a:lnTo>
                  <a:pt x="488" y="856"/>
                </a:lnTo>
                <a:lnTo>
                  <a:pt x="400" y="852"/>
                </a:lnTo>
                <a:lnTo>
                  <a:pt x="318" y="850"/>
                </a:lnTo>
                <a:lnTo>
                  <a:pt x="282" y="850"/>
                </a:lnTo>
                <a:lnTo>
                  <a:pt x="254" y="852"/>
                </a:lnTo>
                <a:lnTo>
                  <a:pt x="230" y="854"/>
                </a:lnTo>
                <a:lnTo>
                  <a:pt x="200" y="856"/>
                </a:lnTo>
                <a:lnTo>
                  <a:pt x="180" y="858"/>
                </a:lnTo>
                <a:lnTo>
                  <a:pt x="172" y="858"/>
                </a:lnTo>
                <a:lnTo>
                  <a:pt x="166" y="854"/>
                </a:lnTo>
                <a:lnTo>
                  <a:pt x="162" y="852"/>
                </a:lnTo>
                <a:lnTo>
                  <a:pt x="160" y="846"/>
                </a:lnTo>
                <a:lnTo>
                  <a:pt x="160" y="838"/>
                </a:lnTo>
                <a:lnTo>
                  <a:pt x="164" y="824"/>
                </a:lnTo>
                <a:lnTo>
                  <a:pt x="178" y="812"/>
                </a:lnTo>
                <a:lnTo>
                  <a:pt x="200" y="808"/>
                </a:lnTo>
                <a:lnTo>
                  <a:pt x="232" y="804"/>
                </a:lnTo>
                <a:lnTo>
                  <a:pt x="254" y="798"/>
                </a:lnTo>
                <a:lnTo>
                  <a:pt x="270" y="788"/>
                </a:lnTo>
                <a:lnTo>
                  <a:pt x="282" y="774"/>
                </a:lnTo>
                <a:lnTo>
                  <a:pt x="294" y="752"/>
                </a:lnTo>
                <a:lnTo>
                  <a:pt x="304" y="722"/>
                </a:lnTo>
                <a:lnTo>
                  <a:pt x="334" y="618"/>
                </a:lnTo>
                <a:lnTo>
                  <a:pt x="6" y="618"/>
                </a:lnTo>
                <a:lnTo>
                  <a:pt x="2" y="618"/>
                </a:lnTo>
                <a:lnTo>
                  <a:pt x="0" y="614"/>
                </a:lnTo>
                <a:lnTo>
                  <a:pt x="0" y="610"/>
                </a:lnTo>
                <a:lnTo>
                  <a:pt x="8" y="580"/>
                </a:lnTo>
                <a:lnTo>
                  <a:pt x="20" y="552"/>
                </a:lnTo>
                <a:lnTo>
                  <a:pt x="40" y="524"/>
                </a:lnTo>
                <a:lnTo>
                  <a:pt x="518" y="16"/>
                </a:lnTo>
                <a:lnTo>
                  <a:pt x="528" y="8"/>
                </a:lnTo>
                <a:lnTo>
                  <a:pt x="538" y="2"/>
                </a:lnTo>
                <a:lnTo>
                  <a:pt x="548" y="0"/>
                </a:lnTo>
                <a:lnTo>
                  <a:pt x="592" y="0"/>
                </a:lnTo>
                <a:lnTo>
                  <a:pt x="600" y="0"/>
                </a:lnTo>
                <a:lnTo>
                  <a:pt x="604" y="2"/>
                </a:lnTo>
                <a:lnTo>
                  <a:pt x="608" y="4"/>
                </a:lnTo>
                <a:lnTo>
                  <a:pt x="610" y="6"/>
                </a:lnTo>
                <a:lnTo>
                  <a:pt x="608" y="8"/>
                </a:lnTo>
                <a:lnTo>
                  <a:pt x="606" y="12"/>
                </a:lnTo>
                <a:lnTo>
                  <a:pt x="602" y="18"/>
                </a:lnTo>
                <a:lnTo>
                  <a:pt x="596" y="24"/>
                </a:lnTo>
                <a:lnTo>
                  <a:pt x="590" y="30"/>
                </a:lnTo>
                <a:lnTo>
                  <a:pt x="88" y="546"/>
                </a:lnTo>
                <a:lnTo>
                  <a:pt x="354" y="546"/>
                </a:lnTo>
                <a:lnTo>
                  <a:pt x="422" y="308"/>
                </a:lnTo>
                <a:lnTo>
                  <a:pt x="430" y="286"/>
                </a:lnTo>
                <a:lnTo>
                  <a:pt x="438" y="276"/>
                </a:lnTo>
                <a:lnTo>
                  <a:pt x="452" y="270"/>
                </a:lnTo>
                <a:lnTo>
                  <a:pt x="476" y="264"/>
                </a:lnTo>
                <a:lnTo>
                  <a:pt x="570" y="242"/>
                </a:lnTo>
                <a:lnTo>
                  <a:pt x="596" y="236"/>
                </a:lnTo>
                <a:lnTo>
                  <a:pt x="614" y="234"/>
                </a:lnTo>
                <a:lnTo>
                  <a:pt x="618" y="236"/>
                </a:lnTo>
                <a:lnTo>
                  <a:pt x="622" y="236"/>
                </a:lnTo>
                <a:lnTo>
                  <a:pt x="622" y="240"/>
                </a:lnTo>
                <a:lnTo>
                  <a:pt x="624" y="244"/>
                </a:lnTo>
                <a:lnTo>
                  <a:pt x="624" y="250"/>
                </a:lnTo>
                <a:lnTo>
                  <a:pt x="622" y="256"/>
                </a:lnTo>
                <a:lnTo>
                  <a:pt x="620" y="264"/>
                </a:lnTo>
                <a:lnTo>
                  <a:pt x="538" y="546"/>
                </a:lnTo>
                <a:lnTo>
                  <a:pt x="616" y="546"/>
                </a:lnTo>
                <a:lnTo>
                  <a:pt x="624" y="546"/>
                </a:lnTo>
                <a:lnTo>
                  <a:pt x="628" y="548"/>
                </a:lnTo>
                <a:lnTo>
                  <a:pt x="632" y="550"/>
                </a:lnTo>
                <a:lnTo>
                  <a:pt x="634" y="554"/>
                </a:lnTo>
                <a:lnTo>
                  <a:pt x="632" y="558"/>
                </a:lnTo>
                <a:lnTo>
                  <a:pt x="632" y="564"/>
                </a:lnTo>
                <a:lnTo>
                  <a:pt x="622" y="600"/>
                </a:lnTo>
                <a:lnTo>
                  <a:pt x="618" y="608"/>
                </a:lnTo>
                <a:lnTo>
                  <a:pt x="612" y="614"/>
                </a:lnTo>
                <a:lnTo>
                  <a:pt x="606" y="616"/>
                </a:lnTo>
                <a:lnTo>
                  <a:pt x="598" y="618"/>
                </a:lnTo>
                <a:lnTo>
                  <a:pt x="518" y="618"/>
                </a:lnTo>
                <a:close/>
              </a:path>
            </a:pathLst>
          </a:custGeom>
          <a:gradFill rotWithShape="1"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1"/>
          </a:gradFill>
          <a:ln>
            <a:noFill/>
          </a:ln>
          <a:effectLst/>
          <a:scene3d>
            <a:camera prst="legacyPerspectiveFront">
              <a:rot lat="20099999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BE4AE"/>
            </a:extrusionClr>
            <a:contourClr>
              <a:srgbClr val="FBE4AE"/>
            </a:contourClr>
          </a:sp3d>
          <a:extLst>
            <a:ext uri="{91240B29-F687-4F45-9708-019B960494DF}">
              <a14:hiddenLine xmlns:a14="http://schemas.microsoft.com/office/drawing/2010/main" w="0">
                <a:noFill/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es-CO"/>
          </a:p>
        </p:txBody>
      </p:sp>
      <p:sp>
        <p:nvSpPr>
          <p:cNvPr id="25" name="Freeform 8">
            <a:extLst>
              <a:ext uri="{FF2B5EF4-FFF2-40B4-BE49-F238E27FC236}">
                <a16:creationId xmlns:a16="http://schemas.microsoft.com/office/drawing/2014/main" id="{EA64FB84-E999-B223-2385-63B53F4558ED}"/>
              </a:ext>
            </a:extLst>
          </p:cNvPr>
          <p:cNvSpPr>
            <a:spLocks/>
          </p:cNvSpPr>
          <p:nvPr/>
        </p:nvSpPr>
        <p:spPr bwMode="gray">
          <a:xfrm>
            <a:off x="10120664" y="7241124"/>
            <a:ext cx="1085850" cy="1263650"/>
          </a:xfrm>
          <a:custGeom>
            <a:avLst/>
            <a:gdLst>
              <a:gd name="T0" fmla="*/ 282 w 790"/>
              <a:gd name="T1" fmla="*/ 80 h 920"/>
              <a:gd name="T2" fmla="*/ 308 w 790"/>
              <a:gd name="T3" fmla="*/ 42 h 920"/>
              <a:gd name="T4" fmla="*/ 334 w 790"/>
              <a:gd name="T5" fmla="*/ 38 h 920"/>
              <a:gd name="T6" fmla="*/ 758 w 790"/>
              <a:gd name="T7" fmla="*/ 2 h 920"/>
              <a:gd name="T8" fmla="*/ 772 w 790"/>
              <a:gd name="T9" fmla="*/ 0 h 920"/>
              <a:gd name="T10" fmla="*/ 782 w 790"/>
              <a:gd name="T11" fmla="*/ 0 h 920"/>
              <a:gd name="T12" fmla="*/ 790 w 790"/>
              <a:gd name="T13" fmla="*/ 4 h 920"/>
              <a:gd name="T14" fmla="*/ 790 w 790"/>
              <a:gd name="T15" fmla="*/ 10 h 920"/>
              <a:gd name="T16" fmla="*/ 788 w 790"/>
              <a:gd name="T17" fmla="*/ 16 h 920"/>
              <a:gd name="T18" fmla="*/ 758 w 790"/>
              <a:gd name="T19" fmla="*/ 120 h 920"/>
              <a:gd name="T20" fmla="*/ 734 w 790"/>
              <a:gd name="T21" fmla="*/ 158 h 920"/>
              <a:gd name="T22" fmla="*/ 688 w 790"/>
              <a:gd name="T23" fmla="*/ 168 h 920"/>
              <a:gd name="T24" fmla="*/ 300 w 790"/>
              <a:gd name="T25" fmla="*/ 208 h 920"/>
              <a:gd name="T26" fmla="*/ 288 w 790"/>
              <a:gd name="T27" fmla="*/ 218 h 920"/>
              <a:gd name="T28" fmla="*/ 278 w 790"/>
              <a:gd name="T29" fmla="*/ 246 h 920"/>
              <a:gd name="T30" fmla="*/ 274 w 790"/>
              <a:gd name="T31" fmla="*/ 258 h 920"/>
              <a:gd name="T32" fmla="*/ 278 w 790"/>
              <a:gd name="T33" fmla="*/ 266 h 920"/>
              <a:gd name="T34" fmla="*/ 314 w 790"/>
              <a:gd name="T35" fmla="*/ 270 h 920"/>
              <a:gd name="T36" fmla="*/ 458 w 790"/>
              <a:gd name="T37" fmla="*/ 284 h 920"/>
              <a:gd name="T38" fmla="*/ 566 w 790"/>
              <a:gd name="T39" fmla="*/ 324 h 920"/>
              <a:gd name="T40" fmla="*/ 626 w 790"/>
              <a:gd name="T41" fmla="*/ 372 h 920"/>
              <a:gd name="T42" fmla="*/ 676 w 790"/>
              <a:gd name="T43" fmla="*/ 446 h 920"/>
              <a:gd name="T44" fmla="*/ 694 w 790"/>
              <a:gd name="T45" fmla="*/ 532 h 920"/>
              <a:gd name="T46" fmla="*/ 666 w 790"/>
              <a:gd name="T47" fmla="*/ 650 h 920"/>
              <a:gd name="T48" fmla="*/ 584 w 790"/>
              <a:gd name="T49" fmla="*/ 760 h 920"/>
              <a:gd name="T50" fmla="*/ 468 w 790"/>
              <a:gd name="T51" fmla="*/ 840 h 920"/>
              <a:gd name="T52" fmla="*/ 314 w 790"/>
              <a:gd name="T53" fmla="*/ 894 h 920"/>
              <a:gd name="T54" fmla="*/ 156 w 790"/>
              <a:gd name="T55" fmla="*/ 918 h 920"/>
              <a:gd name="T56" fmla="*/ 40 w 790"/>
              <a:gd name="T57" fmla="*/ 918 h 920"/>
              <a:gd name="T58" fmla="*/ 6 w 790"/>
              <a:gd name="T59" fmla="*/ 906 h 920"/>
              <a:gd name="T60" fmla="*/ 2 w 790"/>
              <a:gd name="T61" fmla="*/ 890 h 920"/>
              <a:gd name="T62" fmla="*/ 8 w 790"/>
              <a:gd name="T63" fmla="*/ 880 h 920"/>
              <a:gd name="T64" fmla="*/ 22 w 790"/>
              <a:gd name="T65" fmla="*/ 874 h 920"/>
              <a:gd name="T66" fmla="*/ 58 w 790"/>
              <a:gd name="T67" fmla="*/ 874 h 920"/>
              <a:gd name="T68" fmla="*/ 180 w 790"/>
              <a:gd name="T69" fmla="*/ 864 h 920"/>
              <a:gd name="T70" fmla="*/ 304 w 790"/>
              <a:gd name="T71" fmla="*/ 824 h 920"/>
              <a:gd name="T72" fmla="*/ 406 w 790"/>
              <a:gd name="T73" fmla="*/ 756 h 920"/>
              <a:gd name="T74" fmla="*/ 468 w 790"/>
              <a:gd name="T75" fmla="*/ 674 h 920"/>
              <a:gd name="T76" fmla="*/ 488 w 790"/>
              <a:gd name="T77" fmla="*/ 586 h 920"/>
              <a:gd name="T78" fmla="*/ 470 w 790"/>
              <a:gd name="T79" fmla="*/ 514 h 920"/>
              <a:gd name="T80" fmla="*/ 410 w 790"/>
              <a:gd name="T81" fmla="*/ 456 h 920"/>
              <a:gd name="T82" fmla="*/ 332 w 790"/>
              <a:gd name="T83" fmla="*/ 426 h 920"/>
              <a:gd name="T84" fmla="*/ 222 w 790"/>
              <a:gd name="T85" fmla="*/ 418 h 920"/>
              <a:gd name="T86" fmla="*/ 210 w 790"/>
              <a:gd name="T87" fmla="*/ 418 h 920"/>
              <a:gd name="T88" fmla="*/ 192 w 790"/>
              <a:gd name="T89" fmla="*/ 418 h 920"/>
              <a:gd name="T90" fmla="*/ 180 w 790"/>
              <a:gd name="T91" fmla="*/ 418 h 920"/>
              <a:gd name="T92" fmla="*/ 170 w 790"/>
              <a:gd name="T93" fmla="*/ 416 h 920"/>
              <a:gd name="T94" fmla="*/ 168 w 790"/>
              <a:gd name="T95" fmla="*/ 408 h 920"/>
              <a:gd name="T96" fmla="*/ 172 w 790"/>
              <a:gd name="T97" fmla="*/ 390 h 920"/>
              <a:gd name="T98" fmla="*/ 178 w 790"/>
              <a:gd name="T99" fmla="*/ 372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90" h="920">
                <a:moveTo>
                  <a:pt x="178" y="372"/>
                </a:moveTo>
                <a:lnTo>
                  <a:pt x="282" y="80"/>
                </a:lnTo>
                <a:lnTo>
                  <a:pt x="294" y="54"/>
                </a:lnTo>
                <a:lnTo>
                  <a:pt x="308" y="42"/>
                </a:lnTo>
                <a:lnTo>
                  <a:pt x="316" y="40"/>
                </a:lnTo>
                <a:lnTo>
                  <a:pt x="334" y="38"/>
                </a:lnTo>
                <a:lnTo>
                  <a:pt x="360" y="36"/>
                </a:lnTo>
                <a:lnTo>
                  <a:pt x="758" y="2"/>
                </a:lnTo>
                <a:lnTo>
                  <a:pt x="766" y="0"/>
                </a:lnTo>
                <a:lnTo>
                  <a:pt x="772" y="0"/>
                </a:lnTo>
                <a:lnTo>
                  <a:pt x="774" y="0"/>
                </a:lnTo>
                <a:lnTo>
                  <a:pt x="782" y="0"/>
                </a:lnTo>
                <a:lnTo>
                  <a:pt x="786" y="2"/>
                </a:lnTo>
                <a:lnTo>
                  <a:pt x="790" y="4"/>
                </a:lnTo>
                <a:lnTo>
                  <a:pt x="790" y="8"/>
                </a:lnTo>
                <a:lnTo>
                  <a:pt x="790" y="10"/>
                </a:lnTo>
                <a:lnTo>
                  <a:pt x="790" y="12"/>
                </a:lnTo>
                <a:lnTo>
                  <a:pt x="788" y="16"/>
                </a:lnTo>
                <a:lnTo>
                  <a:pt x="788" y="22"/>
                </a:lnTo>
                <a:lnTo>
                  <a:pt x="758" y="120"/>
                </a:lnTo>
                <a:lnTo>
                  <a:pt x="748" y="144"/>
                </a:lnTo>
                <a:lnTo>
                  <a:pt x="734" y="158"/>
                </a:lnTo>
                <a:lnTo>
                  <a:pt x="716" y="164"/>
                </a:lnTo>
                <a:lnTo>
                  <a:pt x="688" y="168"/>
                </a:lnTo>
                <a:lnTo>
                  <a:pt x="306" y="206"/>
                </a:lnTo>
                <a:lnTo>
                  <a:pt x="300" y="208"/>
                </a:lnTo>
                <a:lnTo>
                  <a:pt x="294" y="212"/>
                </a:lnTo>
                <a:lnTo>
                  <a:pt x="288" y="218"/>
                </a:lnTo>
                <a:lnTo>
                  <a:pt x="284" y="224"/>
                </a:lnTo>
                <a:lnTo>
                  <a:pt x="278" y="246"/>
                </a:lnTo>
                <a:lnTo>
                  <a:pt x="276" y="252"/>
                </a:lnTo>
                <a:lnTo>
                  <a:pt x="274" y="258"/>
                </a:lnTo>
                <a:lnTo>
                  <a:pt x="274" y="260"/>
                </a:lnTo>
                <a:lnTo>
                  <a:pt x="278" y="266"/>
                </a:lnTo>
                <a:lnTo>
                  <a:pt x="292" y="268"/>
                </a:lnTo>
                <a:lnTo>
                  <a:pt x="314" y="270"/>
                </a:lnTo>
                <a:lnTo>
                  <a:pt x="390" y="274"/>
                </a:lnTo>
                <a:lnTo>
                  <a:pt x="458" y="284"/>
                </a:lnTo>
                <a:lnTo>
                  <a:pt x="516" y="302"/>
                </a:lnTo>
                <a:lnTo>
                  <a:pt x="566" y="324"/>
                </a:lnTo>
                <a:lnTo>
                  <a:pt x="598" y="346"/>
                </a:lnTo>
                <a:lnTo>
                  <a:pt x="626" y="372"/>
                </a:lnTo>
                <a:lnTo>
                  <a:pt x="652" y="404"/>
                </a:lnTo>
                <a:lnTo>
                  <a:pt x="676" y="446"/>
                </a:lnTo>
                <a:lnTo>
                  <a:pt x="690" y="488"/>
                </a:lnTo>
                <a:lnTo>
                  <a:pt x="694" y="532"/>
                </a:lnTo>
                <a:lnTo>
                  <a:pt x="688" y="592"/>
                </a:lnTo>
                <a:lnTo>
                  <a:pt x="666" y="650"/>
                </a:lnTo>
                <a:lnTo>
                  <a:pt x="632" y="706"/>
                </a:lnTo>
                <a:lnTo>
                  <a:pt x="584" y="760"/>
                </a:lnTo>
                <a:lnTo>
                  <a:pt x="530" y="804"/>
                </a:lnTo>
                <a:lnTo>
                  <a:pt x="468" y="840"/>
                </a:lnTo>
                <a:lnTo>
                  <a:pt x="396" y="870"/>
                </a:lnTo>
                <a:lnTo>
                  <a:pt x="314" y="894"/>
                </a:lnTo>
                <a:lnTo>
                  <a:pt x="236" y="908"/>
                </a:lnTo>
                <a:lnTo>
                  <a:pt x="156" y="918"/>
                </a:lnTo>
                <a:lnTo>
                  <a:pt x="70" y="920"/>
                </a:lnTo>
                <a:lnTo>
                  <a:pt x="40" y="918"/>
                </a:lnTo>
                <a:lnTo>
                  <a:pt x="18" y="914"/>
                </a:lnTo>
                <a:lnTo>
                  <a:pt x="6" y="906"/>
                </a:lnTo>
                <a:lnTo>
                  <a:pt x="0" y="896"/>
                </a:lnTo>
                <a:lnTo>
                  <a:pt x="2" y="890"/>
                </a:lnTo>
                <a:lnTo>
                  <a:pt x="4" y="884"/>
                </a:lnTo>
                <a:lnTo>
                  <a:pt x="8" y="880"/>
                </a:lnTo>
                <a:lnTo>
                  <a:pt x="14" y="876"/>
                </a:lnTo>
                <a:lnTo>
                  <a:pt x="22" y="874"/>
                </a:lnTo>
                <a:lnTo>
                  <a:pt x="32" y="874"/>
                </a:lnTo>
                <a:lnTo>
                  <a:pt x="58" y="874"/>
                </a:lnTo>
                <a:lnTo>
                  <a:pt x="118" y="872"/>
                </a:lnTo>
                <a:lnTo>
                  <a:pt x="180" y="864"/>
                </a:lnTo>
                <a:lnTo>
                  <a:pt x="242" y="848"/>
                </a:lnTo>
                <a:lnTo>
                  <a:pt x="304" y="824"/>
                </a:lnTo>
                <a:lnTo>
                  <a:pt x="360" y="794"/>
                </a:lnTo>
                <a:lnTo>
                  <a:pt x="406" y="756"/>
                </a:lnTo>
                <a:lnTo>
                  <a:pt x="442" y="716"/>
                </a:lnTo>
                <a:lnTo>
                  <a:pt x="468" y="674"/>
                </a:lnTo>
                <a:lnTo>
                  <a:pt x="484" y="630"/>
                </a:lnTo>
                <a:lnTo>
                  <a:pt x="488" y="586"/>
                </a:lnTo>
                <a:lnTo>
                  <a:pt x="484" y="548"/>
                </a:lnTo>
                <a:lnTo>
                  <a:pt x="470" y="514"/>
                </a:lnTo>
                <a:lnTo>
                  <a:pt x="444" y="482"/>
                </a:lnTo>
                <a:lnTo>
                  <a:pt x="410" y="456"/>
                </a:lnTo>
                <a:lnTo>
                  <a:pt x="374" y="440"/>
                </a:lnTo>
                <a:lnTo>
                  <a:pt x="332" y="426"/>
                </a:lnTo>
                <a:lnTo>
                  <a:pt x="280" y="420"/>
                </a:lnTo>
                <a:lnTo>
                  <a:pt x="222" y="418"/>
                </a:lnTo>
                <a:lnTo>
                  <a:pt x="218" y="418"/>
                </a:lnTo>
                <a:lnTo>
                  <a:pt x="210" y="418"/>
                </a:lnTo>
                <a:lnTo>
                  <a:pt x="202" y="418"/>
                </a:lnTo>
                <a:lnTo>
                  <a:pt x="192" y="418"/>
                </a:lnTo>
                <a:lnTo>
                  <a:pt x="186" y="418"/>
                </a:lnTo>
                <a:lnTo>
                  <a:pt x="180" y="418"/>
                </a:lnTo>
                <a:lnTo>
                  <a:pt x="174" y="418"/>
                </a:lnTo>
                <a:lnTo>
                  <a:pt x="170" y="416"/>
                </a:lnTo>
                <a:lnTo>
                  <a:pt x="168" y="412"/>
                </a:lnTo>
                <a:lnTo>
                  <a:pt x="168" y="408"/>
                </a:lnTo>
                <a:lnTo>
                  <a:pt x="168" y="402"/>
                </a:lnTo>
                <a:lnTo>
                  <a:pt x="172" y="390"/>
                </a:lnTo>
                <a:lnTo>
                  <a:pt x="178" y="372"/>
                </a:lnTo>
                <a:lnTo>
                  <a:pt x="178" y="372"/>
                </a:lnTo>
                <a:close/>
              </a:path>
            </a:pathLst>
          </a:custGeom>
          <a:gradFill rotWithShape="1"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1"/>
          </a:gradFill>
          <a:ln>
            <a:noFill/>
          </a:ln>
          <a:effectLst/>
          <a:scene3d>
            <a:camera prst="legacyPerspectiveFront">
              <a:rot lat="20099999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BE4AE"/>
            </a:extrusionClr>
            <a:contourClr>
              <a:srgbClr val="FBE4AE"/>
            </a:contourClr>
          </a:sp3d>
          <a:extLst>
            <a:ext uri="{91240B29-F687-4F45-9708-019B960494DF}">
              <a14:hiddenLine xmlns:a14="http://schemas.microsoft.com/office/drawing/2010/main" w="0">
                <a:noFill/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es-CO"/>
          </a:p>
        </p:txBody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64183574-940C-4472-F561-B20C1846929D}"/>
              </a:ext>
            </a:extLst>
          </p:cNvPr>
          <p:cNvSpPr>
            <a:spLocks/>
          </p:cNvSpPr>
          <p:nvPr/>
        </p:nvSpPr>
        <p:spPr bwMode="gray">
          <a:xfrm>
            <a:off x="11525424" y="5442281"/>
            <a:ext cx="993775" cy="1271588"/>
          </a:xfrm>
          <a:custGeom>
            <a:avLst/>
            <a:gdLst>
              <a:gd name="T0" fmla="*/ 708 w 722"/>
              <a:gd name="T1" fmla="*/ 0 h 926"/>
              <a:gd name="T2" fmla="*/ 718 w 722"/>
              <a:gd name="T3" fmla="*/ 8 h 926"/>
              <a:gd name="T4" fmla="*/ 722 w 722"/>
              <a:gd name="T5" fmla="*/ 20 h 926"/>
              <a:gd name="T6" fmla="*/ 704 w 722"/>
              <a:gd name="T7" fmla="*/ 42 h 926"/>
              <a:gd name="T8" fmla="*/ 614 w 722"/>
              <a:gd name="T9" fmla="*/ 60 h 926"/>
              <a:gd name="T10" fmla="*/ 490 w 722"/>
              <a:gd name="T11" fmla="*/ 112 h 926"/>
              <a:gd name="T12" fmla="*/ 380 w 722"/>
              <a:gd name="T13" fmla="*/ 196 h 926"/>
              <a:gd name="T14" fmla="*/ 286 w 722"/>
              <a:gd name="T15" fmla="*/ 312 h 926"/>
              <a:gd name="T16" fmla="*/ 220 w 722"/>
              <a:gd name="T17" fmla="*/ 450 h 926"/>
              <a:gd name="T18" fmla="*/ 186 w 722"/>
              <a:gd name="T19" fmla="*/ 598 h 926"/>
              <a:gd name="T20" fmla="*/ 184 w 722"/>
              <a:gd name="T21" fmla="*/ 724 h 926"/>
              <a:gd name="T22" fmla="*/ 200 w 722"/>
              <a:gd name="T23" fmla="*/ 802 h 926"/>
              <a:gd name="T24" fmla="*/ 234 w 722"/>
              <a:gd name="T25" fmla="*/ 860 h 926"/>
              <a:gd name="T26" fmla="*/ 284 w 722"/>
              <a:gd name="T27" fmla="*/ 880 h 926"/>
              <a:gd name="T28" fmla="*/ 344 w 722"/>
              <a:gd name="T29" fmla="*/ 858 h 926"/>
              <a:gd name="T30" fmla="*/ 388 w 722"/>
              <a:gd name="T31" fmla="*/ 790 h 926"/>
              <a:gd name="T32" fmla="*/ 422 w 722"/>
              <a:gd name="T33" fmla="*/ 660 h 926"/>
              <a:gd name="T34" fmla="*/ 422 w 722"/>
              <a:gd name="T35" fmla="*/ 540 h 926"/>
              <a:gd name="T36" fmla="*/ 394 w 722"/>
              <a:gd name="T37" fmla="*/ 460 h 926"/>
              <a:gd name="T38" fmla="*/ 354 w 722"/>
              <a:gd name="T39" fmla="*/ 430 h 926"/>
              <a:gd name="T40" fmla="*/ 322 w 722"/>
              <a:gd name="T41" fmla="*/ 426 h 926"/>
              <a:gd name="T42" fmla="*/ 304 w 722"/>
              <a:gd name="T43" fmla="*/ 430 h 926"/>
              <a:gd name="T44" fmla="*/ 288 w 722"/>
              <a:gd name="T45" fmla="*/ 434 h 926"/>
              <a:gd name="T46" fmla="*/ 278 w 722"/>
              <a:gd name="T47" fmla="*/ 432 h 926"/>
              <a:gd name="T48" fmla="*/ 270 w 722"/>
              <a:gd name="T49" fmla="*/ 426 h 926"/>
              <a:gd name="T50" fmla="*/ 276 w 722"/>
              <a:gd name="T51" fmla="*/ 404 h 926"/>
              <a:gd name="T52" fmla="*/ 322 w 722"/>
              <a:gd name="T53" fmla="*/ 380 h 926"/>
              <a:gd name="T54" fmla="*/ 392 w 722"/>
              <a:gd name="T55" fmla="*/ 370 h 926"/>
              <a:gd name="T56" fmla="*/ 480 w 722"/>
              <a:gd name="T57" fmla="*/ 386 h 926"/>
              <a:gd name="T58" fmla="*/ 552 w 722"/>
              <a:gd name="T59" fmla="*/ 438 h 926"/>
              <a:gd name="T60" fmla="*/ 596 w 722"/>
              <a:gd name="T61" fmla="*/ 512 h 926"/>
              <a:gd name="T62" fmla="*/ 610 w 722"/>
              <a:gd name="T63" fmla="*/ 604 h 926"/>
              <a:gd name="T64" fmla="*/ 590 w 722"/>
              <a:gd name="T65" fmla="*/ 714 h 926"/>
              <a:gd name="T66" fmla="*/ 528 w 722"/>
              <a:gd name="T67" fmla="*/ 812 h 926"/>
              <a:gd name="T68" fmla="*/ 440 w 722"/>
              <a:gd name="T69" fmla="*/ 886 h 926"/>
              <a:gd name="T70" fmla="*/ 336 w 722"/>
              <a:gd name="T71" fmla="*/ 922 h 926"/>
              <a:gd name="T72" fmla="*/ 230 w 722"/>
              <a:gd name="T73" fmla="*/ 922 h 926"/>
              <a:gd name="T74" fmla="*/ 142 w 722"/>
              <a:gd name="T75" fmla="*/ 894 h 926"/>
              <a:gd name="T76" fmla="*/ 72 w 722"/>
              <a:gd name="T77" fmla="*/ 840 h 926"/>
              <a:gd name="T78" fmla="*/ 18 w 722"/>
              <a:gd name="T79" fmla="*/ 744 h 926"/>
              <a:gd name="T80" fmla="*/ 0 w 722"/>
              <a:gd name="T81" fmla="*/ 624 h 926"/>
              <a:gd name="T82" fmla="*/ 20 w 722"/>
              <a:gd name="T83" fmla="*/ 478 h 926"/>
              <a:gd name="T84" fmla="*/ 84 w 722"/>
              <a:gd name="T85" fmla="*/ 340 h 926"/>
              <a:gd name="T86" fmla="*/ 180 w 722"/>
              <a:gd name="T87" fmla="*/ 222 h 926"/>
              <a:gd name="T88" fmla="*/ 298 w 722"/>
              <a:gd name="T89" fmla="*/ 132 h 926"/>
              <a:gd name="T90" fmla="*/ 442 w 722"/>
              <a:gd name="T91" fmla="*/ 62 h 926"/>
              <a:gd name="T92" fmla="*/ 612 w 722"/>
              <a:gd name="T93" fmla="*/ 14 h 926"/>
              <a:gd name="T94" fmla="*/ 680 w 722"/>
              <a:gd name="T95" fmla="*/ 2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22" h="926">
                <a:moveTo>
                  <a:pt x="700" y="0"/>
                </a:moveTo>
                <a:lnTo>
                  <a:pt x="708" y="0"/>
                </a:lnTo>
                <a:lnTo>
                  <a:pt x="714" y="4"/>
                </a:lnTo>
                <a:lnTo>
                  <a:pt x="718" y="8"/>
                </a:lnTo>
                <a:lnTo>
                  <a:pt x="722" y="14"/>
                </a:lnTo>
                <a:lnTo>
                  <a:pt x="722" y="20"/>
                </a:lnTo>
                <a:lnTo>
                  <a:pt x="718" y="32"/>
                </a:lnTo>
                <a:lnTo>
                  <a:pt x="704" y="42"/>
                </a:lnTo>
                <a:lnTo>
                  <a:pt x="682" y="46"/>
                </a:lnTo>
                <a:lnTo>
                  <a:pt x="614" y="60"/>
                </a:lnTo>
                <a:lnTo>
                  <a:pt x="550" y="82"/>
                </a:lnTo>
                <a:lnTo>
                  <a:pt x="490" y="112"/>
                </a:lnTo>
                <a:lnTo>
                  <a:pt x="432" y="150"/>
                </a:lnTo>
                <a:lnTo>
                  <a:pt x="380" y="196"/>
                </a:lnTo>
                <a:lnTo>
                  <a:pt x="332" y="250"/>
                </a:lnTo>
                <a:lnTo>
                  <a:pt x="286" y="312"/>
                </a:lnTo>
                <a:lnTo>
                  <a:pt x="248" y="380"/>
                </a:lnTo>
                <a:lnTo>
                  <a:pt x="220" y="450"/>
                </a:lnTo>
                <a:lnTo>
                  <a:pt x="198" y="522"/>
                </a:lnTo>
                <a:lnTo>
                  <a:pt x="186" y="598"/>
                </a:lnTo>
                <a:lnTo>
                  <a:pt x="182" y="676"/>
                </a:lnTo>
                <a:lnTo>
                  <a:pt x="184" y="724"/>
                </a:lnTo>
                <a:lnTo>
                  <a:pt x="190" y="766"/>
                </a:lnTo>
                <a:lnTo>
                  <a:pt x="200" y="802"/>
                </a:lnTo>
                <a:lnTo>
                  <a:pt x="214" y="836"/>
                </a:lnTo>
                <a:lnTo>
                  <a:pt x="234" y="860"/>
                </a:lnTo>
                <a:lnTo>
                  <a:pt x="258" y="876"/>
                </a:lnTo>
                <a:lnTo>
                  <a:pt x="284" y="880"/>
                </a:lnTo>
                <a:lnTo>
                  <a:pt x="316" y="874"/>
                </a:lnTo>
                <a:lnTo>
                  <a:pt x="344" y="858"/>
                </a:lnTo>
                <a:lnTo>
                  <a:pt x="368" y="830"/>
                </a:lnTo>
                <a:lnTo>
                  <a:pt x="388" y="790"/>
                </a:lnTo>
                <a:lnTo>
                  <a:pt x="408" y="726"/>
                </a:lnTo>
                <a:lnTo>
                  <a:pt x="422" y="660"/>
                </a:lnTo>
                <a:lnTo>
                  <a:pt x="426" y="592"/>
                </a:lnTo>
                <a:lnTo>
                  <a:pt x="422" y="540"/>
                </a:lnTo>
                <a:lnTo>
                  <a:pt x="412" y="496"/>
                </a:lnTo>
                <a:lnTo>
                  <a:pt x="394" y="460"/>
                </a:lnTo>
                <a:lnTo>
                  <a:pt x="376" y="442"/>
                </a:lnTo>
                <a:lnTo>
                  <a:pt x="354" y="430"/>
                </a:lnTo>
                <a:lnTo>
                  <a:pt x="328" y="426"/>
                </a:lnTo>
                <a:lnTo>
                  <a:pt x="322" y="426"/>
                </a:lnTo>
                <a:lnTo>
                  <a:pt x="312" y="428"/>
                </a:lnTo>
                <a:lnTo>
                  <a:pt x="304" y="430"/>
                </a:lnTo>
                <a:lnTo>
                  <a:pt x="294" y="432"/>
                </a:lnTo>
                <a:lnTo>
                  <a:pt x="288" y="434"/>
                </a:lnTo>
                <a:lnTo>
                  <a:pt x="284" y="434"/>
                </a:lnTo>
                <a:lnTo>
                  <a:pt x="278" y="432"/>
                </a:lnTo>
                <a:lnTo>
                  <a:pt x="274" y="430"/>
                </a:lnTo>
                <a:lnTo>
                  <a:pt x="270" y="426"/>
                </a:lnTo>
                <a:lnTo>
                  <a:pt x="270" y="420"/>
                </a:lnTo>
                <a:lnTo>
                  <a:pt x="276" y="404"/>
                </a:lnTo>
                <a:lnTo>
                  <a:pt x="292" y="392"/>
                </a:lnTo>
                <a:lnTo>
                  <a:pt x="322" y="380"/>
                </a:lnTo>
                <a:lnTo>
                  <a:pt x="358" y="372"/>
                </a:lnTo>
                <a:lnTo>
                  <a:pt x="392" y="370"/>
                </a:lnTo>
                <a:lnTo>
                  <a:pt x="438" y="374"/>
                </a:lnTo>
                <a:lnTo>
                  <a:pt x="480" y="386"/>
                </a:lnTo>
                <a:lnTo>
                  <a:pt x="518" y="408"/>
                </a:lnTo>
                <a:lnTo>
                  <a:pt x="552" y="438"/>
                </a:lnTo>
                <a:lnTo>
                  <a:pt x="578" y="474"/>
                </a:lnTo>
                <a:lnTo>
                  <a:pt x="596" y="512"/>
                </a:lnTo>
                <a:lnTo>
                  <a:pt x="606" y="556"/>
                </a:lnTo>
                <a:lnTo>
                  <a:pt x="610" y="604"/>
                </a:lnTo>
                <a:lnTo>
                  <a:pt x="604" y="662"/>
                </a:lnTo>
                <a:lnTo>
                  <a:pt x="590" y="714"/>
                </a:lnTo>
                <a:lnTo>
                  <a:pt x="564" y="766"/>
                </a:lnTo>
                <a:lnTo>
                  <a:pt x="528" y="812"/>
                </a:lnTo>
                <a:lnTo>
                  <a:pt x="486" y="854"/>
                </a:lnTo>
                <a:lnTo>
                  <a:pt x="440" y="886"/>
                </a:lnTo>
                <a:lnTo>
                  <a:pt x="390" y="908"/>
                </a:lnTo>
                <a:lnTo>
                  <a:pt x="336" y="922"/>
                </a:lnTo>
                <a:lnTo>
                  <a:pt x="278" y="926"/>
                </a:lnTo>
                <a:lnTo>
                  <a:pt x="230" y="922"/>
                </a:lnTo>
                <a:lnTo>
                  <a:pt x="184" y="912"/>
                </a:lnTo>
                <a:lnTo>
                  <a:pt x="142" y="894"/>
                </a:lnTo>
                <a:lnTo>
                  <a:pt x="106" y="870"/>
                </a:lnTo>
                <a:lnTo>
                  <a:pt x="72" y="840"/>
                </a:lnTo>
                <a:lnTo>
                  <a:pt x="40" y="794"/>
                </a:lnTo>
                <a:lnTo>
                  <a:pt x="18" y="744"/>
                </a:lnTo>
                <a:lnTo>
                  <a:pt x="4" y="688"/>
                </a:lnTo>
                <a:lnTo>
                  <a:pt x="0" y="624"/>
                </a:lnTo>
                <a:lnTo>
                  <a:pt x="6" y="550"/>
                </a:lnTo>
                <a:lnTo>
                  <a:pt x="20" y="478"/>
                </a:lnTo>
                <a:lnTo>
                  <a:pt x="48" y="408"/>
                </a:lnTo>
                <a:lnTo>
                  <a:pt x="84" y="340"/>
                </a:lnTo>
                <a:lnTo>
                  <a:pt x="130" y="276"/>
                </a:lnTo>
                <a:lnTo>
                  <a:pt x="180" y="222"/>
                </a:lnTo>
                <a:lnTo>
                  <a:pt x="236" y="174"/>
                </a:lnTo>
                <a:lnTo>
                  <a:pt x="298" y="132"/>
                </a:lnTo>
                <a:lnTo>
                  <a:pt x="366" y="94"/>
                </a:lnTo>
                <a:lnTo>
                  <a:pt x="442" y="62"/>
                </a:lnTo>
                <a:lnTo>
                  <a:pt x="524" y="36"/>
                </a:lnTo>
                <a:lnTo>
                  <a:pt x="612" y="14"/>
                </a:lnTo>
                <a:lnTo>
                  <a:pt x="652" y="6"/>
                </a:lnTo>
                <a:lnTo>
                  <a:pt x="680" y="2"/>
                </a:lnTo>
                <a:lnTo>
                  <a:pt x="700" y="0"/>
                </a:lnTo>
                <a:close/>
              </a:path>
            </a:pathLst>
          </a:custGeom>
          <a:gradFill rotWithShape="1"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1"/>
          </a:gradFill>
          <a:ln>
            <a:noFill/>
          </a:ln>
          <a:effectLst/>
          <a:scene3d>
            <a:camera prst="legacyPerspectiveFront">
              <a:rot lat="20099999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BE4AE"/>
            </a:extrusionClr>
            <a:contourClr>
              <a:srgbClr val="FBE4AE"/>
            </a:contourClr>
          </a:sp3d>
          <a:extLst>
            <a:ext uri="{91240B29-F687-4F45-9708-019B960494DF}">
              <a14:hiddenLine xmlns:a14="http://schemas.microsoft.com/office/drawing/2010/main" w="0">
                <a:noFill/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es-CO"/>
          </a:p>
        </p:txBody>
      </p:sp>
      <p:sp>
        <p:nvSpPr>
          <p:cNvPr id="27" name="Freeform 10">
            <a:extLst>
              <a:ext uri="{FF2B5EF4-FFF2-40B4-BE49-F238E27FC236}">
                <a16:creationId xmlns:a16="http://schemas.microsoft.com/office/drawing/2014/main" id="{603BBF01-CD41-9BDD-5865-482FA3783ACA}"/>
              </a:ext>
            </a:extLst>
          </p:cNvPr>
          <p:cNvSpPr>
            <a:spLocks/>
          </p:cNvSpPr>
          <p:nvPr/>
        </p:nvSpPr>
        <p:spPr bwMode="gray">
          <a:xfrm>
            <a:off x="11069576" y="3143493"/>
            <a:ext cx="882650" cy="1227138"/>
          </a:xfrm>
          <a:custGeom>
            <a:avLst/>
            <a:gdLst>
              <a:gd name="T0" fmla="*/ 28 w 642"/>
              <a:gd name="T1" fmla="*/ 0 h 894"/>
              <a:gd name="T2" fmla="*/ 52 w 642"/>
              <a:gd name="T3" fmla="*/ 10 h 894"/>
              <a:gd name="T4" fmla="*/ 80 w 642"/>
              <a:gd name="T5" fmla="*/ 16 h 894"/>
              <a:gd name="T6" fmla="*/ 114 w 642"/>
              <a:gd name="T7" fmla="*/ 18 h 894"/>
              <a:gd name="T8" fmla="*/ 618 w 642"/>
              <a:gd name="T9" fmla="*/ 18 h 894"/>
              <a:gd name="T10" fmla="*/ 626 w 642"/>
              <a:gd name="T11" fmla="*/ 18 h 894"/>
              <a:gd name="T12" fmla="*/ 634 w 642"/>
              <a:gd name="T13" fmla="*/ 20 h 894"/>
              <a:gd name="T14" fmla="*/ 638 w 642"/>
              <a:gd name="T15" fmla="*/ 22 h 894"/>
              <a:gd name="T16" fmla="*/ 642 w 642"/>
              <a:gd name="T17" fmla="*/ 24 h 894"/>
              <a:gd name="T18" fmla="*/ 642 w 642"/>
              <a:gd name="T19" fmla="*/ 28 h 894"/>
              <a:gd name="T20" fmla="*/ 640 w 642"/>
              <a:gd name="T21" fmla="*/ 34 h 894"/>
              <a:gd name="T22" fmla="*/ 634 w 642"/>
              <a:gd name="T23" fmla="*/ 44 h 894"/>
              <a:gd name="T24" fmla="*/ 624 w 642"/>
              <a:gd name="T25" fmla="*/ 60 h 894"/>
              <a:gd name="T26" fmla="*/ 570 w 642"/>
              <a:gd name="T27" fmla="*/ 150 h 894"/>
              <a:gd name="T28" fmla="*/ 520 w 642"/>
              <a:gd name="T29" fmla="*/ 232 h 894"/>
              <a:gd name="T30" fmla="*/ 474 w 642"/>
              <a:gd name="T31" fmla="*/ 306 h 894"/>
              <a:gd name="T32" fmla="*/ 434 w 642"/>
              <a:gd name="T33" fmla="*/ 372 h 894"/>
              <a:gd name="T34" fmla="*/ 398 w 642"/>
              <a:gd name="T35" fmla="*/ 432 h 894"/>
              <a:gd name="T36" fmla="*/ 368 w 642"/>
              <a:gd name="T37" fmla="*/ 484 h 894"/>
              <a:gd name="T38" fmla="*/ 158 w 642"/>
              <a:gd name="T39" fmla="*/ 850 h 894"/>
              <a:gd name="T40" fmla="*/ 150 w 642"/>
              <a:gd name="T41" fmla="*/ 866 h 894"/>
              <a:gd name="T42" fmla="*/ 142 w 642"/>
              <a:gd name="T43" fmla="*/ 880 h 894"/>
              <a:gd name="T44" fmla="*/ 136 w 642"/>
              <a:gd name="T45" fmla="*/ 886 h 894"/>
              <a:gd name="T46" fmla="*/ 130 w 642"/>
              <a:gd name="T47" fmla="*/ 890 h 894"/>
              <a:gd name="T48" fmla="*/ 122 w 642"/>
              <a:gd name="T49" fmla="*/ 894 h 894"/>
              <a:gd name="T50" fmla="*/ 114 w 642"/>
              <a:gd name="T51" fmla="*/ 894 h 894"/>
              <a:gd name="T52" fmla="*/ 92 w 642"/>
              <a:gd name="T53" fmla="*/ 892 h 894"/>
              <a:gd name="T54" fmla="*/ 80 w 642"/>
              <a:gd name="T55" fmla="*/ 888 h 894"/>
              <a:gd name="T56" fmla="*/ 74 w 642"/>
              <a:gd name="T57" fmla="*/ 882 h 894"/>
              <a:gd name="T58" fmla="*/ 76 w 642"/>
              <a:gd name="T59" fmla="*/ 876 h 894"/>
              <a:gd name="T60" fmla="*/ 80 w 642"/>
              <a:gd name="T61" fmla="*/ 868 h 894"/>
              <a:gd name="T62" fmla="*/ 80 w 642"/>
              <a:gd name="T63" fmla="*/ 866 h 894"/>
              <a:gd name="T64" fmla="*/ 82 w 642"/>
              <a:gd name="T65" fmla="*/ 862 h 894"/>
              <a:gd name="T66" fmla="*/ 86 w 642"/>
              <a:gd name="T67" fmla="*/ 856 h 894"/>
              <a:gd name="T68" fmla="*/ 90 w 642"/>
              <a:gd name="T69" fmla="*/ 848 h 894"/>
              <a:gd name="T70" fmla="*/ 96 w 642"/>
              <a:gd name="T71" fmla="*/ 838 h 894"/>
              <a:gd name="T72" fmla="*/ 106 w 642"/>
              <a:gd name="T73" fmla="*/ 820 h 894"/>
              <a:gd name="T74" fmla="*/ 120 w 642"/>
              <a:gd name="T75" fmla="*/ 794 h 894"/>
              <a:gd name="T76" fmla="*/ 138 w 642"/>
              <a:gd name="T77" fmla="*/ 760 h 894"/>
              <a:gd name="T78" fmla="*/ 162 w 642"/>
              <a:gd name="T79" fmla="*/ 718 h 894"/>
              <a:gd name="T80" fmla="*/ 190 w 642"/>
              <a:gd name="T81" fmla="*/ 670 h 894"/>
              <a:gd name="T82" fmla="*/ 222 w 642"/>
              <a:gd name="T83" fmla="*/ 614 h 894"/>
              <a:gd name="T84" fmla="*/ 450 w 642"/>
              <a:gd name="T85" fmla="*/ 216 h 894"/>
              <a:gd name="T86" fmla="*/ 454 w 642"/>
              <a:gd name="T87" fmla="*/ 212 h 894"/>
              <a:gd name="T88" fmla="*/ 454 w 642"/>
              <a:gd name="T89" fmla="*/ 210 h 894"/>
              <a:gd name="T90" fmla="*/ 450 w 642"/>
              <a:gd name="T91" fmla="*/ 204 h 894"/>
              <a:gd name="T92" fmla="*/ 440 w 642"/>
              <a:gd name="T93" fmla="*/ 202 h 894"/>
              <a:gd name="T94" fmla="*/ 422 w 642"/>
              <a:gd name="T95" fmla="*/ 200 h 894"/>
              <a:gd name="T96" fmla="*/ 70 w 642"/>
              <a:gd name="T97" fmla="*/ 200 h 894"/>
              <a:gd name="T98" fmla="*/ 44 w 642"/>
              <a:gd name="T99" fmla="*/ 200 h 894"/>
              <a:gd name="T100" fmla="*/ 28 w 642"/>
              <a:gd name="T101" fmla="*/ 200 h 894"/>
              <a:gd name="T102" fmla="*/ 26 w 642"/>
              <a:gd name="T103" fmla="*/ 200 h 894"/>
              <a:gd name="T104" fmla="*/ 16 w 642"/>
              <a:gd name="T105" fmla="*/ 198 h 894"/>
              <a:gd name="T106" fmla="*/ 10 w 642"/>
              <a:gd name="T107" fmla="*/ 194 h 894"/>
              <a:gd name="T108" fmla="*/ 4 w 642"/>
              <a:gd name="T109" fmla="*/ 188 h 894"/>
              <a:gd name="T110" fmla="*/ 0 w 642"/>
              <a:gd name="T111" fmla="*/ 182 h 894"/>
              <a:gd name="T112" fmla="*/ 0 w 642"/>
              <a:gd name="T113" fmla="*/ 174 h 894"/>
              <a:gd name="T114" fmla="*/ 0 w 642"/>
              <a:gd name="T115" fmla="*/ 166 h 894"/>
              <a:gd name="T116" fmla="*/ 2 w 642"/>
              <a:gd name="T117" fmla="*/ 156 h 894"/>
              <a:gd name="T118" fmla="*/ 2 w 642"/>
              <a:gd name="T119" fmla="*/ 146 h 894"/>
              <a:gd name="T120" fmla="*/ 28 w 642"/>
              <a:gd name="T121" fmla="*/ 0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42" h="894">
                <a:moveTo>
                  <a:pt x="28" y="0"/>
                </a:moveTo>
                <a:lnTo>
                  <a:pt x="52" y="10"/>
                </a:lnTo>
                <a:lnTo>
                  <a:pt x="80" y="16"/>
                </a:lnTo>
                <a:lnTo>
                  <a:pt x="114" y="18"/>
                </a:lnTo>
                <a:lnTo>
                  <a:pt x="618" y="18"/>
                </a:lnTo>
                <a:lnTo>
                  <a:pt x="626" y="18"/>
                </a:lnTo>
                <a:lnTo>
                  <a:pt x="634" y="20"/>
                </a:lnTo>
                <a:lnTo>
                  <a:pt x="638" y="22"/>
                </a:lnTo>
                <a:lnTo>
                  <a:pt x="642" y="24"/>
                </a:lnTo>
                <a:lnTo>
                  <a:pt x="642" y="28"/>
                </a:lnTo>
                <a:lnTo>
                  <a:pt x="640" y="34"/>
                </a:lnTo>
                <a:lnTo>
                  <a:pt x="634" y="44"/>
                </a:lnTo>
                <a:lnTo>
                  <a:pt x="624" y="60"/>
                </a:lnTo>
                <a:lnTo>
                  <a:pt x="570" y="150"/>
                </a:lnTo>
                <a:lnTo>
                  <a:pt x="520" y="232"/>
                </a:lnTo>
                <a:lnTo>
                  <a:pt x="474" y="306"/>
                </a:lnTo>
                <a:lnTo>
                  <a:pt x="434" y="372"/>
                </a:lnTo>
                <a:lnTo>
                  <a:pt x="398" y="432"/>
                </a:lnTo>
                <a:lnTo>
                  <a:pt x="368" y="484"/>
                </a:lnTo>
                <a:lnTo>
                  <a:pt x="158" y="850"/>
                </a:lnTo>
                <a:lnTo>
                  <a:pt x="150" y="866"/>
                </a:lnTo>
                <a:lnTo>
                  <a:pt x="142" y="880"/>
                </a:lnTo>
                <a:lnTo>
                  <a:pt x="136" y="886"/>
                </a:lnTo>
                <a:lnTo>
                  <a:pt x="130" y="890"/>
                </a:lnTo>
                <a:lnTo>
                  <a:pt x="122" y="894"/>
                </a:lnTo>
                <a:lnTo>
                  <a:pt x="114" y="894"/>
                </a:lnTo>
                <a:lnTo>
                  <a:pt x="92" y="892"/>
                </a:lnTo>
                <a:lnTo>
                  <a:pt x="80" y="888"/>
                </a:lnTo>
                <a:lnTo>
                  <a:pt x="74" y="882"/>
                </a:lnTo>
                <a:lnTo>
                  <a:pt x="76" y="876"/>
                </a:lnTo>
                <a:lnTo>
                  <a:pt x="80" y="868"/>
                </a:lnTo>
                <a:lnTo>
                  <a:pt x="80" y="866"/>
                </a:lnTo>
                <a:lnTo>
                  <a:pt x="82" y="862"/>
                </a:lnTo>
                <a:lnTo>
                  <a:pt x="86" y="856"/>
                </a:lnTo>
                <a:lnTo>
                  <a:pt x="90" y="848"/>
                </a:lnTo>
                <a:lnTo>
                  <a:pt x="96" y="838"/>
                </a:lnTo>
                <a:lnTo>
                  <a:pt x="106" y="820"/>
                </a:lnTo>
                <a:lnTo>
                  <a:pt x="120" y="794"/>
                </a:lnTo>
                <a:lnTo>
                  <a:pt x="138" y="760"/>
                </a:lnTo>
                <a:lnTo>
                  <a:pt x="162" y="718"/>
                </a:lnTo>
                <a:lnTo>
                  <a:pt x="190" y="670"/>
                </a:lnTo>
                <a:lnTo>
                  <a:pt x="222" y="614"/>
                </a:lnTo>
                <a:lnTo>
                  <a:pt x="450" y="216"/>
                </a:lnTo>
                <a:lnTo>
                  <a:pt x="454" y="212"/>
                </a:lnTo>
                <a:lnTo>
                  <a:pt x="454" y="210"/>
                </a:lnTo>
                <a:lnTo>
                  <a:pt x="450" y="204"/>
                </a:lnTo>
                <a:lnTo>
                  <a:pt x="440" y="202"/>
                </a:lnTo>
                <a:lnTo>
                  <a:pt x="422" y="200"/>
                </a:lnTo>
                <a:lnTo>
                  <a:pt x="70" y="200"/>
                </a:lnTo>
                <a:lnTo>
                  <a:pt x="44" y="200"/>
                </a:lnTo>
                <a:lnTo>
                  <a:pt x="28" y="200"/>
                </a:lnTo>
                <a:lnTo>
                  <a:pt x="26" y="200"/>
                </a:lnTo>
                <a:lnTo>
                  <a:pt x="16" y="198"/>
                </a:lnTo>
                <a:lnTo>
                  <a:pt x="10" y="194"/>
                </a:lnTo>
                <a:lnTo>
                  <a:pt x="4" y="188"/>
                </a:lnTo>
                <a:lnTo>
                  <a:pt x="0" y="182"/>
                </a:lnTo>
                <a:lnTo>
                  <a:pt x="0" y="174"/>
                </a:lnTo>
                <a:lnTo>
                  <a:pt x="0" y="166"/>
                </a:lnTo>
                <a:lnTo>
                  <a:pt x="2" y="156"/>
                </a:lnTo>
                <a:lnTo>
                  <a:pt x="2" y="146"/>
                </a:lnTo>
                <a:lnTo>
                  <a:pt x="28" y="0"/>
                </a:lnTo>
                <a:close/>
              </a:path>
            </a:pathLst>
          </a:custGeom>
          <a:gradFill rotWithShape="1"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1"/>
          </a:gradFill>
          <a:ln>
            <a:noFill/>
          </a:ln>
          <a:effectLst/>
          <a:scene3d>
            <a:camera prst="legacyPerspectiveFront">
              <a:rot lat="20099999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BE4AE"/>
            </a:extrusionClr>
            <a:contourClr>
              <a:srgbClr val="FBE4AE"/>
            </a:contourClr>
          </a:sp3d>
          <a:extLst>
            <a:ext uri="{91240B29-F687-4F45-9708-019B960494DF}">
              <a14:hiddenLine xmlns:a14="http://schemas.microsoft.com/office/drawing/2010/main" w="0">
                <a:noFill/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0363980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3" name="TextBox 6"/>
          <p:cNvSpPr txBox="1"/>
          <p:nvPr/>
        </p:nvSpPr>
        <p:spPr>
          <a:xfrm>
            <a:off x="1880967" y="1028700"/>
            <a:ext cx="12581950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DESCRIPCIÓN DEL PROBLEMA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6D1F4F2-FEAD-D7F6-DB3B-76D957D02A92}"/>
              </a:ext>
            </a:extLst>
          </p:cNvPr>
          <p:cNvSpPr txBox="1"/>
          <p:nvPr/>
        </p:nvSpPr>
        <p:spPr>
          <a:xfrm>
            <a:off x="9701842" y="2456231"/>
            <a:ext cx="7577278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Con base a los escenarios acontecidos en 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accidentalidad, estas demandan una de las causas más ocasionales de muerte. En la cual, en países como Colombia y el departamento del Cesar, según estadísticas la cifra indica alrededor de un promedio 5 mil muertos y más de 38% en gravedad a consecuencia de accidentes. </a:t>
            </a:r>
            <a:endParaRPr lang="es-CO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421D346-F65A-CAE6-5868-03089AB53C26}"/>
              </a:ext>
            </a:extLst>
          </p:cNvPr>
          <p:cNvSpPr txBox="1"/>
          <p:nvPr/>
        </p:nvSpPr>
        <p:spPr>
          <a:xfrm>
            <a:off x="2819400" y="8928942"/>
            <a:ext cx="1440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just"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CO" sz="2400" i="1" dirty="0"/>
              <a:t>¿Cómo diseñar Plan Estratégico de Seguridad Vial de la empresa TRASERCOL SAS?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30E44EE5-B7EB-FE1D-B0F2-C742B8CC0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335738"/>
            <a:ext cx="7696200" cy="3861049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24F2872B-2147-5B72-AC64-4BA02658C5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80095546"/>
              </p:ext>
            </p:extLst>
          </p:nvPr>
        </p:nvGraphicFramePr>
        <p:xfrm>
          <a:off x="3923450" y="3462958"/>
          <a:ext cx="12192000" cy="812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63819923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6"/>
          <p:cNvSpPr txBox="1"/>
          <p:nvPr/>
        </p:nvSpPr>
        <p:spPr>
          <a:xfrm>
            <a:off x="5943600" y="1171597"/>
            <a:ext cx="6887148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JUSTIFICACIÓN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9408EF2-4433-568C-4675-854200841B0D}"/>
              </a:ext>
            </a:extLst>
          </p:cNvPr>
          <p:cNvSpPr txBox="1"/>
          <p:nvPr/>
        </p:nvSpPr>
        <p:spPr>
          <a:xfrm>
            <a:off x="8077200" y="2742652"/>
            <a:ext cx="8382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El objetivo en proponer la metodología de PESV para TRASERCOL S.A.S., es proponer una solución con relación a la inconformidad en Seguridad Vial de manera nacional e internacional, así mismo poder disminuir en gran medida la deflación de precio en cuanto a las actividades de operación. </a:t>
            </a:r>
            <a:endParaRPr lang="es-CO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DA7EC7F-01BD-4056-537B-DD2B7A03B0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1572" y="6006861"/>
            <a:ext cx="5698351" cy="310854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8F0AD7E3-5270-3590-A831-B8334E1791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0354334"/>
              </p:ext>
            </p:extLst>
          </p:nvPr>
        </p:nvGraphicFramePr>
        <p:xfrm>
          <a:off x="228600" y="2869659"/>
          <a:ext cx="8306429" cy="61187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8289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/>
          <p:nvPr/>
        </p:nvSpPr>
        <p:spPr>
          <a:xfrm>
            <a:off x="2209800" y="1738357"/>
            <a:ext cx="13868400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4800" b="1" dirty="0">
                <a:latin typeface="Arial Black" panose="020B0A04020102020204" pitchFamily="34" charset="0"/>
                <a:cs typeface="Arial" pitchFamily="34" charset="0"/>
              </a:rPr>
              <a:t>METODOLOGÍA DE INVESTIGACIÓN POBLACIÓN, MUESTRA.</a:t>
            </a:r>
            <a:endParaRPr lang="es-ES" sz="48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4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4737FF46-A8D8-E0A9-CEC9-2B5C7EC20E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9451740"/>
              </p:ext>
            </p:extLst>
          </p:nvPr>
        </p:nvGraphicFramePr>
        <p:xfrm>
          <a:off x="11430000" y="3015397"/>
          <a:ext cx="5943599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D0000BD6-B176-C4F1-B92B-B9F0698FA2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6991919"/>
              </p:ext>
            </p:extLst>
          </p:nvPr>
        </p:nvGraphicFramePr>
        <p:xfrm>
          <a:off x="11451770" y="5778500"/>
          <a:ext cx="5617029" cy="360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B58FBAC1-3D5D-6AC2-09A2-3EC6136008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5133797"/>
              </p:ext>
            </p:extLst>
          </p:nvPr>
        </p:nvGraphicFramePr>
        <p:xfrm>
          <a:off x="936524" y="5463678"/>
          <a:ext cx="8759353" cy="4175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0F25734A-547A-5C47-4F1A-D367051559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2292006"/>
              </p:ext>
            </p:extLst>
          </p:nvPr>
        </p:nvGraphicFramePr>
        <p:xfrm>
          <a:off x="897195" y="2896892"/>
          <a:ext cx="5437238" cy="3200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sp>
        <p:nvSpPr>
          <p:cNvPr id="9" name="Freeform 143">
            <a:extLst>
              <a:ext uri="{FF2B5EF4-FFF2-40B4-BE49-F238E27FC236}">
                <a16:creationId xmlns:a16="http://schemas.microsoft.com/office/drawing/2014/main" id="{1673C6DA-17E8-EA51-06ED-574A1377D0C4}"/>
              </a:ext>
            </a:extLst>
          </p:cNvPr>
          <p:cNvSpPr>
            <a:spLocks noEditPoints="1"/>
          </p:cNvSpPr>
          <p:nvPr/>
        </p:nvSpPr>
        <p:spPr bwMode="auto">
          <a:xfrm>
            <a:off x="6172200" y="3418049"/>
            <a:ext cx="3178175" cy="1791140"/>
          </a:xfrm>
          <a:custGeom>
            <a:avLst/>
            <a:gdLst>
              <a:gd name="T0" fmla="*/ 208 w 215"/>
              <a:gd name="T1" fmla="*/ 27 h 161"/>
              <a:gd name="T2" fmla="*/ 151 w 215"/>
              <a:gd name="T3" fmla="*/ 27 h 161"/>
              <a:gd name="T4" fmla="*/ 151 w 215"/>
              <a:gd name="T5" fmla="*/ 7 h 161"/>
              <a:gd name="T6" fmla="*/ 144 w 215"/>
              <a:gd name="T7" fmla="*/ 0 h 161"/>
              <a:gd name="T8" fmla="*/ 71 w 215"/>
              <a:gd name="T9" fmla="*/ 0 h 161"/>
              <a:gd name="T10" fmla="*/ 64 w 215"/>
              <a:gd name="T11" fmla="*/ 7 h 161"/>
              <a:gd name="T12" fmla="*/ 64 w 215"/>
              <a:gd name="T13" fmla="*/ 27 h 161"/>
              <a:gd name="T14" fmla="*/ 7 w 215"/>
              <a:gd name="T15" fmla="*/ 27 h 161"/>
              <a:gd name="T16" fmla="*/ 0 w 215"/>
              <a:gd name="T17" fmla="*/ 34 h 161"/>
              <a:gd name="T18" fmla="*/ 0 w 215"/>
              <a:gd name="T19" fmla="*/ 155 h 161"/>
              <a:gd name="T20" fmla="*/ 7 w 215"/>
              <a:gd name="T21" fmla="*/ 161 h 161"/>
              <a:gd name="T22" fmla="*/ 208 w 215"/>
              <a:gd name="T23" fmla="*/ 161 h 161"/>
              <a:gd name="T24" fmla="*/ 215 w 215"/>
              <a:gd name="T25" fmla="*/ 155 h 161"/>
              <a:gd name="T26" fmla="*/ 215 w 215"/>
              <a:gd name="T27" fmla="*/ 34 h 161"/>
              <a:gd name="T28" fmla="*/ 208 w 215"/>
              <a:gd name="T29" fmla="*/ 27 h 161"/>
              <a:gd name="T30" fmla="*/ 77 w 215"/>
              <a:gd name="T31" fmla="*/ 14 h 161"/>
              <a:gd name="T32" fmla="*/ 138 w 215"/>
              <a:gd name="T33" fmla="*/ 14 h 161"/>
              <a:gd name="T34" fmla="*/ 138 w 215"/>
              <a:gd name="T35" fmla="*/ 27 h 161"/>
              <a:gd name="T36" fmla="*/ 77 w 215"/>
              <a:gd name="T37" fmla="*/ 27 h 161"/>
              <a:gd name="T38" fmla="*/ 77 w 215"/>
              <a:gd name="T39" fmla="*/ 14 h 161"/>
              <a:gd name="T40" fmla="*/ 201 w 215"/>
              <a:gd name="T41" fmla="*/ 148 h 161"/>
              <a:gd name="T42" fmla="*/ 14 w 215"/>
              <a:gd name="T43" fmla="*/ 148 h 161"/>
              <a:gd name="T44" fmla="*/ 14 w 215"/>
              <a:gd name="T45" fmla="*/ 41 h 161"/>
              <a:gd name="T46" fmla="*/ 201 w 215"/>
              <a:gd name="T47" fmla="*/ 41 h 161"/>
              <a:gd name="T48" fmla="*/ 201 w 215"/>
              <a:gd name="T49" fmla="*/ 148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15" h="161">
                <a:moveTo>
                  <a:pt x="208" y="27"/>
                </a:moveTo>
                <a:cubicBezTo>
                  <a:pt x="151" y="27"/>
                  <a:pt x="151" y="27"/>
                  <a:pt x="151" y="27"/>
                </a:cubicBezTo>
                <a:cubicBezTo>
                  <a:pt x="151" y="7"/>
                  <a:pt x="151" y="7"/>
                  <a:pt x="151" y="7"/>
                </a:cubicBezTo>
                <a:cubicBezTo>
                  <a:pt x="151" y="3"/>
                  <a:pt x="148" y="0"/>
                  <a:pt x="144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67" y="0"/>
                  <a:pt x="64" y="3"/>
                  <a:pt x="64" y="7"/>
                </a:cubicBezTo>
                <a:cubicBezTo>
                  <a:pt x="64" y="27"/>
                  <a:pt x="64" y="27"/>
                  <a:pt x="64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3" y="27"/>
                  <a:pt x="0" y="30"/>
                  <a:pt x="0" y="34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58"/>
                  <a:pt x="3" y="161"/>
                  <a:pt x="7" y="161"/>
                </a:cubicBezTo>
                <a:cubicBezTo>
                  <a:pt x="208" y="161"/>
                  <a:pt x="208" y="161"/>
                  <a:pt x="208" y="161"/>
                </a:cubicBezTo>
                <a:cubicBezTo>
                  <a:pt x="212" y="161"/>
                  <a:pt x="215" y="158"/>
                  <a:pt x="215" y="155"/>
                </a:cubicBezTo>
                <a:cubicBezTo>
                  <a:pt x="215" y="34"/>
                  <a:pt x="215" y="34"/>
                  <a:pt x="215" y="34"/>
                </a:cubicBezTo>
                <a:cubicBezTo>
                  <a:pt x="215" y="30"/>
                  <a:pt x="212" y="27"/>
                  <a:pt x="208" y="27"/>
                </a:cubicBezTo>
                <a:close/>
                <a:moveTo>
                  <a:pt x="77" y="14"/>
                </a:moveTo>
                <a:cubicBezTo>
                  <a:pt x="138" y="14"/>
                  <a:pt x="138" y="14"/>
                  <a:pt x="138" y="14"/>
                </a:cubicBezTo>
                <a:cubicBezTo>
                  <a:pt x="138" y="27"/>
                  <a:pt x="138" y="27"/>
                  <a:pt x="138" y="27"/>
                </a:cubicBezTo>
                <a:cubicBezTo>
                  <a:pt x="77" y="27"/>
                  <a:pt x="77" y="27"/>
                  <a:pt x="77" y="27"/>
                </a:cubicBezTo>
                <a:lnTo>
                  <a:pt x="77" y="14"/>
                </a:lnTo>
                <a:close/>
                <a:moveTo>
                  <a:pt x="201" y="148"/>
                </a:moveTo>
                <a:cubicBezTo>
                  <a:pt x="14" y="148"/>
                  <a:pt x="14" y="148"/>
                  <a:pt x="14" y="148"/>
                </a:cubicBezTo>
                <a:cubicBezTo>
                  <a:pt x="14" y="41"/>
                  <a:pt x="14" y="41"/>
                  <a:pt x="14" y="41"/>
                </a:cubicBezTo>
                <a:cubicBezTo>
                  <a:pt x="201" y="41"/>
                  <a:pt x="201" y="41"/>
                  <a:pt x="201" y="41"/>
                </a:cubicBezTo>
                <a:lnTo>
                  <a:pt x="201" y="14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468BAD0-1758-3088-BC09-7A398F067E98}"/>
              </a:ext>
            </a:extLst>
          </p:cNvPr>
          <p:cNvSpPr txBox="1"/>
          <p:nvPr/>
        </p:nvSpPr>
        <p:spPr>
          <a:xfrm>
            <a:off x="6570355" y="3905273"/>
            <a:ext cx="2389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Diseño de la Investigación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111132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058905" y="400959"/>
            <a:ext cx="3944651" cy="1255484"/>
          </a:xfrm>
          <a:prstGeom prst="rect">
            <a:avLst/>
          </a:prstGeom>
        </p:spPr>
      </p:pic>
      <p:grpSp>
        <p:nvGrpSpPr>
          <p:cNvPr id="24" name="Group 7"/>
          <p:cNvGrpSpPr/>
          <p:nvPr/>
        </p:nvGrpSpPr>
        <p:grpSpPr>
          <a:xfrm>
            <a:off x="11201400" y="2419934"/>
            <a:ext cx="6419388" cy="1379150"/>
            <a:chOff x="0" y="0"/>
            <a:chExt cx="3509512" cy="1871998"/>
          </a:xfrm>
        </p:grpSpPr>
        <p:sp>
          <p:nvSpPr>
            <p:cNvPr id="25" name="Freeform 8"/>
            <p:cNvSpPr/>
            <p:nvPr/>
          </p:nvSpPr>
          <p:spPr>
            <a:xfrm>
              <a:off x="0" y="0"/>
              <a:ext cx="3509512" cy="1871998"/>
            </a:xfrm>
            <a:custGeom>
              <a:avLst/>
              <a:gdLst/>
              <a:ahLst/>
              <a:cxnLst/>
              <a:rect l="l" t="t" r="r" b="b"/>
              <a:pathLst>
                <a:path w="3509512" h="1871998">
                  <a:moveTo>
                    <a:pt x="3385052" y="1871998"/>
                  </a:moveTo>
                  <a:lnTo>
                    <a:pt x="124460" y="1871998"/>
                  </a:lnTo>
                  <a:cubicBezTo>
                    <a:pt x="55880" y="1871998"/>
                    <a:pt x="0" y="1816118"/>
                    <a:pt x="0" y="1747538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385052" y="0"/>
                  </a:lnTo>
                  <a:cubicBezTo>
                    <a:pt x="3453632" y="0"/>
                    <a:pt x="3509512" y="55880"/>
                    <a:pt x="3509512" y="124460"/>
                  </a:cubicBezTo>
                  <a:lnTo>
                    <a:pt x="3509512" y="1747538"/>
                  </a:lnTo>
                  <a:cubicBezTo>
                    <a:pt x="3509512" y="1816118"/>
                    <a:pt x="3453632" y="1871998"/>
                    <a:pt x="3385052" y="1871998"/>
                  </a:cubicBezTo>
                  <a:close/>
                </a:path>
              </a:pathLst>
            </a:custGeom>
            <a:solidFill>
              <a:srgbClr val="EDECED"/>
            </a:solidFill>
          </p:spPr>
        </p:sp>
      </p:grpSp>
      <p:sp>
        <p:nvSpPr>
          <p:cNvPr id="23" name="TextBox 6"/>
          <p:cNvSpPr txBox="1"/>
          <p:nvPr/>
        </p:nvSpPr>
        <p:spPr>
          <a:xfrm>
            <a:off x="11867506" y="2365581"/>
            <a:ext cx="5078042" cy="14106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000"/>
              </a:lnSpc>
            </a:pPr>
            <a:r>
              <a:rPr lang="es-MX" sz="5400" dirty="0">
                <a:latin typeface="Arial Black" panose="020B0A04020102020204" pitchFamily="34" charset="0"/>
              </a:rPr>
              <a:t>OBJETIVOS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9388462"/>
            <a:ext cx="2688569" cy="2615411"/>
          </a:xfrm>
          <a:prstGeom prst="rect">
            <a:avLst/>
          </a:prstGeom>
        </p:spPr>
      </p:pic>
      <p:sp>
        <p:nvSpPr>
          <p:cNvPr id="55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56" name="Rectángulo 12"/>
          <p:cNvSpPr>
            <a:spLocks noChangeArrowheads="1"/>
          </p:cNvSpPr>
          <p:nvPr/>
        </p:nvSpPr>
        <p:spPr bwMode="auto">
          <a:xfrm>
            <a:off x="1070339" y="2286400"/>
            <a:ext cx="711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Arial Black" panose="020B0A04020102020204" pitchFamily="34" charset="0"/>
              </a:rPr>
              <a:t> </a:t>
            </a:r>
            <a:r>
              <a:rPr lang="es-ES" altLang="en-US" b="1" dirty="0">
                <a:latin typeface="Arial Black" panose="020B0A04020102020204" pitchFamily="34" charset="0"/>
              </a:rPr>
              <a:t>OBJETIVO GENERAL</a:t>
            </a:r>
          </a:p>
        </p:txBody>
      </p:sp>
      <p:sp>
        <p:nvSpPr>
          <p:cNvPr id="57" name="Rectángulo 12"/>
          <p:cNvSpPr>
            <a:spLocks noChangeArrowheads="1"/>
          </p:cNvSpPr>
          <p:nvPr/>
        </p:nvSpPr>
        <p:spPr bwMode="auto">
          <a:xfrm>
            <a:off x="1089044" y="5846156"/>
            <a:ext cx="7118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Arial Black" panose="020B0A04020102020204" pitchFamily="34" charset="0"/>
              </a:rPr>
              <a:t> </a:t>
            </a:r>
            <a:r>
              <a:rPr lang="es-ES" altLang="en-US" b="1" dirty="0">
                <a:latin typeface="Arial Black" panose="020B0A04020102020204" pitchFamily="34" charset="0"/>
              </a:rPr>
              <a:t>OBJETIVO ESPECIFICOS</a:t>
            </a:r>
          </a:p>
        </p:txBody>
      </p:sp>
      <p:sp>
        <p:nvSpPr>
          <p:cNvPr id="58" name="TextBox 26"/>
          <p:cNvSpPr txBox="1"/>
          <p:nvPr/>
        </p:nvSpPr>
        <p:spPr>
          <a:xfrm>
            <a:off x="1123306" y="3853437"/>
            <a:ext cx="10744200" cy="11033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529"/>
              </a:lnSpc>
            </a:pPr>
            <a:r>
              <a:rPr lang="es-MX" sz="2800" dirty="0">
                <a:solidFill>
                  <a:srgbClr val="000000"/>
                </a:solidFill>
                <a:latin typeface="Arial   "/>
              </a:rPr>
              <a:t>Diseñar el plan estratégico de seguridad vial de la empresa TRASERCOL SAS</a:t>
            </a:r>
            <a:endParaRPr lang="en-US" sz="2800" dirty="0">
              <a:solidFill>
                <a:srgbClr val="000000"/>
              </a:solidFill>
              <a:latin typeface="Arial   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D62BBE6-48C0-2FF7-4F49-2A275187A0DD}"/>
              </a:ext>
            </a:extLst>
          </p:cNvPr>
          <p:cNvSpPr txBox="1"/>
          <p:nvPr/>
        </p:nvSpPr>
        <p:spPr>
          <a:xfrm>
            <a:off x="1371600" y="6608198"/>
            <a:ext cx="14249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/>
              <a:t>•</a:t>
            </a: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	Realizar un diagnóstico de seguridad vial de la empresa a través de la metodología de calificación PESV</a:t>
            </a:r>
          </a:p>
          <a:p>
            <a:pPr algn="just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•	Determinar los elementos del Plan Estratégico de Seguridad Vial para la empresa TRASERCOL SAS</a:t>
            </a:r>
          </a:p>
          <a:p>
            <a:pPr algn="just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•	Elaborar el Plan Estratégico de Seguridad Vial para la empresa TRASERCOL SAS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>
          <a:xfrm>
            <a:off x="1971530" y="710284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sp>
        <p:nvSpPr>
          <p:cNvPr id="3" name="TextBox 25"/>
          <p:cNvSpPr txBox="1"/>
          <p:nvPr/>
        </p:nvSpPr>
        <p:spPr>
          <a:xfrm>
            <a:off x="8702798" y="9639300"/>
            <a:ext cx="513755" cy="456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919"/>
              </a:lnSpc>
              <a:spcBef>
                <a:spcPct val="0"/>
              </a:spcBef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F5C4651-D331-5215-0934-1244B1D0199C}"/>
              </a:ext>
            </a:extLst>
          </p:cNvPr>
          <p:cNvSpPr txBox="1"/>
          <p:nvPr/>
        </p:nvSpPr>
        <p:spPr>
          <a:xfrm>
            <a:off x="3501622" y="2603188"/>
            <a:ext cx="11143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1. DIAGNOSTICO MEDIANTE LA METODOLOGÍA DE CALIFICACIÓN PESV  </a:t>
            </a:r>
            <a:endParaRPr lang="es-CO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75DBD5C-DB65-5174-E702-56198CB6B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1200" y="3295765"/>
            <a:ext cx="8381999" cy="60356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52A0EBE3-72EA-2C84-5B0D-8AA36F725E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5644" y="3500178"/>
            <a:ext cx="7467600" cy="562684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8272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>
            <a:extLst>
              <a:ext uri="{FF2B5EF4-FFF2-40B4-BE49-F238E27FC236}">
                <a16:creationId xmlns:a16="http://schemas.microsoft.com/office/drawing/2014/main" id="{B22E677F-18EC-CE00-8EE6-F4C615830F9D}"/>
              </a:ext>
            </a:extLst>
          </p:cNvPr>
          <p:cNvSpPr txBox="1"/>
          <p:nvPr/>
        </p:nvSpPr>
        <p:spPr>
          <a:xfrm>
            <a:off x="2133600" y="571500"/>
            <a:ext cx="12725400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MX" sz="5400" b="1" dirty="0">
                <a:latin typeface="Arial Black" panose="020B0A04020102020204" pitchFamily="34" charset="0"/>
                <a:cs typeface="Arial" pitchFamily="34" charset="0"/>
              </a:rPr>
              <a:t>DESARROLLO DE LOS OBJETIVOS ESPECIFICOS</a:t>
            </a:r>
            <a:endParaRPr lang="es-ES" sz="5400" b="1" dirty="0">
              <a:latin typeface="Arial Black" panose="020B0A04020102020204" pitchFamily="34" charset="0"/>
              <a:cs typeface="Arial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6813570-CD00-D024-EF23-537596D52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2422006"/>
            <a:ext cx="11235902" cy="64623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75193A5-4E35-DCA7-8EE9-81EC821FC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4064" y="3271847"/>
            <a:ext cx="8448575" cy="57689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B68F5E9-0B03-4812-DC74-65B0CE5C03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3467100"/>
            <a:ext cx="5970924" cy="535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964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</TotalTime>
  <Words>1474</Words>
  <Application>Microsoft Office PowerPoint</Application>
  <PresentationFormat>Personalizado</PresentationFormat>
  <Paragraphs>144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5" baseType="lpstr">
      <vt:lpstr>Arial</vt:lpstr>
      <vt:lpstr>Arial Black</vt:lpstr>
      <vt:lpstr>Arial   </vt:lpstr>
      <vt:lpstr>Open Sans Semibold</vt:lpstr>
      <vt:lpstr>Calibri</vt:lpstr>
      <vt:lpstr>Agrandir Bold</vt:lpstr>
      <vt:lpstr>Symbol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</dc:title>
  <dc:creator>Osneider Camargo</dc:creator>
  <cp:lastModifiedBy>Gonzalo González Valle</cp:lastModifiedBy>
  <cp:revision>16</cp:revision>
  <dcterms:created xsi:type="dcterms:W3CDTF">2006-08-16T00:00:00Z</dcterms:created>
  <dcterms:modified xsi:type="dcterms:W3CDTF">2022-12-19T11:27:56Z</dcterms:modified>
  <dc:identifier>DAFTPQDkLDU</dc:identifier>
</cp:coreProperties>
</file>