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p:scale>
          <a:sx n="100" d="100"/>
          <a:sy n="100" d="100"/>
        </p:scale>
        <p:origin x="72" y="-1092"/>
      </p:cViewPr>
      <p:guideLst>
        <p:guide orient="horz" pos="2205"/>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29DC4B-F905-4973-B50A-498EF2490175}" type="doc">
      <dgm:prSet loTypeId="urn:microsoft.com/office/officeart/2005/8/layout/hProcess4" loCatId="process" qsTypeId="urn:microsoft.com/office/officeart/2005/8/quickstyle/3d2" qsCatId="3D" csTypeId="urn:microsoft.com/office/officeart/2005/8/colors/accent1_2" csCatId="accent1" phldr="1"/>
      <dgm:spPr/>
      <dgm:t>
        <a:bodyPr/>
        <a:lstStyle/>
        <a:p>
          <a:endParaRPr lang="es-ES"/>
        </a:p>
      </dgm:t>
    </dgm:pt>
    <dgm:pt modelId="{C80F11EA-33B1-4194-A60A-3F6337649E93}">
      <dgm:prSet phldrT="[Texto]">
        <dgm:style>
          <a:lnRef idx="0">
            <a:schemeClr val="accent6"/>
          </a:lnRef>
          <a:fillRef idx="3">
            <a:schemeClr val="accent6"/>
          </a:fillRef>
          <a:effectRef idx="3">
            <a:schemeClr val="accent6"/>
          </a:effectRef>
          <a:fontRef idx="minor">
            <a:schemeClr val="lt1"/>
          </a:fontRef>
        </dgm:style>
      </dgm:prSet>
      <dgm:spPr>
        <a:xfrm>
          <a:off x="843880" y="1514498"/>
          <a:ext cx="911781" cy="305137"/>
        </a:xfrm>
        <a:prstGeom prst="roundRect">
          <a:avLst>
            <a:gd name="adj" fmla="val 10000"/>
          </a:avLst>
        </a:prstGeom>
        <a:ln/>
      </dgm:spPr>
      <dgm:t>
        <a:bodyPr/>
        <a:lstStyle/>
        <a:p>
          <a:r>
            <a:rPr lang="es-ES" b="1" dirty="0">
              <a:solidFill>
                <a:sysClr val="window" lastClr="FFFFFF"/>
              </a:solidFill>
              <a:effectLst>
                <a:outerShdw blurRad="38100" dist="38100" dir="2700000" algn="tl">
                  <a:srgbClr val="000000">
                    <a:alpha val="43137"/>
                  </a:srgbClr>
                </a:outerShdw>
              </a:effectLst>
              <a:latin typeface="Arial" pitchFamily="34" charset="0"/>
              <a:ea typeface="+mn-ea"/>
              <a:cs typeface="Arial" pitchFamily="34" charset="0"/>
            </a:rPr>
            <a:t>SINTOMAS</a:t>
          </a:r>
        </a:p>
      </dgm:t>
    </dgm:pt>
    <dgm:pt modelId="{C34ADB37-270D-4459-B567-54A2266E7D38}" type="parTrans" cxnId="{80C5E927-BEC8-47A9-B164-780C91A4DBF2}">
      <dgm:prSet/>
      <dgm:spPr/>
      <dgm:t>
        <a:bodyPr/>
        <a:lstStyle/>
        <a:p>
          <a:endParaRPr lang="es-ES">
            <a:latin typeface="Arial" pitchFamily="34" charset="0"/>
            <a:cs typeface="Arial" pitchFamily="34" charset="0"/>
          </a:endParaRPr>
        </a:p>
      </dgm:t>
    </dgm:pt>
    <dgm:pt modelId="{4F2F055B-597F-4D79-B455-5660A354C2A8}" type="sibTrans" cxnId="{80C5E927-BEC8-47A9-B164-780C91A4DBF2}">
      <dgm:prSet>
        <dgm:style>
          <a:lnRef idx="1">
            <a:schemeClr val="accent6"/>
          </a:lnRef>
          <a:fillRef idx="3">
            <a:schemeClr val="accent6"/>
          </a:fillRef>
          <a:effectRef idx="2">
            <a:schemeClr val="accent6"/>
          </a:effectRef>
          <a:fontRef idx="minor">
            <a:schemeClr val="lt1"/>
          </a:fontRef>
        </dgm:style>
      </dgm:prSet>
      <dgm:spPr>
        <a:xfrm>
          <a:off x="1283973" y="-106541"/>
          <a:ext cx="2259853" cy="2259853"/>
        </a:xfrm>
        <a:prstGeom prst="leftCircularArrow">
          <a:avLst>
            <a:gd name="adj1" fmla="val 3791"/>
            <a:gd name="adj2" fmla="val 473629"/>
            <a:gd name="adj3" fmla="val 2244089"/>
            <a:gd name="adj4" fmla="val 9019438"/>
            <a:gd name="adj5" fmla="val 4423"/>
          </a:avLst>
        </a:prstGeom>
        <a:ln/>
      </dgm:spPr>
      <dgm:t>
        <a:bodyPr/>
        <a:lstStyle/>
        <a:p>
          <a:endParaRPr lang="es-ES">
            <a:latin typeface="Arial" pitchFamily="34" charset="0"/>
            <a:cs typeface="Arial" pitchFamily="34" charset="0"/>
          </a:endParaRPr>
        </a:p>
      </dgm:t>
    </dgm:pt>
    <dgm:pt modelId="{17944BD7-60DA-429C-AA5E-7669421986FA}">
      <dgm:prSet phldrT="[Texto]" custT="1">
        <dgm:style>
          <a:lnRef idx="2">
            <a:schemeClr val="accent6"/>
          </a:lnRef>
          <a:fillRef idx="1">
            <a:schemeClr val="lt1"/>
          </a:fillRef>
          <a:effectRef idx="0">
            <a:schemeClr val="accent6"/>
          </a:effectRef>
          <a:fontRef idx="minor">
            <a:schemeClr val="dk1"/>
          </a:fontRef>
        </dgm:style>
      </dgm:prSet>
      <dgm:spPr>
        <a:xfrm>
          <a:off x="0" y="582303"/>
          <a:ext cx="1696424" cy="1042698"/>
        </a:xfrm>
        <a:prstGeom prst="roundRect">
          <a:avLst>
            <a:gd name="adj" fmla="val 10000"/>
          </a:avLst>
        </a:prstGeom>
        <a:ln/>
      </dgm:spPr>
      <dgm:t>
        <a:bodyPr/>
        <a:lstStyle/>
        <a:p>
          <a:pPr algn="l"/>
          <a:r>
            <a:rPr lang="es-CO" sz="1050" dirty="0"/>
            <a:t>No hay control presupuestal</a:t>
          </a:r>
          <a:endParaRPr lang="es-ES" sz="1050" dirty="0">
            <a:solidFill>
              <a:sysClr val="windowText" lastClr="000000">
                <a:hueOff val="0"/>
                <a:satOff val="0"/>
                <a:lumOff val="0"/>
                <a:alphaOff val="0"/>
              </a:sysClr>
            </a:solidFill>
            <a:latin typeface="Arial" pitchFamily="34" charset="0"/>
            <a:ea typeface="+mn-ea"/>
            <a:cs typeface="Arial" pitchFamily="34" charset="0"/>
          </a:endParaRPr>
        </a:p>
      </dgm:t>
    </dgm:pt>
    <dgm:pt modelId="{32E5D8B7-084C-4E81-95C0-CD07C825BF5E}" type="parTrans" cxnId="{5E242899-D95E-4992-ABA3-BAAE65A00925}">
      <dgm:prSet/>
      <dgm:spPr/>
      <dgm:t>
        <a:bodyPr/>
        <a:lstStyle/>
        <a:p>
          <a:endParaRPr lang="es-ES">
            <a:latin typeface="Arial" pitchFamily="34" charset="0"/>
            <a:cs typeface="Arial" pitchFamily="34" charset="0"/>
          </a:endParaRPr>
        </a:p>
      </dgm:t>
    </dgm:pt>
    <dgm:pt modelId="{1CEE4497-2361-44E8-A72B-205201194596}" type="sibTrans" cxnId="{5E242899-D95E-4992-ABA3-BAAE65A00925}">
      <dgm:prSet/>
      <dgm:spPr/>
      <dgm:t>
        <a:bodyPr/>
        <a:lstStyle/>
        <a:p>
          <a:endParaRPr lang="es-ES">
            <a:latin typeface="Arial" pitchFamily="34" charset="0"/>
            <a:cs typeface="Arial" pitchFamily="34" charset="0"/>
          </a:endParaRPr>
        </a:p>
      </dgm:t>
    </dgm:pt>
    <dgm:pt modelId="{0EC9CD39-564A-4796-9321-44847E198E9D}">
      <dgm:prSet phldrT="[Texto]">
        <dgm:style>
          <a:lnRef idx="0">
            <a:schemeClr val="accent6"/>
          </a:lnRef>
          <a:fillRef idx="3">
            <a:schemeClr val="accent6"/>
          </a:fillRef>
          <a:effectRef idx="3">
            <a:schemeClr val="accent6"/>
          </a:effectRef>
          <a:fontRef idx="minor">
            <a:schemeClr val="lt1"/>
          </a:fontRef>
        </dgm:style>
      </dgm:prSet>
      <dgm:spPr>
        <a:xfrm>
          <a:off x="2992343" y="306401"/>
          <a:ext cx="960913" cy="382123"/>
        </a:xfrm>
        <a:prstGeom prst="roundRect">
          <a:avLst>
            <a:gd name="adj" fmla="val 10000"/>
          </a:avLst>
        </a:prstGeom>
        <a:ln/>
      </dgm:spPr>
      <dgm:t>
        <a:bodyPr/>
        <a:lstStyle/>
        <a:p>
          <a:r>
            <a:rPr lang="es-ES" b="1" dirty="0">
              <a:solidFill>
                <a:sysClr val="window" lastClr="FFFFFF"/>
              </a:solidFill>
              <a:effectLst>
                <a:outerShdw blurRad="38100" dist="38100" dir="2700000" algn="tl">
                  <a:srgbClr val="000000">
                    <a:alpha val="43137"/>
                  </a:srgbClr>
                </a:outerShdw>
              </a:effectLst>
              <a:latin typeface="Arial" pitchFamily="34" charset="0"/>
              <a:ea typeface="+mn-ea"/>
              <a:cs typeface="Arial" pitchFamily="34" charset="0"/>
            </a:rPr>
            <a:t>CAUSAS</a:t>
          </a:r>
        </a:p>
      </dgm:t>
    </dgm:pt>
    <dgm:pt modelId="{951186F9-D661-43EF-8658-84B435A0892B}" type="parTrans" cxnId="{3C278525-F55C-457B-97AA-2B39B5E156BB}">
      <dgm:prSet/>
      <dgm:spPr/>
      <dgm:t>
        <a:bodyPr/>
        <a:lstStyle/>
        <a:p>
          <a:endParaRPr lang="es-ES">
            <a:latin typeface="Arial" pitchFamily="34" charset="0"/>
            <a:cs typeface="Arial" pitchFamily="34" charset="0"/>
          </a:endParaRPr>
        </a:p>
      </dgm:t>
    </dgm:pt>
    <dgm:pt modelId="{C475E43F-E785-49A9-846E-E9E0FF214ACC}" type="sibTrans" cxnId="{3C278525-F55C-457B-97AA-2B39B5E156BB}">
      <dgm:prSet>
        <dgm:style>
          <a:lnRef idx="1">
            <a:schemeClr val="accent6"/>
          </a:lnRef>
          <a:fillRef idx="3">
            <a:schemeClr val="accent6"/>
          </a:fillRef>
          <a:effectRef idx="2">
            <a:schemeClr val="accent6"/>
          </a:effectRef>
          <a:fontRef idx="minor">
            <a:schemeClr val="lt1"/>
          </a:fontRef>
        </dgm:style>
      </dgm:prSet>
      <dgm:spPr>
        <a:xfrm>
          <a:off x="3204773" y="-213055"/>
          <a:ext cx="2844855" cy="2844855"/>
        </a:xfrm>
        <a:prstGeom prst="circularArrow">
          <a:avLst>
            <a:gd name="adj1" fmla="val 3011"/>
            <a:gd name="adj2" fmla="val 369322"/>
            <a:gd name="adj3" fmla="val 19798798"/>
            <a:gd name="adj4" fmla="val 12919142"/>
            <a:gd name="adj5" fmla="val 3513"/>
          </a:avLst>
        </a:prstGeom>
        <a:ln/>
      </dgm:spPr>
      <dgm:t>
        <a:bodyPr/>
        <a:lstStyle/>
        <a:p>
          <a:endParaRPr lang="es-ES">
            <a:latin typeface="Arial" pitchFamily="34" charset="0"/>
            <a:cs typeface="Arial" pitchFamily="34" charset="0"/>
          </a:endParaRPr>
        </a:p>
      </dgm:t>
    </dgm:pt>
    <dgm:pt modelId="{175F4637-DC2E-428D-B902-6AA1D58B04DC}">
      <dgm:prSet phldrT="[Texto]" custT="1">
        <dgm:style>
          <a:lnRef idx="2">
            <a:schemeClr val="accent6"/>
          </a:lnRef>
          <a:fillRef idx="1">
            <a:schemeClr val="lt1"/>
          </a:fillRef>
          <a:effectRef idx="0">
            <a:schemeClr val="accent6"/>
          </a:effectRef>
          <a:fontRef idx="minor">
            <a:schemeClr val="dk1"/>
          </a:fontRef>
        </dgm:style>
      </dgm:prSet>
      <dgm:spPr>
        <a:xfrm>
          <a:off x="0" y="582303"/>
          <a:ext cx="1696424" cy="1042698"/>
        </a:xfrm>
        <a:prstGeom prst="roundRect">
          <a:avLst>
            <a:gd name="adj" fmla="val 10000"/>
          </a:avLst>
        </a:prstGeom>
        <a:ln/>
      </dgm:spPr>
      <dgm:t>
        <a:bodyPr/>
        <a:lstStyle/>
        <a:p>
          <a:pPr algn="l"/>
          <a:r>
            <a:rPr lang="es-CO" sz="1050" dirty="0"/>
            <a:t>Poco reconocimiento en el mercado en el que opera</a:t>
          </a:r>
          <a:endParaRPr lang="es-ES" sz="1050" dirty="0">
            <a:solidFill>
              <a:sysClr val="windowText" lastClr="000000">
                <a:hueOff val="0"/>
                <a:satOff val="0"/>
                <a:lumOff val="0"/>
                <a:alphaOff val="0"/>
              </a:sysClr>
            </a:solidFill>
            <a:latin typeface="Arial" pitchFamily="34" charset="0"/>
            <a:ea typeface="+mn-ea"/>
            <a:cs typeface="Arial" pitchFamily="34" charset="0"/>
          </a:endParaRPr>
        </a:p>
      </dgm:t>
    </dgm:pt>
    <dgm:pt modelId="{EFF747B2-02E8-49D8-A43F-F6CBE4D09A9B}" type="parTrans" cxnId="{5E11893D-9DAF-41AB-964B-D35CDF4B1815}">
      <dgm:prSet/>
      <dgm:spPr/>
      <dgm:t>
        <a:bodyPr/>
        <a:lstStyle/>
        <a:p>
          <a:endParaRPr lang="es-CO"/>
        </a:p>
      </dgm:t>
    </dgm:pt>
    <dgm:pt modelId="{1048DA81-423E-4037-9DAF-22BA7CA82A05}" type="sibTrans" cxnId="{5E11893D-9DAF-41AB-964B-D35CDF4B1815}">
      <dgm:prSet/>
      <dgm:spPr/>
      <dgm:t>
        <a:bodyPr/>
        <a:lstStyle/>
        <a:p>
          <a:endParaRPr lang="es-CO"/>
        </a:p>
      </dgm:t>
    </dgm:pt>
    <dgm:pt modelId="{A8F6EFC3-7B68-4F75-B384-D2C82D654608}">
      <dgm:prSet phldrT="[Texto]" custT="1">
        <dgm:style>
          <a:lnRef idx="2">
            <a:schemeClr val="accent6"/>
          </a:lnRef>
          <a:fillRef idx="1">
            <a:schemeClr val="lt1"/>
          </a:fillRef>
          <a:effectRef idx="0">
            <a:schemeClr val="accent6"/>
          </a:effectRef>
          <a:fontRef idx="minor">
            <a:schemeClr val="dk1"/>
          </a:fontRef>
        </dgm:style>
      </dgm:prSet>
      <dgm:spPr>
        <a:xfrm>
          <a:off x="0" y="582303"/>
          <a:ext cx="1696424" cy="1042698"/>
        </a:xfrm>
        <a:prstGeom prst="roundRect">
          <a:avLst>
            <a:gd name="adj" fmla="val 10000"/>
          </a:avLst>
        </a:prstGeom>
        <a:ln/>
      </dgm:spPr>
      <dgm:t>
        <a:bodyPr/>
        <a:lstStyle/>
        <a:p>
          <a:pPr algn="l"/>
          <a:r>
            <a:rPr lang="es-CO" sz="1050" dirty="0"/>
            <a:t>No hay un buen clima y bienestar laboral </a:t>
          </a:r>
          <a:endParaRPr lang="es-ES" sz="1050" dirty="0">
            <a:solidFill>
              <a:sysClr val="windowText" lastClr="000000">
                <a:hueOff val="0"/>
                <a:satOff val="0"/>
                <a:lumOff val="0"/>
                <a:alphaOff val="0"/>
              </a:sysClr>
            </a:solidFill>
            <a:latin typeface="Arial" pitchFamily="34" charset="0"/>
            <a:ea typeface="+mn-ea"/>
            <a:cs typeface="Arial" pitchFamily="34" charset="0"/>
          </a:endParaRPr>
        </a:p>
      </dgm:t>
    </dgm:pt>
    <dgm:pt modelId="{892F5807-9638-4A6B-8326-49D7A63015CB}" type="parTrans" cxnId="{89FA8B48-49FE-4FCD-8885-B51A30FE58EE}">
      <dgm:prSet/>
      <dgm:spPr/>
      <dgm:t>
        <a:bodyPr/>
        <a:lstStyle/>
        <a:p>
          <a:endParaRPr lang="es-CO"/>
        </a:p>
      </dgm:t>
    </dgm:pt>
    <dgm:pt modelId="{9593EBEF-517F-4BCC-88BD-371E15C3BF0F}" type="sibTrans" cxnId="{89FA8B48-49FE-4FCD-8885-B51A30FE58EE}">
      <dgm:prSet/>
      <dgm:spPr/>
      <dgm:t>
        <a:bodyPr/>
        <a:lstStyle/>
        <a:p>
          <a:endParaRPr lang="es-CO"/>
        </a:p>
      </dgm:t>
    </dgm:pt>
    <dgm:pt modelId="{A6D1EE7C-1A2B-4782-A231-A7FE322DBB99}">
      <dgm:prSet phldrT="[Texto]" custT="1">
        <dgm:style>
          <a:lnRef idx="2">
            <a:schemeClr val="accent6"/>
          </a:lnRef>
          <a:fillRef idx="1">
            <a:schemeClr val="lt1"/>
          </a:fillRef>
          <a:effectRef idx="0">
            <a:schemeClr val="accent6"/>
          </a:effectRef>
          <a:fontRef idx="minor">
            <a:schemeClr val="dk1"/>
          </a:fontRef>
        </dgm:style>
      </dgm:prSet>
      <dgm:spPr>
        <a:xfrm>
          <a:off x="0" y="582303"/>
          <a:ext cx="1696424" cy="1042698"/>
        </a:xfrm>
        <a:prstGeom prst="roundRect">
          <a:avLst>
            <a:gd name="adj" fmla="val 10000"/>
          </a:avLst>
        </a:prstGeom>
        <a:ln/>
      </dgm:spPr>
      <dgm:t>
        <a:bodyPr/>
        <a:lstStyle/>
        <a:p>
          <a:pPr algn="l"/>
          <a:r>
            <a:rPr lang="es-CO" sz="1050" dirty="0"/>
            <a:t>Cuenta con una contabilidad desorganizada</a:t>
          </a:r>
          <a:endParaRPr lang="es-ES" sz="1050" dirty="0">
            <a:solidFill>
              <a:sysClr val="windowText" lastClr="000000">
                <a:hueOff val="0"/>
                <a:satOff val="0"/>
                <a:lumOff val="0"/>
                <a:alphaOff val="0"/>
              </a:sysClr>
            </a:solidFill>
            <a:latin typeface="Arial" pitchFamily="34" charset="0"/>
            <a:ea typeface="+mn-ea"/>
            <a:cs typeface="Arial" pitchFamily="34" charset="0"/>
          </a:endParaRPr>
        </a:p>
      </dgm:t>
    </dgm:pt>
    <dgm:pt modelId="{42528399-5D7B-4CD6-86DC-43185D3B8F73}" type="parTrans" cxnId="{A3C91E0F-01B2-400A-A698-8B8E251C9905}">
      <dgm:prSet/>
      <dgm:spPr/>
      <dgm:t>
        <a:bodyPr/>
        <a:lstStyle/>
        <a:p>
          <a:endParaRPr lang="es-CO"/>
        </a:p>
      </dgm:t>
    </dgm:pt>
    <dgm:pt modelId="{B92993E0-5488-4EFE-8B66-9272835C9B84}" type="sibTrans" cxnId="{A3C91E0F-01B2-400A-A698-8B8E251C9905}">
      <dgm:prSet/>
      <dgm:spPr/>
      <dgm:t>
        <a:bodyPr/>
        <a:lstStyle/>
        <a:p>
          <a:endParaRPr lang="es-CO"/>
        </a:p>
      </dgm:t>
    </dgm:pt>
    <dgm:pt modelId="{74641E96-28ED-4A47-908D-4BC1EB8277D3}">
      <dgm:prSet phldrT="[Texto]" custT="1">
        <dgm:style>
          <a:lnRef idx="2">
            <a:schemeClr val="accent6"/>
          </a:lnRef>
          <a:fillRef idx="1">
            <a:schemeClr val="lt1"/>
          </a:fillRef>
          <a:effectRef idx="0">
            <a:schemeClr val="accent6"/>
          </a:effectRef>
          <a:fontRef idx="minor">
            <a:schemeClr val="dk1"/>
          </a:fontRef>
        </dgm:style>
      </dgm:prSet>
      <dgm:spPr>
        <a:xfrm>
          <a:off x="0" y="582303"/>
          <a:ext cx="1696424" cy="1042698"/>
        </a:xfrm>
        <a:prstGeom prst="roundRect">
          <a:avLst>
            <a:gd name="adj" fmla="val 10000"/>
          </a:avLst>
        </a:prstGeom>
        <a:ln/>
      </dgm:spPr>
      <dgm:t>
        <a:bodyPr/>
        <a:lstStyle/>
        <a:p>
          <a:pPr algn="l"/>
          <a:r>
            <a:rPr lang="es-CO" sz="1050" dirty="0"/>
            <a:t>Malas prácticas en los procesos</a:t>
          </a:r>
          <a:endParaRPr lang="es-ES" sz="1050" dirty="0">
            <a:solidFill>
              <a:sysClr val="windowText" lastClr="000000">
                <a:hueOff val="0"/>
                <a:satOff val="0"/>
                <a:lumOff val="0"/>
                <a:alphaOff val="0"/>
              </a:sysClr>
            </a:solidFill>
            <a:latin typeface="Arial" pitchFamily="34" charset="0"/>
            <a:ea typeface="+mn-ea"/>
            <a:cs typeface="Arial" pitchFamily="34" charset="0"/>
          </a:endParaRPr>
        </a:p>
      </dgm:t>
    </dgm:pt>
    <dgm:pt modelId="{EF52C44B-FDED-4638-886D-EBFC7266E94A}" type="parTrans" cxnId="{9E938068-1944-4AC7-8650-BAB9D8475EB6}">
      <dgm:prSet/>
      <dgm:spPr/>
      <dgm:t>
        <a:bodyPr/>
        <a:lstStyle/>
        <a:p>
          <a:endParaRPr lang="es-CO"/>
        </a:p>
      </dgm:t>
    </dgm:pt>
    <dgm:pt modelId="{AEE85CB1-B766-4BE9-A484-C8FD01BE85D4}" type="sibTrans" cxnId="{9E938068-1944-4AC7-8650-BAB9D8475EB6}">
      <dgm:prSet/>
      <dgm:spPr/>
      <dgm:t>
        <a:bodyPr/>
        <a:lstStyle/>
        <a:p>
          <a:endParaRPr lang="es-CO"/>
        </a:p>
      </dgm:t>
    </dgm:pt>
    <dgm:pt modelId="{3FB9189F-7A05-4AC3-9313-61D048796AAC}">
      <dgm:prSet phldrT="[Texto]">
        <dgm:style>
          <a:lnRef idx="0">
            <a:schemeClr val="accent6"/>
          </a:lnRef>
          <a:fillRef idx="3">
            <a:schemeClr val="accent6"/>
          </a:fillRef>
          <a:effectRef idx="3">
            <a:schemeClr val="accent6"/>
          </a:effectRef>
          <a:fontRef idx="minor">
            <a:schemeClr val="lt1"/>
          </a:fontRef>
        </dgm:style>
      </dgm:prSet>
      <dgm:spPr>
        <a:xfrm>
          <a:off x="5923292" y="306403"/>
          <a:ext cx="960913" cy="382123"/>
        </a:xfrm>
        <a:ln/>
      </dgm:spPr>
      <dgm:t>
        <a:bodyPr/>
        <a:lstStyle/>
        <a:p>
          <a:r>
            <a:rPr lang="es-ES" b="1" dirty="0">
              <a:solidFill>
                <a:sysClr val="window" lastClr="FFFFFF"/>
              </a:solidFill>
              <a:effectLst>
                <a:outerShdw blurRad="38100" dist="38100" dir="2700000" algn="tl">
                  <a:srgbClr val="000000">
                    <a:alpha val="43137"/>
                  </a:srgbClr>
                </a:outerShdw>
              </a:effectLst>
              <a:latin typeface="Arial" pitchFamily="34" charset="0"/>
              <a:ea typeface="+mn-ea"/>
              <a:cs typeface="Arial" pitchFamily="34" charset="0"/>
            </a:rPr>
            <a:t>CONSECUENCIAS</a:t>
          </a:r>
        </a:p>
      </dgm:t>
    </dgm:pt>
    <dgm:pt modelId="{68BCD4AB-EDE3-461C-9445-F414F82600E9}" type="sibTrans" cxnId="{6798F0F3-5D91-4F22-B78B-8816371BA502}">
      <dgm:prSet/>
      <dgm:spPr/>
      <dgm:t>
        <a:bodyPr/>
        <a:lstStyle/>
        <a:p>
          <a:endParaRPr lang="es-ES">
            <a:latin typeface="Arial" pitchFamily="34" charset="0"/>
            <a:cs typeface="Arial" pitchFamily="34" charset="0"/>
          </a:endParaRPr>
        </a:p>
      </dgm:t>
    </dgm:pt>
    <dgm:pt modelId="{735B22F3-F23D-49C2-ACDB-45D910891812}" type="parTrans" cxnId="{6798F0F3-5D91-4F22-B78B-8816371BA502}">
      <dgm:prSet/>
      <dgm:spPr/>
      <dgm:t>
        <a:bodyPr/>
        <a:lstStyle/>
        <a:p>
          <a:endParaRPr lang="es-ES">
            <a:latin typeface="Arial" pitchFamily="34" charset="0"/>
            <a:cs typeface="Arial" pitchFamily="34" charset="0"/>
          </a:endParaRPr>
        </a:p>
      </dgm:t>
    </dgm:pt>
    <dgm:pt modelId="{03BED154-9FA9-45DA-AEE9-B60CC9049892}">
      <dgm:prSet phldrT="[Texto]" custT="1">
        <dgm:style>
          <a:lnRef idx="2">
            <a:schemeClr val="accent6"/>
          </a:lnRef>
          <a:fillRef idx="1">
            <a:schemeClr val="lt1"/>
          </a:fillRef>
          <a:effectRef idx="0">
            <a:schemeClr val="accent6"/>
          </a:effectRef>
          <a:fontRef idx="minor">
            <a:schemeClr val="dk1"/>
          </a:fontRef>
        </dgm:style>
      </dgm:prSet>
      <dgm:spPr>
        <a:xfrm>
          <a:off x="5923292" y="306403"/>
          <a:ext cx="960913" cy="382123"/>
        </a:xfrm>
        <a:ln/>
      </dgm:spPr>
      <dgm:t>
        <a:bodyPr/>
        <a:lstStyle/>
        <a:p>
          <a:r>
            <a:rPr lang="es-CO" sz="1000" dirty="0"/>
            <a:t>No existe una generación de flujos de cajas y estados financieros </a:t>
          </a:r>
          <a:endParaRPr lang="es-ES" sz="1000" b="1" dirty="0">
            <a:solidFill>
              <a:sysClr val="window" lastClr="FFFFFF"/>
            </a:solidFill>
            <a:effectLst>
              <a:outerShdw blurRad="38100" dist="38100" dir="2700000" algn="tl">
                <a:srgbClr val="000000">
                  <a:alpha val="43137"/>
                </a:srgbClr>
              </a:outerShdw>
            </a:effectLst>
            <a:latin typeface="Arial" pitchFamily="34" charset="0"/>
            <a:ea typeface="+mn-ea"/>
            <a:cs typeface="Arial" pitchFamily="34" charset="0"/>
          </a:endParaRPr>
        </a:p>
      </dgm:t>
    </dgm:pt>
    <dgm:pt modelId="{6D61860E-FF7C-45AF-B551-4EE8E684B323}" type="parTrans" cxnId="{DF04437A-992B-43A2-A686-41CDD042DB48}">
      <dgm:prSet/>
      <dgm:spPr/>
      <dgm:t>
        <a:bodyPr/>
        <a:lstStyle/>
        <a:p>
          <a:endParaRPr lang="es-CO"/>
        </a:p>
      </dgm:t>
    </dgm:pt>
    <dgm:pt modelId="{B06D7B33-AFCE-4409-B8C1-CECC8D79A17A}" type="sibTrans" cxnId="{DF04437A-992B-43A2-A686-41CDD042DB48}">
      <dgm:prSet/>
      <dgm:spPr/>
      <dgm:t>
        <a:bodyPr/>
        <a:lstStyle/>
        <a:p>
          <a:endParaRPr lang="es-CO"/>
        </a:p>
      </dgm:t>
    </dgm:pt>
    <dgm:pt modelId="{E9B532A2-03AD-4341-A689-CCA5FD6E5DBC}">
      <dgm:prSet custT="1">
        <dgm:style>
          <a:lnRef idx="2">
            <a:schemeClr val="accent6"/>
          </a:lnRef>
          <a:fillRef idx="1">
            <a:schemeClr val="lt1"/>
          </a:fillRef>
          <a:effectRef idx="0">
            <a:schemeClr val="accent6"/>
          </a:effectRef>
          <a:fontRef idx="minor">
            <a:schemeClr val="dk1"/>
          </a:fontRef>
        </dgm:style>
      </dgm:prSet>
      <dgm:spPr/>
      <dgm:t>
        <a:bodyPr/>
        <a:lstStyle/>
        <a:p>
          <a:r>
            <a:rPr lang="es-CO" sz="1000" dirty="0"/>
            <a:t>No se conoce la realidad financiera y presupuestal de la empresa</a:t>
          </a:r>
        </a:p>
      </dgm:t>
    </dgm:pt>
    <dgm:pt modelId="{AAA30B62-85C9-41BD-BD44-743CA41F1DEF}" type="parTrans" cxnId="{F7083928-5812-4B6F-AA0C-396A150730EA}">
      <dgm:prSet/>
      <dgm:spPr/>
      <dgm:t>
        <a:bodyPr/>
        <a:lstStyle/>
        <a:p>
          <a:endParaRPr lang="es-CO"/>
        </a:p>
      </dgm:t>
    </dgm:pt>
    <dgm:pt modelId="{DC564F88-37F5-4C66-8E9B-9681A4FC931E}" type="sibTrans" cxnId="{F7083928-5812-4B6F-AA0C-396A150730EA}">
      <dgm:prSet/>
      <dgm:spPr/>
      <dgm:t>
        <a:bodyPr/>
        <a:lstStyle/>
        <a:p>
          <a:endParaRPr lang="es-CO"/>
        </a:p>
      </dgm:t>
    </dgm:pt>
    <dgm:pt modelId="{F8FDC2EF-BDD6-495F-9AD4-0ABA825A4485}">
      <dgm:prSet custT="1">
        <dgm:style>
          <a:lnRef idx="2">
            <a:schemeClr val="accent6"/>
          </a:lnRef>
          <a:fillRef idx="1">
            <a:schemeClr val="lt1"/>
          </a:fillRef>
          <a:effectRef idx="0">
            <a:schemeClr val="accent6"/>
          </a:effectRef>
          <a:fontRef idx="minor">
            <a:schemeClr val="dk1"/>
          </a:fontRef>
        </dgm:style>
      </dgm:prSet>
      <dgm:spPr/>
      <dgm:t>
        <a:bodyPr/>
        <a:lstStyle/>
        <a:p>
          <a:r>
            <a:rPr lang="es-CO" sz="1000" dirty="0"/>
            <a:t>Renuncias masivas y demanda por parte del personal </a:t>
          </a:r>
        </a:p>
      </dgm:t>
    </dgm:pt>
    <dgm:pt modelId="{74BFDAE7-5C20-411E-906D-6796E41E2BFA}" type="parTrans" cxnId="{945A5D74-296D-4D12-858B-AE2D1835DC48}">
      <dgm:prSet/>
      <dgm:spPr/>
      <dgm:t>
        <a:bodyPr/>
        <a:lstStyle/>
        <a:p>
          <a:endParaRPr lang="es-CO"/>
        </a:p>
      </dgm:t>
    </dgm:pt>
    <dgm:pt modelId="{1186206E-AF72-4B40-9BDB-4D2B4D2BA598}" type="sibTrans" cxnId="{945A5D74-296D-4D12-858B-AE2D1835DC48}">
      <dgm:prSet/>
      <dgm:spPr/>
      <dgm:t>
        <a:bodyPr/>
        <a:lstStyle/>
        <a:p>
          <a:endParaRPr lang="es-CO"/>
        </a:p>
      </dgm:t>
    </dgm:pt>
    <dgm:pt modelId="{A2E446FC-9BDB-45D2-A461-CDE995BA0AE0}">
      <dgm:prSet custT="1">
        <dgm:style>
          <a:lnRef idx="2">
            <a:schemeClr val="accent6"/>
          </a:lnRef>
          <a:fillRef idx="1">
            <a:schemeClr val="lt1"/>
          </a:fillRef>
          <a:effectRef idx="0">
            <a:schemeClr val="accent6"/>
          </a:effectRef>
          <a:fontRef idx="minor">
            <a:schemeClr val="dk1"/>
          </a:fontRef>
        </dgm:style>
      </dgm:prSet>
      <dgm:spPr/>
      <dgm:t>
        <a:bodyPr/>
        <a:lstStyle/>
        <a:p>
          <a:r>
            <a:rPr lang="es-CO" sz="1000" dirty="0"/>
            <a:t>Poca partición en el mercado baja competitividad</a:t>
          </a:r>
        </a:p>
      </dgm:t>
    </dgm:pt>
    <dgm:pt modelId="{CB9CF65E-AB84-4A22-82BD-C9C3B7F53FB9}" type="parTrans" cxnId="{DD066B9D-380E-4F78-87D5-041B3C9B9CD5}">
      <dgm:prSet/>
      <dgm:spPr/>
      <dgm:t>
        <a:bodyPr/>
        <a:lstStyle/>
        <a:p>
          <a:endParaRPr lang="es-CO"/>
        </a:p>
      </dgm:t>
    </dgm:pt>
    <dgm:pt modelId="{B3301925-2B78-48E7-BA60-B2B165CE7BC4}" type="sibTrans" cxnId="{DD066B9D-380E-4F78-87D5-041B3C9B9CD5}">
      <dgm:prSet/>
      <dgm:spPr/>
      <dgm:t>
        <a:bodyPr/>
        <a:lstStyle/>
        <a:p>
          <a:endParaRPr lang="es-CO"/>
        </a:p>
      </dgm:t>
    </dgm:pt>
    <dgm:pt modelId="{364C4D96-C182-45C7-9E67-09C77A945E20}">
      <dgm:prSet custT="1">
        <dgm:style>
          <a:lnRef idx="2">
            <a:schemeClr val="accent6"/>
          </a:lnRef>
          <a:fillRef idx="1">
            <a:schemeClr val="lt1"/>
          </a:fillRef>
          <a:effectRef idx="0">
            <a:schemeClr val="accent6"/>
          </a:effectRef>
          <a:fontRef idx="minor">
            <a:schemeClr val="dk1"/>
          </a:fontRef>
        </dgm:style>
      </dgm:prSet>
      <dgm:spPr/>
      <dgm:t>
        <a:bodyPr/>
        <a:lstStyle/>
        <a:p>
          <a:r>
            <a:rPr lang="es-CO" sz="1000" dirty="0"/>
            <a:t>Pérdida de clientes</a:t>
          </a:r>
        </a:p>
      </dgm:t>
    </dgm:pt>
    <dgm:pt modelId="{60073792-1376-400C-AAC7-68E7B2A271EE}" type="parTrans" cxnId="{DC3727D6-668A-43E9-871F-EA4A1477B91B}">
      <dgm:prSet/>
      <dgm:spPr/>
      <dgm:t>
        <a:bodyPr/>
        <a:lstStyle/>
        <a:p>
          <a:endParaRPr lang="es-CO"/>
        </a:p>
      </dgm:t>
    </dgm:pt>
    <dgm:pt modelId="{247061F5-9982-4EE9-8855-F6FAC15DBC0C}" type="sibTrans" cxnId="{DC3727D6-668A-43E9-871F-EA4A1477B91B}">
      <dgm:prSet/>
      <dgm:spPr/>
      <dgm:t>
        <a:bodyPr/>
        <a:lstStyle/>
        <a:p>
          <a:endParaRPr lang="es-CO"/>
        </a:p>
      </dgm:t>
    </dgm:pt>
    <dgm:pt modelId="{15E4A2BD-B0CC-4F0E-949D-B99E7AEF9344}" type="pres">
      <dgm:prSet presAssocID="{D029DC4B-F905-4973-B50A-498EF2490175}" presName="Name0" presStyleCnt="0">
        <dgm:presLayoutVars>
          <dgm:dir/>
          <dgm:animLvl val="lvl"/>
          <dgm:resizeHandles val="exact"/>
        </dgm:presLayoutVars>
      </dgm:prSet>
      <dgm:spPr/>
    </dgm:pt>
    <dgm:pt modelId="{B35C0625-C1EA-48F6-9763-E272B055C554}" type="pres">
      <dgm:prSet presAssocID="{D029DC4B-F905-4973-B50A-498EF2490175}" presName="tSp" presStyleCnt="0"/>
      <dgm:spPr/>
    </dgm:pt>
    <dgm:pt modelId="{85307D7F-3BF0-456A-8554-31D8C0E32C41}" type="pres">
      <dgm:prSet presAssocID="{D029DC4B-F905-4973-B50A-498EF2490175}" presName="bSp" presStyleCnt="0"/>
      <dgm:spPr/>
    </dgm:pt>
    <dgm:pt modelId="{D0A0734B-4668-4EA2-A5B6-B487B5943056}" type="pres">
      <dgm:prSet presAssocID="{D029DC4B-F905-4973-B50A-498EF2490175}" presName="process" presStyleCnt="0"/>
      <dgm:spPr/>
    </dgm:pt>
    <dgm:pt modelId="{5D2291F8-6684-46B4-96E2-C8EEFA83F05A}" type="pres">
      <dgm:prSet presAssocID="{C80F11EA-33B1-4194-A60A-3F6337649E93}" presName="composite1" presStyleCnt="0"/>
      <dgm:spPr/>
    </dgm:pt>
    <dgm:pt modelId="{DB76159C-0BB1-49DD-9269-CF76DE60E4BE}" type="pres">
      <dgm:prSet presAssocID="{C80F11EA-33B1-4194-A60A-3F6337649E93}" presName="dummyNode1" presStyleLbl="node1" presStyleIdx="0" presStyleCnt="3"/>
      <dgm:spPr/>
    </dgm:pt>
    <dgm:pt modelId="{050E2FD0-7330-430A-B02D-841E2A3014B3}" type="pres">
      <dgm:prSet presAssocID="{C80F11EA-33B1-4194-A60A-3F6337649E93}" presName="childNode1" presStyleLbl="bgAcc1" presStyleIdx="0" presStyleCnt="3" custScaleX="303014" custScaleY="137231" custLinFactNeighborX="-78293" custLinFactNeighborY="17803">
        <dgm:presLayoutVars>
          <dgm:bulletEnabled val="1"/>
        </dgm:presLayoutVars>
      </dgm:prSet>
      <dgm:spPr/>
    </dgm:pt>
    <dgm:pt modelId="{962E6314-AFCF-483A-89C6-13C877182006}" type="pres">
      <dgm:prSet presAssocID="{C80F11EA-33B1-4194-A60A-3F6337649E93}" presName="childNode1tx" presStyleLbl="bgAcc1" presStyleIdx="0" presStyleCnt="3">
        <dgm:presLayoutVars>
          <dgm:bulletEnabled val="1"/>
        </dgm:presLayoutVars>
      </dgm:prSet>
      <dgm:spPr/>
    </dgm:pt>
    <dgm:pt modelId="{38673C6B-75E7-4677-AE83-A06B45C90D87}" type="pres">
      <dgm:prSet presAssocID="{C80F11EA-33B1-4194-A60A-3F6337649E93}" presName="parentNode1" presStyleLbl="node1" presStyleIdx="0" presStyleCnt="3" custScaleX="94887" custScaleY="79853" custLinFactNeighborX="78426" custLinFactNeighborY="75716">
        <dgm:presLayoutVars>
          <dgm:chMax val="1"/>
          <dgm:bulletEnabled val="1"/>
        </dgm:presLayoutVars>
      </dgm:prSet>
      <dgm:spPr/>
    </dgm:pt>
    <dgm:pt modelId="{3D2C47AD-8627-405D-9F5E-FCB831E4B46A}" type="pres">
      <dgm:prSet presAssocID="{C80F11EA-33B1-4194-A60A-3F6337649E93}" presName="connSite1" presStyleCnt="0"/>
      <dgm:spPr/>
    </dgm:pt>
    <dgm:pt modelId="{A5E5B01F-D2B1-43E3-A1B0-C4FB744E71FD}" type="pres">
      <dgm:prSet presAssocID="{4F2F055B-597F-4D79-B455-5660A354C2A8}" presName="Name9" presStyleLbl="sibTrans2D1" presStyleIdx="0" presStyleCnt="2" custLinFactNeighborX="39991" custLinFactNeighborY="-7974"/>
      <dgm:spPr/>
    </dgm:pt>
    <dgm:pt modelId="{542C7CDD-4941-4A3A-8EA5-58C35A081E5B}" type="pres">
      <dgm:prSet presAssocID="{0EC9CD39-564A-4796-9321-44847E198E9D}" presName="composite2" presStyleCnt="0"/>
      <dgm:spPr/>
    </dgm:pt>
    <dgm:pt modelId="{F6027F57-3E6B-4443-AA14-A7BBA00EBD32}" type="pres">
      <dgm:prSet presAssocID="{0EC9CD39-564A-4796-9321-44847E198E9D}" presName="dummyNode2" presStyleLbl="node1" presStyleIdx="0" presStyleCnt="3"/>
      <dgm:spPr/>
    </dgm:pt>
    <dgm:pt modelId="{301AB302-EACE-4B7E-9C94-595E4B149D4C}" type="pres">
      <dgm:prSet presAssocID="{0EC9CD39-564A-4796-9321-44847E198E9D}" presName="childNode2" presStyleLbl="bgAcc1" presStyleIdx="1" presStyleCnt="3" custScaleX="128787" custScaleY="85343" custLinFactX="-3094" custLinFactNeighborX="-100000" custLinFactNeighborY="-33970">
        <dgm:presLayoutVars>
          <dgm:bulletEnabled val="1"/>
        </dgm:presLayoutVars>
      </dgm:prSet>
      <dgm:spPr>
        <a:xfrm>
          <a:off x="2382321" y="640588"/>
          <a:ext cx="1910727" cy="1076410"/>
        </a:xfrm>
        <a:prstGeom prst="roundRect">
          <a:avLst>
            <a:gd name="adj" fmla="val 10000"/>
          </a:avLst>
        </a:prstGeom>
        <a:noFill/>
        <a:ln>
          <a:noFill/>
        </a:ln>
      </dgm:spPr>
    </dgm:pt>
    <dgm:pt modelId="{828947A4-0A9E-4E18-988D-D34C74B9E68E}" type="pres">
      <dgm:prSet presAssocID="{0EC9CD39-564A-4796-9321-44847E198E9D}" presName="childNode2tx" presStyleLbl="bgAcc1" presStyleIdx="1" presStyleCnt="3">
        <dgm:presLayoutVars>
          <dgm:bulletEnabled val="1"/>
        </dgm:presLayoutVars>
      </dgm:prSet>
      <dgm:spPr/>
    </dgm:pt>
    <dgm:pt modelId="{9BE3C059-EC26-4050-BD5E-1053B9097A8A}" type="pres">
      <dgm:prSet presAssocID="{0EC9CD39-564A-4796-9321-44847E198E9D}" presName="parentNode2" presStyleLbl="node1" presStyleIdx="1" presStyleCnt="3" custLinFactNeighborX="-52085" custLinFactNeighborY="37403">
        <dgm:presLayoutVars>
          <dgm:chMax val="0"/>
          <dgm:bulletEnabled val="1"/>
        </dgm:presLayoutVars>
      </dgm:prSet>
      <dgm:spPr/>
    </dgm:pt>
    <dgm:pt modelId="{00353C21-0DAC-436C-B99B-58D60D4CBE6D}" type="pres">
      <dgm:prSet presAssocID="{0EC9CD39-564A-4796-9321-44847E198E9D}" presName="connSite2" presStyleCnt="0"/>
      <dgm:spPr/>
    </dgm:pt>
    <dgm:pt modelId="{8D73365F-DAC0-415F-86DA-4A8076CB9EFB}" type="pres">
      <dgm:prSet presAssocID="{C475E43F-E785-49A9-846E-E9E0FF214ACC}" presName="Name18" presStyleLbl="sibTrans2D1" presStyleIdx="1" presStyleCnt="2" custSzY="3795092" custScaleX="101520" custLinFactNeighborX="-2388" custLinFactNeighborY="8132"/>
      <dgm:spPr/>
    </dgm:pt>
    <dgm:pt modelId="{434AC765-D6C3-4294-8F67-9E1AA4B48CD3}" type="pres">
      <dgm:prSet presAssocID="{3FB9189F-7A05-4AC3-9313-61D048796AAC}" presName="composite1" presStyleCnt="0"/>
      <dgm:spPr/>
    </dgm:pt>
    <dgm:pt modelId="{B5606B66-EBDD-4641-9AB3-7CAE8681FD86}" type="pres">
      <dgm:prSet presAssocID="{3FB9189F-7A05-4AC3-9313-61D048796AAC}" presName="dummyNode1" presStyleLbl="node1" presStyleIdx="1" presStyleCnt="3"/>
      <dgm:spPr/>
    </dgm:pt>
    <dgm:pt modelId="{D4E88FCD-6332-4DCE-8B5F-9FBD2C8FAA54}" type="pres">
      <dgm:prSet presAssocID="{3FB9189F-7A05-4AC3-9313-61D048796AAC}" presName="childNode1" presStyleLbl="bgAcc1" presStyleIdx="2" presStyleCnt="3" custScaleX="332712" custScaleY="160478" custLinFactNeighborX="28808" custLinFactNeighborY="1534">
        <dgm:presLayoutVars>
          <dgm:bulletEnabled val="1"/>
        </dgm:presLayoutVars>
      </dgm:prSet>
      <dgm:spPr/>
    </dgm:pt>
    <dgm:pt modelId="{503CD354-4C00-4F0C-8CF4-54599D19B51A}" type="pres">
      <dgm:prSet presAssocID="{3FB9189F-7A05-4AC3-9313-61D048796AAC}" presName="childNode1tx" presStyleLbl="bgAcc1" presStyleIdx="2" presStyleCnt="3">
        <dgm:presLayoutVars>
          <dgm:bulletEnabled val="1"/>
        </dgm:presLayoutVars>
      </dgm:prSet>
      <dgm:spPr/>
    </dgm:pt>
    <dgm:pt modelId="{1BA34178-098D-4431-A0DB-688501D6D4D2}" type="pres">
      <dgm:prSet presAssocID="{3FB9189F-7A05-4AC3-9313-61D048796AAC}" presName="parentNode1" presStyleLbl="node1" presStyleIdx="2" presStyleCnt="3" custLinFactX="37160" custLinFactNeighborX="100000" custLinFactNeighborY="58130">
        <dgm:presLayoutVars>
          <dgm:chMax val="1"/>
          <dgm:bulletEnabled val="1"/>
        </dgm:presLayoutVars>
      </dgm:prSet>
      <dgm:spPr/>
    </dgm:pt>
    <dgm:pt modelId="{086A66E5-20D5-48DD-B01D-5A7C44D8329A}" type="pres">
      <dgm:prSet presAssocID="{3FB9189F-7A05-4AC3-9313-61D048796AAC}" presName="connSite1" presStyleCnt="0"/>
      <dgm:spPr/>
    </dgm:pt>
  </dgm:ptLst>
  <dgm:cxnLst>
    <dgm:cxn modelId="{06B0AC03-FA54-43CC-BA27-12E96C890937}" type="presOf" srcId="{364C4D96-C182-45C7-9E67-09C77A945E20}" destId="{D4E88FCD-6332-4DCE-8B5F-9FBD2C8FAA54}" srcOrd="0" destOrd="4" presId="urn:microsoft.com/office/officeart/2005/8/layout/hProcess4"/>
    <dgm:cxn modelId="{A3C91E0F-01B2-400A-A698-8B8E251C9905}" srcId="{C80F11EA-33B1-4194-A60A-3F6337649E93}" destId="{A6D1EE7C-1A2B-4782-A231-A7FE322DBB99}" srcOrd="2" destOrd="0" parTransId="{42528399-5D7B-4CD6-86DC-43185D3B8F73}" sibTransId="{B92993E0-5488-4EFE-8B66-9272835C9B84}"/>
    <dgm:cxn modelId="{40871016-FC30-4584-88BC-3C099C65FE78}" type="presOf" srcId="{175F4637-DC2E-428D-B902-6AA1D58B04DC}" destId="{050E2FD0-7330-430A-B02D-841E2A3014B3}" srcOrd="0" destOrd="4" presId="urn:microsoft.com/office/officeart/2005/8/layout/hProcess4"/>
    <dgm:cxn modelId="{6F7D1916-5628-4B1C-B91D-2B3A705A1B5D}" type="presOf" srcId="{0EC9CD39-564A-4796-9321-44847E198E9D}" destId="{9BE3C059-EC26-4050-BD5E-1053B9097A8A}" srcOrd="0" destOrd="0" presId="urn:microsoft.com/office/officeart/2005/8/layout/hProcess4"/>
    <dgm:cxn modelId="{2E6B6118-CC69-4F0F-A9DF-BC441CE0BD3F}" type="presOf" srcId="{4F2F055B-597F-4D79-B455-5660A354C2A8}" destId="{A5E5B01F-D2B1-43E3-A1B0-C4FB744E71FD}" srcOrd="0" destOrd="0" presId="urn:microsoft.com/office/officeart/2005/8/layout/hProcess4"/>
    <dgm:cxn modelId="{3C278525-F55C-457B-97AA-2B39B5E156BB}" srcId="{D029DC4B-F905-4973-B50A-498EF2490175}" destId="{0EC9CD39-564A-4796-9321-44847E198E9D}" srcOrd="1" destOrd="0" parTransId="{951186F9-D661-43EF-8658-84B435A0892B}" sibTransId="{C475E43F-E785-49A9-846E-E9E0FF214ACC}"/>
    <dgm:cxn modelId="{80C5E927-BEC8-47A9-B164-780C91A4DBF2}" srcId="{D029DC4B-F905-4973-B50A-498EF2490175}" destId="{C80F11EA-33B1-4194-A60A-3F6337649E93}" srcOrd="0" destOrd="0" parTransId="{C34ADB37-270D-4459-B567-54A2266E7D38}" sibTransId="{4F2F055B-597F-4D79-B455-5660A354C2A8}"/>
    <dgm:cxn modelId="{F7083928-5812-4B6F-AA0C-396A150730EA}" srcId="{3FB9189F-7A05-4AC3-9313-61D048796AAC}" destId="{E9B532A2-03AD-4341-A689-CCA5FD6E5DBC}" srcOrd="1" destOrd="0" parTransId="{AAA30B62-85C9-41BD-BD44-743CA41F1DEF}" sibTransId="{DC564F88-37F5-4C66-8E9B-9681A4FC931E}"/>
    <dgm:cxn modelId="{568F2C2D-A3B8-49C1-B677-96C8AF0E6517}" type="presOf" srcId="{175F4637-DC2E-428D-B902-6AA1D58B04DC}" destId="{962E6314-AFCF-483A-89C6-13C877182006}" srcOrd="1" destOrd="4" presId="urn:microsoft.com/office/officeart/2005/8/layout/hProcess4"/>
    <dgm:cxn modelId="{5E11893D-9DAF-41AB-964B-D35CDF4B1815}" srcId="{C80F11EA-33B1-4194-A60A-3F6337649E93}" destId="{175F4637-DC2E-428D-B902-6AA1D58B04DC}" srcOrd="4" destOrd="0" parTransId="{EFF747B2-02E8-49D8-A43F-F6CBE4D09A9B}" sibTransId="{1048DA81-423E-4037-9DAF-22BA7CA82A05}"/>
    <dgm:cxn modelId="{91AE2F3F-9E64-4D7F-91F5-9EB9524F9119}" type="presOf" srcId="{A2E446FC-9BDB-45D2-A461-CDE995BA0AE0}" destId="{D4E88FCD-6332-4DCE-8B5F-9FBD2C8FAA54}" srcOrd="0" destOrd="3" presId="urn:microsoft.com/office/officeart/2005/8/layout/hProcess4"/>
    <dgm:cxn modelId="{E9D52461-3050-4D9B-AC4E-22FA1B7E33D8}" type="presOf" srcId="{A8F6EFC3-7B68-4F75-B384-D2C82D654608}" destId="{050E2FD0-7330-430A-B02D-841E2A3014B3}" srcOrd="0" destOrd="1" presId="urn:microsoft.com/office/officeart/2005/8/layout/hProcess4"/>
    <dgm:cxn modelId="{30018F62-0266-498B-B4E6-9290E81556F5}" type="presOf" srcId="{03BED154-9FA9-45DA-AEE9-B60CC9049892}" destId="{D4E88FCD-6332-4DCE-8B5F-9FBD2C8FAA54}" srcOrd="0" destOrd="0" presId="urn:microsoft.com/office/officeart/2005/8/layout/hProcess4"/>
    <dgm:cxn modelId="{E98A1343-689F-482F-999C-5BE1A4610E3B}" type="presOf" srcId="{F8FDC2EF-BDD6-495F-9AD4-0ABA825A4485}" destId="{503CD354-4C00-4F0C-8CF4-54599D19B51A}" srcOrd="1" destOrd="2" presId="urn:microsoft.com/office/officeart/2005/8/layout/hProcess4"/>
    <dgm:cxn modelId="{8B5C5C43-923D-406E-AC34-7F43E55271AC}" type="presOf" srcId="{3FB9189F-7A05-4AC3-9313-61D048796AAC}" destId="{1BA34178-098D-4431-A0DB-688501D6D4D2}" srcOrd="0" destOrd="0" presId="urn:microsoft.com/office/officeart/2005/8/layout/hProcess4"/>
    <dgm:cxn modelId="{F2DAB965-1E1C-40A8-BC61-04C5E808A411}" type="presOf" srcId="{74641E96-28ED-4A47-908D-4BC1EB8277D3}" destId="{962E6314-AFCF-483A-89C6-13C877182006}" srcOrd="1" destOrd="3" presId="urn:microsoft.com/office/officeart/2005/8/layout/hProcess4"/>
    <dgm:cxn modelId="{9E938068-1944-4AC7-8650-BAB9D8475EB6}" srcId="{C80F11EA-33B1-4194-A60A-3F6337649E93}" destId="{74641E96-28ED-4A47-908D-4BC1EB8277D3}" srcOrd="3" destOrd="0" parTransId="{EF52C44B-FDED-4638-886D-EBFC7266E94A}" sibTransId="{AEE85CB1-B766-4BE9-A484-C8FD01BE85D4}"/>
    <dgm:cxn modelId="{89FA8B48-49FE-4FCD-8885-B51A30FE58EE}" srcId="{C80F11EA-33B1-4194-A60A-3F6337649E93}" destId="{A8F6EFC3-7B68-4F75-B384-D2C82D654608}" srcOrd="1" destOrd="0" parTransId="{892F5807-9638-4A6B-8326-49D7A63015CB}" sibTransId="{9593EBEF-517F-4BCC-88BD-371E15C3BF0F}"/>
    <dgm:cxn modelId="{7B44944E-F979-44E5-8DA2-47EB8C0B7387}" type="presOf" srcId="{A6D1EE7C-1A2B-4782-A231-A7FE322DBB99}" destId="{962E6314-AFCF-483A-89C6-13C877182006}" srcOrd="1" destOrd="2" presId="urn:microsoft.com/office/officeart/2005/8/layout/hProcess4"/>
    <dgm:cxn modelId="{CE72C16F-0DA9-4555-AB6E-D56D088B5632}" type="presOf" srcId="{D029DC4B-F905-4973-B50A-498EF2490175}" destId="{15E4A2BD-B0CC-4F0E-949D-B99E7AEF9344}" srcOrd="0" destOrd="0" presId="urn:microsoft.com/office/officeart/2005/8/layout/hProcess4"/>
    <dgm:cxn modelId="{DE01E971-F257-4D92-8FB6-BB1B76659A4A}" type="presOf" srcId="{03BED154-9FA9-45DA-AEE9-B60CC9049892}" destId="{503CD354-4C00-4F0C-8CF4-54599D19B51A}" srcOrd="1" destOrd="0" presId="urn:microsoft.com/office/officeart/2005/8/layout/hProcess4"/>
    <dgm:cxn modelId="{945A5D74-296D-4D12-858B-AE2D1835DC48}" srcId="{3FB9189F-7A05-4AC3-9313-61D048796AAC}" destId="{F8FDC2EF-BDD6-495F-9AD4-0ABA825A4485}" srcOrd="2" destOrd="0" parTransId="{74BFDAE7-5C20-411E-906D-6796E41E2BFA}" sibTransId="{1186206E-AF72-4B40-9BDB-4D2B4D2BA598}"/>
    <dgm:cxn modelId="{DF04437A-992B-43A2-A686-41CDD042DB48}" srcId="{3FB9189F-7A05-4AC3-9313-61D048796AAC}" destId="{03BED154-9FA9-45DA-AEE9-B60CC9049892}" srcOrd="0" destOrd="0" parTransId="{6D61860E-FF7C-45AF-B551-4EE8E684B323}" sibTransId="{B06D7B33-AFCE-4409-B8C1-CECC8D79A17A}"/>
    <dgm:cxn modelId="{C53E7A7D-6018-4296-8E8C-B40F3C82E86B}" type="presOf" srcId="{17944BD7-60DA-429C-AA5E-7669421986FA}" destId="{962E6314-AFCF-483A-89C6-13C877182006}" srcOrd="1" destOrd="0" presId="urn:microsoft.com/office/officeart/2005/8/layout/hProcess4"/>
    <dgm:cxn modelId="{B551D288-AF79-412D-AE22-6B5477C362FA}" type="presOf" srcId="{17944BD7-60DA-429C-AA5E-7669421986FA}" destId="{050E2FD0-7330-430A-B02D-841E2A3014B3}" srcOrd="0" destOrd="0" presId="urn:microsoft.com/office/officeart/2005/8/layout/hProcess4"/>
    <dgm:cxn modelId="{B9AA108A-3849-4D26-BE89-CE2658F5C9EA}" type="presOf" srcId="{F8FDC2EF-BDD6-495F-9AD4-0ABA825A4485}" destId="{D4E88FCD-6332-4DCE-8B5F-9FBD2C8FAA54}" srcOrd="0" destOrd="2" presId="urn:microsoft.com/office/officeart/2005/8/layout/hProcess4"/>
    <dgm:cxn modelId="{2C95A78B-5868-44C6-A642-F1A7654D9B91}" type="presOf" srcId="{A6D1EE7C-1A2B-4782-A231-A7FE322DBB99}" destId="{050E2FD0-7330-430A-B02D-841E2A3014B3}" srcOrd="0" destOrd="2" presId="urn:microsoft.com/office/officeart/2005/8/layout/hProcess4"/>
    <dgm:cxn modelId="{5E242899-D95E-4992-ABA3-BAAE65A00925}" srcId="{C80F11EA-33B1-4194-A60A-3F6337649E93}" destId="{17944BD7-60DA-429C-AA5E-7669421986FA}" srcOrd="0" destOrd="0" parTransId="{32E5D8B7-084C-4E81-95C0-CD07C825BF5E}" sibTransId="{1CEE4497-2361-44E8-A72B-205201194596}"/>
    <dgm:cxn modelId="{DD066B9D-380E-4F78-87D5-041B3C9B9CD5}" srcId="{3FB9189F-7A05-4AC3-9313-61D048796AAC}" destId="{A2E446FC-9BDB-45D2-A461-CDE995BA0AE0}" srcOrd="3" destOrd="0" parTransId="{CB9CF65E-AB84-4A22-82BD-C9C3B7F53FB9}" sibTransId="{B3301925-2B78-48E7-BA60-B2B165CE7BC4}"/>
    <dgm:cxn modelId="{1BD187A3-8CE6-4F28-9EE6-FFA81A6B230E}" type="presOf" srcId="{A8F6EFC3-7B68-4F75-B384-D2C82D654608}" destId="{962E6314-AFCF-483A-89C6-13C877182006}" srcOrd="1" destOrd="1" presId="urn:microsoft.com/office/officeart/2005/8/layout/hProcess4"/>
    <dgm:cxn modelId="{45085DA4-4E11-4DB5-A431-65B7C383E717}" type="presOf" srcId="{E9B532A2-03AD-4341-A689-CCA5FD6E5DBC}" destId="{D4E88FCD-6332-4DCE-8B5F-9FBD2C8FAA54}" srcOrd="0" destOrd="1" presId="urn:microsoft.com/office/officeart/2005/8/layout/hProcess4"/>
    <dgm:cxn modelId="{E35644A5-3488-429E-88A8-A8E6E4B17C13}" type="presOf" srcId="{A2E446FC-9BDB-45D2-A461-CDE995BA0AE0}" destId="{503CD354-4C00-4F0C-8CF4-54599D19B51A}" srcOrd="1" destOrd="3" presId="urn:microsoft.com/office/officeart/2005/8/layout/hProcess4"/>
    <dgm:cxn modelId="{60092BBD-6CB0-4397-954C-8BBD89D7C9D1}" type="presOf" srcId="{74641E96-28ED-4A47-908D-4BC1EB8277D3}" destId="{050E2FD0-7330-430A-B02D-841E2A3014B3}" srcOrd="0" destOrd="3" presId="urn:microsoft.com/office/officeart/2005/8/layout/hProcess4"/>
    <dgm:cxn modelId="{FCA4A5BE-9982-4276-B26C-3AE9DD688186}" type="presOf" srcId="{C475E43F-E785-49A9-846E-E9E0FF214ACC}" destId="{8D73365F-DAC0-415F-86DA-4A8076CB9EFB}" srcOrd="0" destOrd="0" presId="urn:microsoft.com/office/officeart/2005/8/layout/hProcess4"/>
    <dgm:cxn modelId="{457481C1-BC8E-44D4-B770-5C4B523D6415}" type="presOf" srcId="{C80F11EA-33B1-4194-A60A-3F6337649E93}" destId="{38673C6B-75E7-4677-AE83-A06B45C90D87}" srcOrd="0" destOrd="0" presId="urn:microsoft.com/office/officeart/2005/8/layout/hProcess4"/>
    <dgm:cxn modelId="{DC3727D6-668A-43E9-871F-EA4A1477B91B}" srcId="{3FB9189F-7A05-4AC3-9313-61D048796AAC}" destId="{364C4D96-C182-45C7-9E67-09C77A945E20}" srcOrd="4" destOrd="0" parTransId="{60073792-1376-400C-AAC7-68E7B2A271EE}" sibTransId="{247061F5-9982-4EE9-8855-F6FAC15DBC0C}"/>
    <dgm:cxn modelId="{56F88CE4-6093-4D6F-AECB-DE8E3BE591E4}" type="presOf" srcId="{364C4D96-C182-45C7-9E67-09C77A945E20}" destId="{503CD354-4C00-4F0C-8CF4-54599D19B51A}" srcOrd="1" destOrd="4" presId="urn:microsoft.com/office/officeart/2005/8/layout/hProcess4"/>
    <dgm:cxn modelId="{3926EDF0-837D-45AD-AD59-012D8DD86ACF}" type="presOf" srcId="{E9B532A2-03AD-4341-A689-CCA5FD6E5DBC}" destId="{503CD354-4C00-4F0C-8CF4-54599D19B51A}" srcOrd="1" destOrd="1" presId="urn:microsoft.com/office/officeart/2005/8/layout/hProcess4"/>
    <dgm:cxn modelId="{6798F0F3-5D91-4F22-B78B-8816371BA502}" srcId="{D029DC4B-F905-4973-B50A-498EF2490175}" destId="{3FB9189F-7A05-4AC3-9313-61D048796AAC}" srcOrd="2" destOrd="0" parTransId="{735B22F3-F23D-49C2-ACDB-45D910891812}" sibTransId="{68BCD4AB-EDE3-461C-9445-F414F82600E9}"/>
    <dgm:cxn modelId="{CA37B3EF-E8E3-48A1-8322-200D61D861F2}" type="presParOf" srcId="{15E4A2BD-B0CC-4F0E-949D-B99E7AEF9344}" destId="{B35C0625-C1EA-48F6-9763-E272B055C554}" srcOrd="0" destOrd="0" presId="urn:microsoft.com/office/officeart/2005/8/layout/hProcess4"/>
    <dgm:cxn modelId="{0DBC2E52-4FA2-4B6F-B5E1-4C364C6B4E5A}" type="presParOf" srcId="{15E4A2BD-B0CC-4F0E-949D-B99E7AEF9344}" destId="{85307D7F-3BF0-456A-8554-31D8C0E32C41}" srcOrd="1" destOrd="0" presId="urn:microsoft.com/office/officeart/2005/8/layout/hProcess4"/>
    <dgm:cxn modelId="{6CDA0AB4-7614-4858-831A-3DD67A55A5D5}" type="presParOf" srcId="{15E4A2BD-B0CC-4F0E-949D-B99E7AEF9344}" destId="{D0A0734B-4668-4EA2-A5B6-B487B5943056}" srcOrd="2" destOrd="0" presId="urn:microsoft.com/office/officeart/2005/8/layout/hProcess4"/>
    <dgm:cxn modelId="{FA4867B0-CC55-4898-8F69-DBCF5A161345}" type="presParOf" srcId="{D0A0734B-4668-4EA2-A5B6-B487B5943056}" destId="{5D2291F8-6684-46B4-96E2-C8EEFA83F05A}" srcOrd="0" destOrd="0" presId="urn:microsoft.com/office/officeart/2005/8/layout/hProcess4"/>
    <dgm:cxn modelId="{6F6BF848-5C21-4195-A6D6-7853752941C5}" type="presParOf" srcId="{5D2291F8-6684-46B4-96E2-C8EEFA83F05A}" destId="{DB76159C-0BB1-49DD-9269-CF76DE60E4BE}" srcOrd="0" destOrd="0" presId="urn:microsoft.com/office/officeart/2005/8/layout/hProcess4"/>
    <dgm:cxn modelId="{D18F637A-AF96-4A76-A776-100C93C97D5D}" type="presParOf" srcId="{5D2291F8-6684-46B4-96E2-C8EEFA83F05A}" destId="{050E2FD0-7330-430A-B02D-841E2A3014B3}" srcOrd="1" destOrd="0" presId="urn:microsoft.com/office/officeart/2005/8/layout/hProcess4"/>
    <dgm:cxn modelId="{407377ED-214D-4E1E-A972-88B780414E04}" type="presParOf" srcId="{5D2291F8-6684-46B4-96E2-C8EEFA83F05A}" destId="{962E6314-AFCF-483A-89C6-13C877182006}" srcOrd="2" destOrd="0" presId="urn:microsoft.com/office/officeart/2005/8/layout/hProcess4"/>
    <dgm:cxn modelId="{CC5F253B-5B9B-45D0-B470-72691336F45A}" type="presParOf" srcId="{5D2291F8-6684-46B4-96E2-C8EEFA83F05A}" destId="{38673C6B-75E7-4677-AE83-A06B45C90D87}" srcOrd="3" destOrd="0" presId="urn:microsoft.com/office/officeart/2005/8/layout/hProcess4"/>
    <dgm:cxn modelId="{AF0C2299-D899-4C3C-9E65-BBB2438F4A27}" type="presParOf" srcId="{5D2291F8-6684-46B4-96E2-C8EEFA83F05A}" destId="{3D2C47AD-8627-405D-9F5E-FCB831E4B46A}" srcOrd="4" destOrd="0" presId="urn:microsoft.com/office/officeart/2005/8/layout/hProcess4"/>
    <dgm:cxn modelId="{CA0EF493-81DC-4C53-B3C6-2C449F25D8D5}" type="presParOf" srcId="{D0A0734B-4668-4EA2-A5B6-B487B5943056}" destId="{A5E5B01F-D2B1-43E3-A1B0-C4FB744E71FD}" srcOrd="1" destOrd="0" presId="urn:microsoft.com/office/officeart/2005/8/layout/hProcess4"/>
    <dgm:cxn modelId="{88C4E89D-EECE-44AC-A7F8-1787F34EF2EE}" type="presParOf" srcId="{D0A0734B-4668-4EA2-A5B6-B487B5943056}" destId="{542C7CDD-4941-4A3A-8EA5-58C35A081E5B}" srcOrd="2" destOrd="0" presId="urn:microsoft.com/office/officeart/2005/8/layout/hProcess4"/>
    <dgm:cxn modelId="{E1F5E372-5D63-4928-98A0-6AC9AA8FC54C}" type="presParOf" srcId="{542C7CDD-4941-4A3A-8EA5-58C35A081E5B}" destId="{F6027F57-3E6B-4443-AA14-A7BBA00EBD32}" srcOrd="0" destOrd="0" presId="urn:microsoft.com/office/officeart/2005/8/layout/hProcess4"/>
    <dgm:cxn modelId="{B9A3C2BD-E3E5-4759-842F-A0A2F3F33B94}" type="presParOf" srcId="{542C7CDD-4941-4A3A-8EA5-58C35A081E5B}" destId="{301AB302-EACE-4B7E-9C94-595E4B149D4C}" srcOrd="1" destOrd="0" presId="urn:microsoft.com/office/officeart/2005/8/layout/hProcess4"/>
    <dgm:cxn modelId="{ED39D1F8-5F38-43C0-B515-017C6E3F95B2}" type="presParOf" srcId="{542C7CDD-4941-4A3A-8EA5-58C35A081E5B}" destId="{828947A4-0A9E-4E18-988D-D34C74B9E68E}" srcOrd="2" destOrd="0" presId="urn:microsoft.com/office/officeart/2005/8/layout/hProcess4"/>
    <dgm:cxn modelId="{AEABDC70-FEA3-4306-A092-5ABFFF85FDB8}" type="presParOf" srcId="{542C7CDD-4941-4A3A-8EA5-58C35A081E5B}" destId="{9BE3C059-EC26-4050-BD5E-1053B9097A8A}" srcOrd="3" destOrd="0" presId="urn:microsoft.com/office/officeart/2005/8/layout/hProcess4"/>
    <dgm:cxn modelId="{AAEC3908-418B-47F1-AF3B-5B37C91469E6}" type="presParOf" srcId="{542C7CDD-4941-4A3A-8EA5-58C35A081E5B}" destId="{00353C21-0DAC-436C-B99B-58D60D4CBE6D}" srcOrd="4" destOrd="0" presId="urn:microsoft.com/office/officeart/2005/8/layout/hProcess4"/>
    <dgm:cxn modelId="{B8025BFD-B135-4F91-BD5A-120FB5EB9156}" type="presParOf" srcId="{D0A0734B-4668-4EA2-A5B6-B487B5943056}" destId="{8D73365F-DAC0-415F-86DA-4A8076CB9EFB}" srcOrd="3" destOrd="0" presId="urn:microsoft.com/office/officeart/2005/8/layout/hProcess4"/>
    <dgm:cxn modelId="{F79CEB59-6721-4D8B-91E7-38583F609F56}" type="presParOf" srcId="{D0A0734B-4668-4EA2-A5B6-B487B5943056}" destId="{434AC765-D6C3-4294-8F67-9E1AA4B48CD3}" srcOrd="4" destOrd="0" presId="urn:microsoft.com/office/officeart/2005/8/layout/hProcess4"/>
    <dgm:cxn modelId="{18EC2FF2-9C07-4B11-8E73-F09D9B5ACFFE}" type="presParOf" srcId="{434AC765-D6C3-4294-8F67-9E1AA4B48CD3}" destId="{B5606B66-EBDD-4641-9AB3-7CAE8681FD86}" srcOrd="0" destOrd="0" presId="urn:microsoft.com/office/officeart/2005/8/layout/hProcess4"/>
    <dgm:cxn modelId="{CC787314-BB33-4E0B-8912-94A135153A33}" type="presParOf" srcId="{434AC765-D6C3-4294-8F67-9E1AA4B48CD3}" destId="{D4E88FCD-6332-4DCE-8B5F-9FBD2C8FAA54}" srcOrd="1" destOrd="0" presId="urn:microsoft.com/office/officeart/2005/8/layout/hProcess4"/>
    <dgm:cxn modelId="{1FFACD95-20C4-49A3-997F-A998FE6F10C1}" type="presParOf" srcId="{434AC765-D6C3-4294-8F67-9E1AA4B48CD3}" destId="{503CD354-4C00-4F0C-8CF4-54599D19B51A}" srcOrd="2" destOrd="0" presId="urn:microsoft.com/office/officeart/2005/8/layout/hProcess4"/>
    <dgm:cxn modelId="{C0B133C3-2B27-45A0-A8C9-AB7DD499114A}" type="presParOf" srcId="{434AC765-D6C3-4294-8F67-9E1AA4B48CD3}" destId="{1BA34178-098D-4431-A0DB-688501D6D4D2}" srcOrd="3" destOrd="0" presId="urn:microsoft.com/office/officeart/2005/8/layout/hProcess4"/>
    <dgm:cxn modelId="{CA259004-D956-4E00-8FB4-FD06110F03AB}" type="presParOf" srcId="{434AC765-D6C3-4294-8F67-9E1AA4B48CD3}" destId="{086A66E5-20D5-48DD-B01D-5A7C44D8329A}" srcOrd="4" destOrd="0" presId="urn:microsoft.com/office/officeart/2005/8/layout/hProcess4"/>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9A2B625-29F6-4666-93C0-BBC05785561F}" type="doc">
      <dgm:prSet loTypeId="urn:microsoft.com/office/officeart/2005/8/layout/matrix2" loCatId="matrix" qsTypeId="urn:microsoft.com/office/officeart/2005/8/quickstyle/simple1" qsCatId="simple" csTypeId="urn:microsoft.com/office/officeart/2005/8/colors/colorful4" csCatId="colorful" phldr="1"/>
      <dgm:spPr/>
      <dgm:t>
        <a:bodyPr/>
        <a:lstStyle/>
        <a:p>
          <a:endParaRPr lang="es-CO"/>
        </a:p>
      </dgm:t>
    </dgm:pt>
    <dgm:pt modelId="{2877D44D-C36F-4E19-A46E-2CBB4D3F120B}">
      <dgm:prSet phldrT="[Texto]"/>
      <dgm:spPr/>
      <dgm:t>
        <a:bodyPr/>
        <a:lstStyle/>
        <a:p>
          <a:r>
            <a:rPr lang="es-ES" dirty="0"/>
            <a:t>Orientación Estratégica</a:t>
          </a:r>
          <a:endParaRPr lang="es-CO" dirty="0"/>
        </a:p>
      </dgm:t>
    </dgm:pt>
    <dgm:pt modelId="{4D4846BB-D94C-45B3-9312-1DEFF9580559}" type="parTrans" cxnId="{7957EBF8-5850-40E8-B070-7F38E6FE75E2}">
      <dgm:prSet/>
      <dgm:spPr/>
      <dgm:t>
        <a:bodyPr/>
        <a:lstStyle/>
        <a:p>
          <a:endParaRPr lang="es-CO"/>
        </a:p>
      </dgm:t>
    </dgm:pt>
    <dgm:pt modelId="{6F79FFC8-97DC-4682-BC67-D4C71E3C5EB0}" type="sibTrans" cxnId="{7957EBF8-5850-40E8-B070-7F38E6FE75E2}">
      <dgm:prSet/>
      <dgm:spPr/>
      <dgm:t>
        <a:bodyPr/>
        <a:lstStyle/>
        <a:p>
          <a:endParaRPr lang="es-CO"/>
        </a:p>
      </dgm:t>
    </dgm:pt>
    <dgm:pt modelId="{FEF3DFF7-FA15-405E-A182-56A8E0BCC8B0}">
      <dgm:prSet phldrT="[Texto]"/>
      <dgm:spPr/>
      <dgm:t>
        <a:bodyPr/>
        <a:lstStyle/>
        <a:p>
          <a:r>
            <a:rPr lang="es-ES" dirty="0"/>
            <a:t>Operativa y Administrativa</a:t>
          </a:r>
          <a:endParaRPr lang="es-CO" dirty="0"/>
        </a:p>
      </dgm:t>
    </dgm:pt>
    <dgm:pt modelId="{896B492A-FF2B-4504-99CE-F73DD8010658}" type="parTrans" cxnId="{ACC49D4C-E7DF-421D-940B-CE293F925423}">
      <dgm:prSet/>
      <dgm:spPr/>
      <dgm:t>
        <a:bodyPr/>
        <a:lstStyle/>
        <a:p>
          <a:endParaRPr lang="es-CO"/>
        </a:p>
      </dgm:t>
    </dgm:pt>
    <dgm:pt modelId="{9229E402-6338-4956-9853-1EBDCA62ABE4}" type="sibTrans" cxnId="{ACC49D4C-E7DF-421D-940B-CE293F925423}">
      <dgm:prSet/>
      <dgm:spPr/>
      <dgm:t>
        <a:bodyPr/>
        <a:lstStyle/>
        <a:p>
          <a:endParaRPr lang="es-CO"/>
        </a:p>
      </dgm:t>
    </dgm:pt>
    <dgm:pt modelId="{FDCD1183-831E-4573-B2C4-DFCAB9AEE85B}">
      <dgm:prSet phldrT="[Texto]"/>
      <dgm:spPr/>
      <dgm:t>
        <a:bodyPr/>
        <a:lstStyle/>
        <a:p>
          <a:r>
            <a:rPr lang="es-ES" dirty="0"/>
            <a:t>Relacionamiento</a:t>
          </a:r>
          <a:endParaRPr lang="es-CO" dirty="0"/>
        </a:p>
      </dgm:t>
    </dgm:pt>
    <dgm:pt modelId="{2CBDEA8D-135A-4E03-9B25-6E14D0346545}" type="parTrans" cxnId="{A4413894-6AAA-40D2-AE4A-E73B0440030E}">
      <dgm:prSet/>
      <dgm:spPr/>
      <dgm:t>
        <a:bodyPr/>
        <a:lstStyle/>
        <a:p>
          <a:endParaRPr lang="es-CO"/>
        </a:p>
      </dgm:t>
    </dgm:pt>
    <dgm:pt modelId="{7F1C61E3-2F35-4C52-96DB-690453043335}" type="sibTrans" cxnId="{A4413894-6AAA-40D2-AE4A-E73B0440030E}">
      <dgm:prSet/>
      <dgm:spPr/>
      <dgm:t>
        <a:bodyPr/>
        <a:lstStyle/>
        <a:p>
          <a:endParaRPr lang="es-CO"/>
        </a:p>
      </dgm:t>
    </dgm:pt>
    <dgm:pt modelId="{F7481C9E-D6D4-4039-904C-1F0CC4B5D10B}">
      <dgm:prSet phldrT="[Texto]"/>
      <dgm:spPr/>
      <dgm:t>
        <a:bodyPr/>
        <a:lstStyle/>
        <a:p>
          <a:r>
            <a:rPr lang="es-ES" dirty="0"/>
            <a:t>Desarrollo Humano</a:t>
          </a:r>
          <a:endParaRPr lang="es-CO" dirty="0"/>
        </a:p>
      </dgm:t>
    </dgm:pt>
    <dgm:pt modelId="{78DBBD4F-4108-40BB-8EEF-D29A8A57817E}" type="parTrans" cxnId="{A908B1CA-1625-4EFC-AB54-956CD2DD80C4}">
      <dgm:prSet/>
      <dgm:spPr/>
      <dgm:t>
        <a:bodyPr/>
        <a:lstStyle/>
        <a:p>
          <a:endParaRPr lang="es-CO"/>
        </a:p>
      </dgm:t>
    </dgm:pt>
    <dgm:pt modelId="{3B58A8DD-5451-4E2A-8E65-2C3B41B9CDB5}" type="sibTrans" cxnId="{A908B1CA-1625-4EFC-AB54-956CD2DD80C4}">
      <dgm:prSet/>
      <dgm:spPr/>
      <dgm:t>
        <a:bodyPr/>
        <a:lstStyle/>
        <a:p>
          <a:endParaRPr lang="es-CO"/>
        </a:p>
      </dgm:t>
    </dgm:pt>
    <dgm:pt modelId="{25A80E98-002B-42F3-8633-256518FF7E3B}" type="pres">
      <dgm:prSet presAssocID="{F9A2B625-29F6-4666-93C0-BBC05785561F}" presName="matrix" presStyleCnt="0">
        <dgm:presLayoutVars>
          <dgm:chMax val="1"/>
          <dgm:dir/>
          <dgm:resizeHandles val="exact"/>
        </dgm:presLayoutVars>
      </dgm:prSet>
      <dgm:spPr/>
    </dgm:pt>
    <dgm:pt modelId="{19A56E82-390C-4812-A151-E675117C5C34}" type="pres">
      <dgm:prSet presAssocID="{F9A2B625-29F6-4666-93C0-BBC05785561F}" presName="axisShape" presStyleLbl="bgShp" presStyleIdx="0" presStyleCnt="1"/>
      <dgm:spPr/>
    </dgm:pt>
    <dgm:pt modelId="{EA60D448-7763-48C0-B445-B80F30E2AE7A}" type="pres">
      <dgm:prSet presAssocID="{F9A2B625-29F6-4666-93C0-BBC05785561F}" presName="rect1" presStyleLbl="node1" presStyleIdx="0" presStyleCnt="4">
        <dgm:presLayoutVars>
          <dgm:chMax val="0"/>
          <dgm:chPref val="0"/>
          <dgm:bulletEnabled val="1"/>
        </dgm:presLayoutVars>
      </dgm:prSet>
      <dgm:spPr/>
    </dgm:pt>
    <dgm:pt modelId="{E6B7B6EA-178D-4922-8034-7158F50E3269}" type="pres">
      <dgm:prSet presAssocID="{F9A2B625-29F6-4666-93C0-BBC05785561F}" presName="rect2" presStyleLbl="node1" presStyleIdx="1" presStyleCnt="4">
        <dgm:presLayoutVars>
          <dgm:chMax val="0"/>
          <dgm:chPref val="0"/>
          <dgm:bulletEnabled val="1"/>
        </dgm:presLayoutVars>
      </dgm:prSet>
      <dgm:spPr/>
    </dgm:pt>
    <dgm:pt modelId="{341891E9-CE3C-4C8C-AC4D-4DCA527A4806}" type="pres">
      <dgm:prSet presAssocID="{F9A2B625-29F6-4666-93C0-BBC05785561F}" presName="rect3" presStyleLbl="node1" presStyleIdx="2" presStyleCnt="4">
        <dgm:presLayoutVars>
          <dgm:chMax val="0"/>
          <dgm:chPref val="0"/>
          <dgm:bulletEnabled val="1"/>
        </dgm:presLayoutVars>
      </dgm:prSet>
      <dgm:spPr/>
    </dgm:pt>
    <dgm:pt modelId="{DE0FDD1F-8F5D-4F4B-B0CF-08B7981795D9}" type="pres">
      <dgm:prSet presAssocID="{F9A2B625-29F6-4666-93C0-BBC05785561F}" presName="rect4" presStyleLbl="node1" presStyleIdx="3" presStyleCnt="4">
        <dgm:presLayoutVars>
          <dgm:chMax val="0"/>
          <dgm:chPref val="0"/>
          <dgm:bulletEnabled val="1"/>
        </dgm:presLayoutVars>
      </dgm:prSet>
      <dgm:spPr/>
    </dgm:pt>
  </dgm:ptLst>
  <dgm:cxnLst>
    <dgm:cxn modelId="{FDA2701E-0CCD-4286-8191-0573A5525538}" type="presOf" srcId="{2877D44D-C36F-4E19-A46E-2CBB4D3F120B}" destId="{EA60D448-7763-48C0-B445-B80F30E2AE7A}" srcOrd="0" destOrd="0" presId="urn:microsoft.com/office/officeart/2005/8/layout/matrix2"/>
    <dgm:cxn modelId="{4A349F5E-F1E0-4D93-A975-484605BD4A80}" type="presOf" srcId="{F9A2B625-29F6-4666-93C0-BBC05785561F}" destId="{25A80E98-002B-42F3-8633-256518FF7E3B}" srcOrd="0" destOrd="0" presId="urn:microsoft.com/office/officeart/2005/8/layout/matrix2"/>
    <dgm:cxn modelId="{ACC49D4C-E7DF-421D-940B-CE293F925423}" srcId="{F9A2B625-29F6-4666-93C0-BBC05785561F}" destId="{FEF3DFF7-FA15-405E-A182-56A8E0BCC8B0}" srcOrd="1" destOrd="0" parTransId="{896B492A-FF2B-4504-99CE-F73DD8010658}" sibTransId="{9229E402-6338-4956-9853-1EBDCA62ABE4}"/>
    <dgm:cxn modelId="{25171A86-445B-416C-A011-6996BA495CF1}" type="presOf" srcId="{F7481C9E-D6D4-4039-904C-1F0CC4B5D10B}" destId="{DE0FDD1F-8F5D-4F4B-B0CF-08B7981795D9}" srcOrd="0" destOrd="0" presId="urn:microsoft.com/office/officeart/2005/8/layout/matrix2"/>
    <dgm:cxn modelId="{A4413894-6AAA-40D2-AE4A-E73B0440030E}" srcId="{F9A2B625-29F6-4666-93C0-BBC05785561F}" destId="{FDCD1183-831E-4573-B2C4-DFCAB9AEE85B}" srcOrd="2" destOrd="0" parTransId="{2CBDEA8D-135A-4E03-9B25-6E14D0346545}" sibTransId="{7F1C61E3-2F35-4C52-96DB-690453043335}"/>
    <dgm:cxn modelId="{A908B1CA-1625-4EFC-AB54-956CD2DD80C4}" srcId="{F9A2B625-29F6-4666-93C0-BBC05785561F}" destId="{F7481C9E-D6D4-4039-904C-1F0CC4B5D10B}" srcOrd="3" destOrd="0" parTransId="{78DBBD4F-4108-40BB-8EEF-D29A8A57817E}" sibTransId="{3B58A8DD-5451-4E2A-8E65-2C3B41B9CDB5}"/>
    <dgm:cxn modelId="{60CAB5E0-238D-4D46-A346-8E5145302B46}" type="presOf" srcId="{FEF3DFF7-FA15-405E-A182-56A8E0BCC8B0}" destId="{E6B7B6EA-178D-4922-8034-7158F50E3269}" srcOrd="0" destOrd="0" presId="urn:microsoft.com/office/officeart/2005/8/layout/matrix2"/>
    <dgm:cxn modelId="{7957EBF8-5850-40E8-B070-7F38E6FE75E2}" srcId="{F9A2B625-29F6-4666-93C0-BBC05785561F}" destId="{2877D44D-C36F-4E19-A46E-2CBB4D3F120B}" srcOrd="0" destOrd="0" parTransId="{4D4846BB-D94C-45B3-9312-1DEFF9580559}" sibTransId="{6F79FFC8-97DC-4682-BC67-D4C71E3C5EB0}"/>
    <dgm:cxn modelId="{694368F9-D6BB-45C0-9083-8F9D94FF3B72}" type="presOf" srcId="{FDCD1183-831E-4573-B2C4-DFCAB9AEE85B}" destId="{341891E9-CE3C-4C8C-AC4D-4DCA527A4806}" srcOrd="0" destOrd="0" presId="urn:microsoft.com/office/officeart/2005/8/layout/matrix2"/>
    <dgm:cxn modelId="{E58829A8-151D-491F-9DC4-CCAD4F8CA724}" type="presParOf" srcId="{25A80E98-002B-42F3-8633-256518FF7E3B}" destId="{19A56E82-390C-4812-A151-E675117C5C34}" srcOrd="0" destOrd="0" presId="urn:microsoft.com/office/officeart/2005/8/layout/matrix2"/>
    <dgm:cxn modelId="{1DE54958-AECB-4D5D-8E97-A8FA74C63F9A}" type="presParOf" srcId="{25A80E98-002B-42F3-8633-256518FF7E3B}" destId="{EA60D448-7763-48C0-B445-B80F30E2AE7A}" srcOrd="1" destOrd="0" presId="urn:microsoft.com/office/officeart/2005/8/layout/matrix2"/>
    <dgm:cxn modelId="{703E12F9-BC4D-4DDF-98B1-EBF44F689D2D}" type="presParOf" srcId="{25A80E98-002B-42F3-8633-256518FF7E3B}" destId="{E6B7B6EA-178D-4922-8034-7158F50E3269}" srcOrd="2" destOrd="0" presId="urn:microsoft.com/office/officeart/2005/8/layout/matrix2"/>
    <dgm:cxn modelId="{8A01E0AC-334F-4936-A4F5-1B06664F5A9C}" type="presParOf" srcId="{25A80E98-002B-42F3-8633-256518FF7E3B}" destId="{341891E9-CE3C-4C8C-AC4D-4DCA527A4806}" srcOrd="3" destOrd="0" presId="urn:microsoft.com/office/officeart/2005/8/layout/matrix2"/>
    <dgm:cxn modelId="{0598975C-EB3E-400B-8F14-53D0F440DB48}" type="presParOf" srcId="{25A80E98-002B-42F3-8633-256518FF7E3B}" destId="{DE0FDD1F-8F5D-4F4B-B0CF-08B7981795D9}" srcOrd="4" destOrd="0" presId="urn:microsoft.com/office/officeart/2005/8/layout/matrix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9A2B625-29F6-4666-93C0-BBC05785561F}" type="doc">
      <dgm:prSet loTypeId="urn:microsoft.com/office/officeart/2005/8/layout/matrix2" loCatId="matrix" qsTypeId="urn:microsoft.com/office/officeart/2005/8/quickstyle/simple1" qsCatId="simple" csTypeId="urn:microsoft.com/office/officeart/2005/8/colors/colorful4" csCatId="colorful" phldr="1"/>
      <dgm:spPr/>
      <dgm:t>
        <a:bodyPr/>
        <a:lstStyle/>
        <a:p>
          <a:endParaRPr lang="es-CO"/>
        </a:p>
      </dgm:t>
    </dgm:pt>
    <dgm:pt modelId="{2877D44D-C36F-4E19-A46E-2CBB4D3F120B}">
      <dgm:prSet phldrT="[Texto]"/>
      <dgm:spPr/>
      <dgm:t>
        <a:bodyPr/>
        <a:lstStyle/>
        <a:p>
          <a:r>
            <a:rPr lang="es-ES" dirty="0"/>
            <a:t>Orientación Estratégica</a:t>
          </a:r>
          <a:endParaRPr lang="es-CO" dirty="0"/>
        </a:p>
      </dgm:t>
    </dgm:pt>
    <dgm:pt modelId="{4D4846BB-D94C-45B3-9312-1DEFF9580559}" type="parTrans" cxnId="{7957EBF8-5850-40E8-B070-7F38E6FE75E2}">
      <dgm:prSet/>
      <dgm:spPr/>
      <dgm:t>
        <a:bodyPr/>
        <a:lstStyle/>
        <a:p>
          <a:endParaRPr lang="es-CO"/>
        </a:p>
      </dgm:t>
    </dgm:pt>
    <dgm:pt modelId="{6F79FFC8-97DC-4682-BC67-D4C71E3C5EB0}" type="sibTrans" cxnId="{7957EBF8-5850-40E8-B070-7F38E6FE75E2}">
      <dgm:prSet/>
      <dgm:spPr/>
      <dgm:t>
        <a:bodyPr/>
        <a:lstStyle/>
        <a:p>
          <a:endParaRPr lang="es-CO"/>
        </a:p>
      </dgm:t>
    </dgm:pt>
    <dgm:pt modelId="{FEF3DFF7-FA15-405E-A182-56A8E0BCC8B0}">
      <dgm:prSet phldrT="[Texto]"/>
      <dgm:spPr/>
      <dgm:t>
        <a:bodyPr/>
        <a:lstStyle/>
        <a:p>
          <a:r>
            <a:rPr lang="es-ES" dirty="0"/>
            <a:t>Operativa y Administrativa</a:t>
          </a:r>
          <a:endParaRPr lang="es-CO" dirty="0"/>
        </a:p>
      </dgm:t>
    </dgm:pt>
    <dgm:pt modelId="{896B492A-FF2B-4504-99CE-F73DD8010658}" type="parTrans" cxnId="{ACC49D4C-E7DF-421D-940B-CE293F925423}">
      <dgm:prSet/>
      <dgm:spPr/>
      <dgm:t>
        <a:bodyPr/>
        <a:lstStyle/>
        <a:p>
          <a:endParaRPr lang="es-CO"/>
        </a:p>
      </dgm:t>
    </dgm:pt>
    <dgm:pt modelId="{9229E402-6338-4956-9853-1EBDCA62ABE4}" type="sibTrans" cxnId="{ACC49D4C-E7DF-421D-940B-CE293F925423}">
      <dgm:prSet/>
      <dgm:spPr/>
      <dgm:t>
        <a:bodyPr/>
        <a:lstStyle/>
        <a:p>
          <a:endParaRPr lang="es-CO"/>
        </a:p>
      </dgm:t>
    </dgm:pt>
    <dgm:pt modelId="{FDCD1183-831E-4573-B2C4-DFCAB9AEE85B}">
      <dgm:prSet phldrT="[Texto]"/>
      <dgm:spPr/>
      <dgm:t>
        <a:bodyPr/>
        <a:lstStyle/>
        <a:p>
          <a:r>
            <a:rPr lang="es-ES" dirty="0"/>
            <a:t>Relacionamiento</a:t>
          </a:r>
          <a:endParaRPr lang="es-CO" dirty="0"/>
        </a:p>
      </dgm:t>
    </dgm:pt>
    <dgm:pt modelId="{2CBDEA8D-135A-4E03-9B25-6E14D0346545}" type="parTrans" cxnId="{A4413894-6AAA-40D2-AE4A-E73B0440030E}">
      <dgm:prSet/>
      <dgm:spPr/>
      <dgm:t>
        <a:bodyPr/>
        <a:lstStyle/>
        <a:p>
          <a:endParaRPr lang="es-CO"/>
        </a:p>
      </dgm:t>
    </dgm:pt>
    <dgm:pt modelId="{7F1C61E3-2F35-4C52-96DB-690453043335}" type="sibTrans" cxnId="{A4413894-6AAA-40D2-AE4A-E73B0440030E}">
      <dgm:prSet/>
      <dgm:spPr/>
      <dgm:t>
        <a:bodyPr/>
        <a:lstStyle/>
        <a:p>
          <a:endParaRPr lang="es-CO"/>
        </a:p>
      </dgm:t>
    </dgm:pt>
    <dgm:pt modelId="{F7481C9E-D6D4-4039-904C-1F0CC4B5D10B}">
      <dgm:prSet phldrT="[Texto]"/>
      <dgm:spPr/>
      <dgm:t>
        <a:bodyPr/>
        <a:lstStyle/>
        <a:p>
          <a:r>
            <a:rPr lang="es-ES" dirty="0"/>
            <a:t>Desarrollo Humano</a:t>
          </a:r>
          <a:endParaRPr lang="es-CO" dirty="0"/>
        </a:p>
      </dgm:t>
    </dgm:pt>
    <dgm:pt modelId="{78DBBD4F-4108-40BB-8EEF-D29A8A57817E}" type="parTrans" cxnId="{A908B1CA-1625-4EFC-AB54-956CD2DD80C4}">
      <dgm:prSet/>
      <dgm:spPr/>
      <dgm:t>
        <a:bodyPr/>
        <a:lstStyle/>
        <a:p>
          <a:endParaRPr lang="es-CO"/>
        </a:p>
      </dgm:t>
    </dgm:pt>
    <dgm:pt modelId="{3B58A8DD-5451-4E2A-8E65-2C3B41B9CDB5}" type="sibTrans" cxnId="{A908B1CA-1625-4EFC-AB54-956CD2DD80C4}">
      <dgm:prSet/>
      <dgm:spPr/>
      <dgm:t>
        <a:bodyPr/>
        <a:lstStyle/>
        <a:p>
          <a:endParaRPr lang="es-CO"/>
        </a:p>
      </dgm:t>
    </dgm:pt>
    <dgm:pt modelId="{25A80E98-002B-42F3-8633-256518FF7E3B}" type="pres">
      <dgm:prSet presAssocID="{F9A2B625-29F6-4666-93C0-BBC05785561F}" presName="matrix" presStyleCnt="0">
        <dgm:presLayoutVars>
          <dgm:chMax val="1"/>
          <dgm:dir/>
          <dgm:resizeHandles val="exact"/>
        </dgm:presLayoutVars>
      </dgm:prSet>
      <dgm:spPr/>
    </dgm:pt>
    <dgm:pt modelId="{19A56E82-390C-4812-A151-E675117C5C34}" type="pres">
      <dgm:prSet presAssocID="{F9A2B625-29F6-4666-93C0-BBC05785561F}" presName="axisShape" presStyleLbl="bgShp" presStyleIdx="0" presStyleCnt="1"/>
      <dgm:spPr/>
    </dgm:pt>
    <dgm:pt modelId="{EA60D448-7763-48C0-B445-B80F30E2AE7A}" type="pres">
      <dgm:prSet presAssocID="{F9A2B625-29F6-4666-93C0-BBC05785561F}" presName="rect1" presStyleLbl="node1" presStyleIdx="0" presStyleCnt="4">
        <dgm:presLayoutVars>
          <dgm:chMax val="0"/>
          <dgm:chPref val="0"/>
          <dgm:bulletEnabled val="1"/>
        </dgm:presLayoutVars>
      </dgm:prSet>
      <dgm:spPr/>
    </dgm:pt>
    <dgm:pt modelId="{E6B7B6EA-178D-4922-8034-7158F50E3269}" type="pres">
      <dgm:prSet presAssocID="{F9A2B625-29F6-4666-93C0-BBC05785561F}" presName="rect2" presStyleLbl="node1" presStyleIdx="1" presStyleCnt="4">
        <dgm:presLayoutVars>
          <dgm:chMax val="0"/>
          <dgm:chPref val="0"/>
          <dgm:bulletEnabled val="1"/>
        </dgm:presLayoutVars>
      </dgm:prSet>
      <dgm:spPr/>
    </dgm:pt>
    <dgm:pt modelId="{341891E9-CE3C-4C8C-AC4D-4DCA527A4806}" type="pres">
      <dgm:prSet presAssocID="{F9A2B625-29F6-4666-93C0-BBC05785561F}" presName="rect3" presStyleLbl="node1" presStyleIdx="2" presStyleCnt="4">
        <dgm:presLayoutVars>
          <dgm:chMax val="0"/>
          <dgm:chPref val="0"/>
          <dgm:bulletEnabled val="1"/>
        </dgm:presLayoutVars>
      </dgm:prSet>
      <dgm:spPr/>
    </dgm:pt>
    <dgm:pt modelId="{DE0FDD1F-8F5D-4F4B-B0CF-08B7981795D9}" type="pres">
      <dgm:prSet presAssocID="{F9A2B625-29F6-4666-93C0-BBC05785561F}" presName="rect4" presStyleLbl="node1" presStyleIdx="3" presStyleCnt="4">
        <dgm:presLayoutVars>
          <dgm:chMax val="0"/>
          <dgm:chPref val="0"/>
          <dgm:bulletEnabled val="1"/>
        </dgm:presLayoutVars>
      </dgm:prSet>
      <dgm:spPr/>
    </dgm:pt>
  </dgm:ptLst>
  <dgm:cxnLst>
    <dgm:cxn modelId="{FDA2701E-0CCD-4286-8191-0573A5525538}" type="presOf" srcId="{2877D44D-C36F-4E19-A46E-2CBB4D3F120B}" destId="{EA60D448-7763-48C0-B445-B80F30E2AE7A}" srcOrd="0" destOrd="0" presId="urn:microsoft.com/office/officeart/2005/8/layout/matrix2"/>
    <dgm:cxn modelId="{4A349F5E-F1E0-4D93-A975-484605BD4A80}" type="presOf" srcId="{F9A2B625-29F6-4666-93C0-BBC05785561F}" destId="{25A80E98-002B-42F3-8633-256518FF7E3B}" srcOrd="0" destOrd="0" presId="urn:microsoft.com/office/officeart/2005/8/layout/matrix2"/>
    <dgm:cxn modelId="{ACC49D4C-E7DF-421D-940B-CE293F925423}" srcId="{F9A2B625-29F6-4666-93C0-BBC05785561F}" destId="{FEF3DFF7-FA15-405E-A182-56A8E0BCC8B0}" srcOrd="1" destOrd="0" parTransId="{896B492A-FF2B-4504-99CE-F73DD8010658}" sibTransId="{9229E402-6338-4956-9853-1EBDCA62ABE4}"/>
    <dgm:cxn modelId="{25171A86-445B-416C-A011-6996BA495CF1}" type="presOf" srcId="{F7481C9E-D6D4-4039-904C-1F0CC4B5D10B}" destId="{DE0FDD1F-8F5D-4F4B-B0CF-08B7981795D9}" srcOrd="0" destOrd="0" presId="urn:microsoft.com/office/officeart/2005/8/layout/matrix2"/>
    <dgm:cxn modelId="{A4413894-6AAA-40D2-AE4A-E73B0440030E}" srcId="{F9A2B625-29F6-4666-93C0-BBC05785561F}" destId="{FDCD1183-831E-4573-B2C4-DFCAB9AEE85B}" srcOrd="2" destOrd="0" parTransId="{2CBDEA8D-135A-4E03-9B25-6E14D0346545}" sibTransId="{7F1C61E3-2F35-4C52-96DB-690453043335}"/>
    <dgm:cxn modelId="{A908B1CA-1625-4EFC-AB54-956CD2DD80C4}" srcId="{F9A2B625-29F6-4666-93C0-BBC05785561F}" destId="{F7481C9E-D6D4-4039-904C-1F0CC4B5D10B}" srcOrd="3" destOrd="0" parTransId="{78DBBD4F-4108-40BB-8EEF-D29A8A57817E}" sibTransId="{3B58A8DD-5451-4E2A-8E65-2C3B41B9CDB5}"/>
    <dgm:cxn modelId="{60CAB5E0-238D-4D46-A346-8E5145302B46}" type="presOf" srcId="{FEF3DFF7-FA15-405E-A182-56A8E0BCC8B0}" destId="{E6B7B6EA-178D-4922-8034-7158F50E3269}" srcOrd="0" destOrd="0" presId="urn:microsoft.com/office/officeart/2005/8/layout/matrix2"/>
    <dgm:cxn modelId="{7957EBF8-5850-40E8-B070-7F38E6FE75E2}" srcId="{F9A2B625-29F6-4666-93C0-BBC05785561F}" destId="{2877D44D-C36F-4E19-A46E-2CBB4D3F120B}" srcOrd="0" destOrd="0" parTransId="{4D4846BB-D94C-45B3-9312-1DEFF9580559}" sibTransId="{6F79FFC8-97DC-4682-BC67-D4C71E3C5EB0}"/>
    <dgm:cxn modelId="{694368F9-D6BB-45C0-9083-8F9D94FF3B72}" type="presOf" srcId="{FDCD1183-831E-4573-B2C4-DFCAB9AEE85B}" destId="{341891E9-CE3C-4C8C-AC4D-4DCA527A4806}" srcOrd="0" destOrd="0" presId="urn:microsoft.com/office/officeart/2005/8/layout/matrix2"/>
    <dgm:cxn modelId="{E58829A8-151D-491F-9DC4-CCAD4F8CA724}" type="presParOf" srcId="{25A80E98-002B-42F3-8633-256518FF7E3B}" destId="{19A56E82-390C-4812-A151-E675117C5C34}" srcOrd="0" destOrd="0" presId="urn:microsoft.com/office/officeart/2005/8/layout/matrix2"/>
    <dgm:cxn modelId="{1DE54958-AECB-4D5D-8E97-A8FA74C63F9A}" type="presParOf" srcId="{25A80E98-002B-42F3-8633-256518FF7E3B}" destId="{EA60D448-7763-48C0-B445-B80F30E2AE7A}" srcOrd="1" destOrd="0" presId="urn:microsoft.com/office/officeart/2005/8/layout/matrix2"/>
    <dgm:cxn modelId="{703E12F9-BC4D-4DDF-98B1-EBF44F689D2D}" type="presParOf" srcId="{25A80E98-002B-42F3-8633-256518FF7E3B}" destId="{E6B7B6EA-178D-4922-8034-7158F50E3269}" srcOrd="2" destOrd="0" presId="urn:microsoft.com/office/officeart/2005/8/layout/matrix2"/>
    <dgm:cxn modelId="{8A01E0AC-334F-4936-A4F5-1B06664F5A9C}" type="presParOf" srcId="{25A80E98-002B-42F3-8633-256518FF7E3B}" destId="{341891E9-CE3C-4C8C-AC4D-4DCA527A4806}" srcOrd="3" destOrd="0" presId="urn:microsoft.com/office/officeart/2005/8/layout/matrix2"/>
    <dgm:cxn modelId="{0598975C-EB3E-400B-8F14-53D0F440DB48}" type="presParOf" srcId="{25A80E98-002B-42F3-8633-256518FF7E3B}" destId="{DE0FDD1F-8F5D-4F4B-B0CF-08B7981795D9}" srcOrd="4" destOrd="0" presId="urn:microsoft.com/office/officeart/2005/8/layout/matrix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8595D12-386F-44F1-8FFF-F314E9718506}"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s-CO"/>
        </a:p>
      </dgm:t>
    </dgm:pt>
    <dgm:pt modelId="{FB9F3C69-EB55-41F3-A799-FDBC1CB71BD7}">
      <dgm:prSet phldrT="[Texto]"/>
      <dgm:spPr/>
      <dgm:t>
        <a:bodyPr/>
        <a:lstStyle/>
        <a:p>
          <a:r>
            <a:rPr lang="es-ES" dirty="0"/>
            <a:t>ESTRATEGIA 1</a:t>
          </a:r>
          <a:endParaRPr lang="es-CO" dirty="0"/>
        </a:p>
      </dgm:t>
    </dgm:pt>
    <dgm:pt modelId="{8D7451DD-813F-4A68-A646-33BDE037E455}" type="parTrans" cxnId="{3ADE27F4-B33D-4D38-B82D-F9532FD267D6}">
      <dgm:prSet/>
      <dgm:spPr/>
      <dgm:t>
        <a:bodyPr/>
        <a:lstStyle/>
        <a:p>
          <a:endParaRPr lang="es-CO"/>
        </a:p>
      </dgm:t>
    </dgm:pt>
    <dgm:pt modelId="{B5035871-5CF7-4791-87B8-50A56E631D6D}" type="sibTrans" cxnId="{3ADE27F4-B33D-4D38-B82D-F9532FD267D6}">
      <dgm:prSet/>
      <dgm:spPr/>
      <dgm:t>
        <a:bodyPr/>
        <a:lstStyle/>
        <a:p>
          <a:endParaRPr lang="es-CO"/>
        </a:p>
      </dgm:t>
    </dgm:pt>
    <dgm:pt modelId="{889549EE-19B4-4AB8-A6A4-D6A53C21C17B}">
      <dgm:prSet phldrT="[Texto]"/>
      <dgm:spPr/>
      <dgm:t>
        <a:bodyPr/>
        <a:lstStyle/>
        <a:p>
          <a:r>
            <a:rPr lang="es-ES" dirty="0"/>
            <a:t>Misión Propuesta</a:t>
          </a:r>
          <a:endParaRPr lang="es-CO" dirty="0"/>
        </a:p>
      </dgm:t>
    </dgm:pt>
    <dgm:pt modelId="{96A885B4-DE69-401E-8B2D-D89D52F34497}" type="parTrans" cxnId="{61708D72-CFEE-4893-9E14-3BCF74AD24B5}">
      <dgm:prSet/>
      <dgm:spPr/>
      <dgm:t>
        <a:bodyPr/>
        <a:lstStyle/>
        <a:p>
          <a:endParaRPr lang="es-CO"/>
        </a:p>
      </dgm:t>
    </dgm:pt>
    <dgm:pt modelId="{CF973299-7B3B-4605-9536-786927A2FC83}" type="sibTrans" cxnId="{61708D72-CFEE-4893-9E14-3BCF74AD24B5}">
      <dgm:prSet/>
      <dgm:spPr/>
      <dgm:t>
        <a:bodyPr/>
        <a:lstStyle/>
        <a:p>
          <a:endParaRPr lang="es-CO"/>
        </a:p>
      </dgm:t>
    </dgm:pt>
    <dgm:pt modelId="{69937FFA-1588-4C52-937D-4F68C76DA039}">
      <dgm:prSet phldrT="[Texto]"/>
      <dgm:spPr/>
      <dgm:t>
        <a:bodyPr/>
        <a:lstStyle/>
        <a:p>
          <a:r>
            <a:rPr lang="es-ES" dirty="0"/>
            <a:t>Visión Propuesta</a:t>
          </a:r>
          <a:endParaRPr lang="es-CO" dirty="0"/>
        </a:p>
      </dgm:t>
    </dgm:pt>
    <dgm:pt modelId="{A8836CD6-CB53-4D31-9B7D-AD858E3BCE5A}" type="parTrans" cxnId="{1EBA4927-34AE-416D-9E3F-C93F88002B7B}">
      <dgm:prSet/>
      <dgm:spPr/>
      <dgm:t>
        <a:bodyPr/>
        <a:lstStyle/>
        <a:p>
          <a:endParaRPr lang="es-CO"/>
        </a:p>
      </dgm:t>
    </dgm:pt>
    <dgm:pt modelId="{CCEC4A1B-A16E-48A0-9DFD-1BB12EC0C1D0}" type="sibTrans" cxnId="{1EBA4927-34AE-416D-9E3F-C93F88002B7B}">
      <dgm:prSet/>
      <dgm:spPr/>
      <dgm:t>
        <a:bodyPr/>
        <a:lstStyle/>
        <a:p>
          <a:endParaRPr lang="es-CO"/>
        </a:p>
      </dgm:t>
    </dgm:pt>
    <dgm:pt modelId="{63E96AE2-BF3C-4690-8CDA-C23B4212EEF5}">
      <dgm:prSet phldrT="[Texto]"/>
      <dgm:spPr/>
      <dgm:t>
        <a:bodyPr/>
        <a:lstStyle/>
        <a:p>
          <a:r>
            <a:rPr lang="es-ES" dirty="0"/>
            <a:t>ESTRATEGIA 2</a:t>
          </a:r>
          <a:endParaRPr lang="es-CO" dirty="0"/>
        </a:p>
      </dgm:t>
    </dgm:pt>
    <dgm:pt modelId="{D1204E5B-4A0F-4C3F-A304-95A47882A276}" type="parTrans" cxnId="{EB5D89AF-D336-41B6-9FEA-0305CC82F84E}">
      <dgm:prSet/>
      <dgm:spPr/>
      <dgm:t>
        <a:bodyPr/>
        <a:lstStyle/>
        <a:p>
          <a:endParaRPr lang="es-CO"/>
        </a:p>
      </dgm:t>
    </dgm:pt>
    <dgm:pt modelId="{681BA979-A905-4638-AB06-56C196EF0BB8}" type="sibTrans" cxnId="{EB5D89AF-D336-41B6-9FEA-0305CC82F84E}">
      <dgm:prSet/>
      <dgm:spPr/>
      <dgm:t>
        <a:bodyPr/>
        <a:lstStyle/>
        <a:p>
          <a:endParaRPr lang="es-CO"/>
        </a:p>
      </dgm:t>
    </dgm:pt>
    <dgm:pt modelId="{C31E2F61-7EA1-4FF4-AA0B-90E525614879}">
      <dgm:prSet phldrT="[Texto]"/>
      <dgm:spPr/>
      <dgm:t>
        <a:bodyPr/>
        <a:lstStyle/>
        <a:p>
          <a:r>
            <a:rPr lang="es-ES" dirty="0"/>
            <a:t>Ruta Organigrama</a:t>
          </a:r>
          <a:endParaRPr lang="es-CO" dirty="0"/>
        </a:p>
      </dgm:t>
    </dgm:pt>
    <dgm:pt modelId="{13F31247-6610-4E77-BBC7-9BA5F98E72E1}" type="parTrans" cxnId="{2FAAA32D-715B-44E2-AD19-D5F5B50F5CA7}">
      <dgm:prSet/>
      <dgm:spPr/>
      <dgm:t>
        <a:bodyPr/>
        <a:lstStyle/>
        <a:p>
          <a:endParaRPr lang="es-CO"/>
        </a:p>
      </dgm:t>
    </dgm:pt>
    <dgm:pt modelId="{2CB2E5BD-2BCF-4B7A-8B67-104F8ED75C72}" type="sibTrans" cxnId="{2FAAA32D-715B-44E2-AD19-D5F5B50F5CA7}">
      <dgm:prSet/>
      <dgm:spPr/>
      <dgm:t>
        <a:bodyPr/>
        <a:lstStyle/>
        <a:p>
          <a:endParaRPr lang="es-CO"/>
        </a:p>
      </dgm:t>
    </dgm:pt>
    <dgm:pt modelId="{FC9440ED-113D-444A-AFE2-5CCA5622EDF3}">
      <dgm:prSet phldrT="[Texto]"/>
      <dgm:spPr/>
      <dgm:t>
        <a:bodyPr/>
        <a:lstStyle/>
        <a:p>
          <a:r>
            <a:rPr lang="es-ES" dirty="0"/>
            <a:t>ESTRATEGIA 3</a:t>
          </a:r>
          <a:endParaRPr lang="es-CO" dirty="0"/>
        </a:p>
      </dgm:t>
    </dgm:pt>
    <dgm:pt modelId="{E402EBC9-8642-4021-8B9A-A0F9B543415D}" type="parTrans" cxnId="{96A12889-0618-41F5-A754-23DA7562F320}">
      <dgm:prSet/>
      <dgm:spPr/>
      <dgm:t>
        <a:bodyPr/>
        <a:lstStyle/>
        <a:p>
          <a:endParaRPr lang="es-CO"/>
        </a:p>
      </dgm:t>
    </dgm:pt>
    <dgm:pt modelId="{D2FF7714-B5BA-4FD0-B925-7DBB80A6FF18}" type="sibTrans" cxnId="{96A12889-0618-41F5-A754-23DA7562F320}">
      <dgm:prSet/>
      <dgm:spPr/>
      <dgm:t>
        <a:bodyPr/>
        <a:lstStyle/>
        <a:p>
          <a:endParaRPr lang="es-CO"/>
        </a:p>
      </dgm:t>
    </dgm:pt>
    <dgm:pt modelId="{D2ABFB04-5BFA-4D3B-B538-81392EA8B737}">
      <dgm:prSet phldrT="[Texto]"/>
      <dgm:spPr/>
      <dgm:t>
        <a:bodyPr/>
        <a:lstStyle/>
        <a:p>
          <a:r>
            <a:rPr lang="es-ES" dirty="0"/>
            <a:t>Cargos y Funciones</a:t>
          </a:r>
          <a:endParaRPr lang="es-CO" dirty="0"/>
        </a:p>
      </dgm:t>
    </dgm:pt>
    <dgm:pt modelId="{7DDCCB09-9D7B-4200-9F78-32075CC015B3}" type="parTrans" cxnId="{9E17E6D7-3591-4F08-BE27-44102DBFFFEC}">
      <dgm:prSet/>
      <dgm:spPr/>
      <dgm:t>
        <a:bodyPr/>
        <a:lstStyle/>
        <a:p>
          <a:endParaRPr lang="es-CO"/>
        </a:p>
      </dgm:t>
    </dgm:pt>
    <dgm:pt modelId="{5F188FD8-2C57-4E36-BE07-7802C50D90C2}" type="sibTrans" cxnId="{9E17E6D7-3591-4F08-BE27-44102DBFFFEC}">
      <dgm:prSet/>
      <dgm:spPr/>
      <dgm:t>
        <a:bodyPr/>
        <a:lstStyle/>
        <a:p>
          <a:endParaRPr lang="es-CO"/>
        </a:p>
      </dgm:t>
    </dgm:pt>
    <dgm:pt modelId="{9A0F6AAC-28C1-498F-BE35-74D8F7B9F1FF}">
      <dgm:prSet phldrT="[Texto]"/>
      <dgm:spPr/>
      <dgm:t>
        <a:bodyPr/>
        <a:lstStyle/>
        <a:p>
          <a:r>
            <a:rPr lang="es-ES" dirty="0"/>
            <a:t>ESTRATEGIA 4</a:t>
          </a:r>
          <a:endParaRPr lang="es-CO" dirty="0"/>
        </a:p>
      </dgm:t>
    </dgm:pt>
    <dgm:pt modelId="{CFEDDE36-5F3E-45D5-9C7A-C5A5EA319D89}" type="parTrans" cxnId="{C276008F-CD99-431E-8B76-BFC848E79288}">
      <dgm:prSet/>
      <dgm:spPr/>
      <dgm:t>
        <a:bodyPr/>
        <a:lstStyle/>
        <a:p>
          <a:endParaRPr lang="es-CO"/>
        </a:p>
      </dgm:t>
    </dgm:pt>
    <dgm:pt modelId="{62D9DBCC-04D3-41D8-928C-5ED170E8C459}" type="sibTrans" cxnId="{C276008F-CD99-431E-8B76-BFC848E79288}">
      <dgm:prSet/>
      <dgm:spPr/>
      <dgm:t>
        <a:bodyPr/>
        <a:lstStyle/>
        <a:p>
          <a:endParaRPr lang="es-CO"/>
        </a:p>
      </dgm:t>
    </dgm:pt>
    <dgm:pt modelId="{28481BD2-8E8C-42D6-AE07-B0B872A23D9F}">
      <dgm:prSet phldrT="[Texto]"/>
      <dgm:spPr/>
      <dgm:t>
        <a:bodyPr/>
        <a:lstStyle/>
        <a:p>
          <a:r>
            <a:rPr lang="es-ES" dirty="0"/>
            <a:t>Propuesta de Valores</a:t>
          </a:r>
          <a:endParaRPr lang="es-CO" dirty="0"/>
        </a:p>
      </dgm:t>
    </dgm:pt>
    <dgm:pt modelId="{3B34987C-65C8-4C9A-9336-E65865441C5A}" type="parTrans" cxnId="{AC096F95-4568-4FC5-B013-0B6012370E93}">
      <dgm:prSet/>
      <dgm:spPr/>
      <dgm:t>
        <a:bodyPr/>
        <a:lstStyle/>
        <a:p>
          <a:endParaRPr lang="es-CO"/>
        </a:p>
      </dgm:t>
    </dgm:pt>
    <dgm:pt modelId="{357BA315-67F2-448A-93A6-C34CED40BDCD}" type="sibTrans" cxnId="{AC096F95-4568-4FC5-B013-0B6012370E93}">
      <dgm:prSet/>
      <dgm:spPr/>
      <dgm:t>
        <a:bodyPr/>
        <a:lstStyle/>
        <a:p>
          <a:endParaRPr lang="es-CO"/>
        </a:p>
      </dgm:t>
    </dgm:pt>
    <dgm:pt modelId="{07321E3E-60FF-4024-B3CE-27B8D5A4168A}">
      <dgm:prSet phldrT="[Texto]"/>
      <dgm:spPr/>
      <dgm:t>
        <a:bodyPr/>
        <a:lstStyle/>
        <a:p>
          <a:r>
            <a:rPr lang="es-ES" dirty="0"/>
            <a:t>Reglamento Interno</a:t>
          </a:r>
          <a:endParaRPr lang="es-CO" dirty="0"/>
        </a:p>
      </dgm:t>
    </dgm:pt>
    <dgm:pt modelId="{4C021261-DFED-4B5F-A1EA-E4605F5CB6DB}" type="parTrans" cxnId="{8E98F1CA-7C2D-4731-95AC-59E0E427F976}">
      <dgm:prSet/>
      <dgm:spPr/>
      <dgm:t>
        <a:bodyPr/>
        <a:lstStyle/>
        <a:p>
          <a:endParaRPr lang="es-CO"/>
        </a:p>
      </dgm:t>
    </dgm:pt>
    <dgm:pt modelId="{F25937F7-3710-4234-B1BF-3E10B1ACF5E4}" type="sibTrans" cxnId="{8E98F1CA-7C2D-4731-95AC-59E0E427F976}">
      <dgm:prSet/>
      <dgm:spPr/>
      <dgm:t>
        <a:bodyPr/>
        <a:lstStyle/>
        <a:p>
          <a:endParaRPr lang="es-CO"/>
        </a:p>
      </dgm:t>
    </dgm:pt>
    <dgm:pt modelId="{C2572450-8F2E-4459-B1E7-9E9BA42738A0}" type="pres">
      <dgm:prSet presAssocID="{38595D12-386F-44F1-8FFF-F314E9718506}" presName="Name0" presStyleCnt="0">
        <dgm:presLayoutVars>
          <dgm:dir/>
          <dgm:animLvl val="lvl"/>
          <dgm:resizeHandles val="exact"/>
        </dgm:presLayoutVars>
      </dgm:prSet>
      <dgm:spPr/>
    </dgm:pt>
    <dgm:pt modelId="{80AEF546-BC63-4199-8BC7-E8B253B04CB0}" type="pres">
      <dgm:prSet presAssocID="{FB9F3C69-EB55-41F3-A799-FDBC1CB71BD7}" presName="composite" presStyleCnt="0"/>
      <dgm:spPr/>
    </dgm:pt>
    <dgm:pt modelId="{4830CC7B-6D72-427D-9C61-C163283BA101}" type="pres">
      <dgm:prSet presAssocID="{FB9F3C69-EB55-41F3-A799-FDBC1CB71BD7}" presName="parTx" presStyleLbl="alignNode1" presStyleIdx="0" presStyleCnt="4">
        <dgm:presLayoutVars>
          <dgm:chMax val="0"/>
          <dgm:chPref val="0"/>
          <dgm:bulletEnabled val="1"/>
        </dgm:presLayoutVars>
      </dgm:prSet>
      <dgm:spPr/>
    </dgm:pt>
    <dgm:pt modelId="{38BACE9B-AD5E-442E-9AE1-EB87FC32917F}" type="pres">
      <dgm:prSet presAssocID="{FB9F3C69-EB55-41F3-A799-FDBC1CB71BD7}" presName="desTx" presStyleLbl="alignAccFollowNode1" presStyleIdx="0" presStyleCnt="4">
        <dgm:presLayoutVars>
          <dgm:bulletEnabled val="1"/>
        </dgm:presLayoutVars>
      </dgm:prSet>
      <dgm:spPr/>
    </dgm:pt>
    <dgm:pt modelId="{863362CC-881A-4B5D-BD1C-DB22BB1759B4}" type="pres">
      <dgm:prSet presAssocID="{B5035871-5CF7-4791-87B8-50A56E631D6D}" presName="space" presStyleCnt="0"/>
      <dgm:spPr/>
    </dgm:pt>
    <dgm:pt modelId="{62500DA0-ABEF-4C38-AF3C-1C96FAF74E7D}" type="pres">
      <dgm:prSet presAssocID="{63E96AE2-BF3C-4690-8CDA-C23B4212EEF5}" presName="composite" presStyleCnt="0"/>
      <dgm:spPr/>
    </dgm:pt>
    <dgm:pt modelId="{55CDBA74-D31E-409A-AC90-1FBF0365A76C}" type="pres">
      <dgm:prSet presAssocID="{63E96AE2-BF3C-4690-8CDA-C23B4212EEF5}" presName="parTx" presStyleLbl="alignNode1" presStyleIdx="1" presStyleCnt="4">
        <dgm:presLayoutVars>
          <dgm:chMax val="0"/>
          <dgm:chPref val="0"/>
          <dgm:bulletEnabled val="1"/>
        </dgm:presLayoutVars>
      </dgm:prSet>
      <dgm:spPr/>
    </dgm:pt>
    <dgm:pt modelId="{C38BE15D-9501-4C77-B238-C1A57432C2AE}" type="pres">
      <dgm:prSet presAssocID="{63E96AE2-BF3C-4690-8CDA-C23B4212EEF5}" presName="desTx" presStyleLbl="alignAccFollowNode1" presStyleIdx="1" presStyleCnt="4">
        <dgm:presLayoutVars>
          <dgm:bulletEnabled val="1"/>
        </dgm:presLayoutVars>
      </dgm:prSet>
      <dgm:spPr/>
    </dgm:pt>
    <dgm:pt modelId="{8ABC4691-0D2E-45B4-8404-D2B0F5C6A448}" type="pres">
      <dgm:prSet presAssocID="{681BA979-A905-4638-AB06-56C196EF0BB8}" presName="space" presStyleCnt="0"/>
      <dgm:spPr/>
    </dgm:pt>
    <dgm:pt modelId="{7AFAC1B5-05AD-4E0B-9A90-6A1A8819A6DE}" type="pres">
      <dgm:prSet presAssocID="{FC9440ED-113D-444A-AFE2-5CCA5622EDF3}" presName="composite" presStyleCnt="0"/>
      <dgm:spPr/>
    </dgm:pt>
    <dgm:pt modelId="{1F1952F5-7203-4899-AC2D-289A6E4FCF4C}" type="pres">
      <dgm:prSet presAssocID="{FC9440ED-113D-444A-AFE2-5CCA5622EDF3}" presName="parTx" presStyleLbl="alignNode1" presStyleIdx="2" presStyleCnt="4">
        <dgm:presLayoutVars>
          <dgm:chMax val="0"/>
          <dgm:chPref val="0"/>
          <dgm:bulletEnabled val="1"/>
        </dgm:presLayoutVars>
      </dgm:prSet>
      <dgm:spPr/>
    </dgm:pt>
    <dgm:pt modelId="{A0EE8E94-805B-491F-BC6E-65DE8E94181D}" type="pres">
      <dgm:prSet presAssocID="{FC9440ED-113D-444A-AFE2-5CCA5622EDF3}" presName="desTx" presStyleLbl="alignAccFollowNode1" presStyleIdx="2" presStyleCnt="4">
        <dgm:presLayoutVars>
          <dgm:bulletEnabled val="1"/>
        </dgm:presLayoutVars>
      </dgm:prSet>
      <dgm:spPr/>
    </dgm:pt>
    <dgm:pt modelId="{8D955869-29F4-4631-B60D-3EEE074882D2}" type="pres">
      <dgm:prSet presAssocID="{D2FF7714-B5BA-4FD0-B925-7DBB80A6FF18}" presName="space" presStyleCnt="0"/>
      <dgm:spPr/>
    </dgm:pt>
    <dgm:pt modelId="{8862F38D-0175-4F51-8445-B29F34312F73}" type="pres">
      <dgm:prSet presAssocID="{9A0F6AAC-28C1-498F-BE35-74D8F7B9F1FF}" presName="composite" presStyleCnt="0"/>
      <dgm:spPr/>
    </dgm:pt>
    <dgm:pt modelId="{6D214D56-7470-44A1-9AA9-075F39255CBC}" type="pres">
      <dgm:prSet presAssocID="{9A0F6AAC-28C1-498F-BE35-74D8F7B9F1FF}" presName="parTx" presStyleLbl="alignNode1" presStyleIdx="3" presStyleCnt="4">
        <dgm:presLayoutVars>
          <dgm:chMax val="0"/>
          <dgm:chPref val="0"/>
          <dgm:bulletEnabled val="1"/>
        </dgm:presLayoutVars>
      </dgm:prSet>
      <dgm:spPr/>
    </dgm:pt>
    <dgm:pt modelId="{5CCD3958-63A1-4CC3-B6E4-803B9E9CC9D2}" type="pres">
      <dgm:prSet presAssocID="{9A0F6AAC-28C1-498F-BE35-74D8F7B9F1FF}" presName="desTx" presStyleLbl="alignAccFollowNode1" presStyleIdx="3" presStyleCnt="4">
        <dgm:presLayoutVars>
          <dgm:bulletEnabled val="1"/>
        </dgm:presLayoutVars>
      </dgm:prSet>
      <dgm:spPr/>
    </dgm:pt>
  </dgm:ptLst>
  <dgm:cxnLst>
    <dgm:cxn modelId="{1EBA4927-34AE-416D-9E3F-C93F88002B7B}" srcId="{FB9F3C69-EB55-41F3-A799-FDBC1CB71BD7}" destId="{69937FFA-1588-4C52-937D-4F68C76DA039}" srcOrd="1" destOrd="0" parTransId="{A8836CD6-CB53-4D31-9B7D-AD858E3BCE5A}" sibTransId="{CCEC4A1B-A16E-48A0-9DFD-1BB12EC0C1D0}"/>
    <dgm:cxn modelId="{2FAAA32D-715B-44E2-AD19-D5F5B50F5CA7}" srcId="{63E96AE2-BF3C-4690-8CDA-C23B4212EEF5}" destId="{C31E2F61-7EA1-4FF4-AA0B-90E525614879}" srcOrd="0" destOrd="0" parTransId="{13F31247-6610-4E77-BBC7-9BA5F98E72E1}" sibTransId="{2CB2E5BD-2BCF-4B7A-8B67-104F8ED75C72}"/>
    <dgm:cxn modelId="{EBA38047-74E0-48AE-A339-1881DDDDCDEA}" type="presOf" srcId="{38595D12-386F-44F1-8FFF-F314E9718506}" destId="{C2572450-8F2E-4459-B1E7-9E9BA42738A0}" srcOrd="0" destOrd="0" presId="urn:microsoft.com/office/officeart/2005/8/layout/hList1"/>
    <dgm:cxn modelId="{61708D72-CFEE-4893-9E14-3BCF74AD24B5}" srcId="{FB9F3C69-EB55-41F3-A799-FDBC1CB71BD7}" destId="{889549EE-19B4-4AB8-A6A4-D6A53C21C17B}" srcOrd="0" destOrd="0" parTransId="{96A885B4-DE69-401E-8B2D-D89D52F34497}" sibTransId="{CF973299-7B3B-4605-9536-786927A2FC83}"/>
    <dgm:cxn modelId="{00005779-F786-44E7-85DB-DD7DCB433463}" type="presOf" srcId="{889549EE-19B4-4AB8-A6A4-D6A53C21C17B}" destId="{38BACE9B-AD5E-442E-9AE1-EB87FC32917F}" srcOrd="0" destOrd="0" presId="urn:microsoft.com/office/officeart/2005/8/layout/hList1"/>
    <dgm:cxn modelId="{4078765A-707E-42DE-B7C7-E76EA4C85A4D}" type="presOf" srcId="{9A0F6AAC-28C1-498F-BE35-74D8F7B9F1FF}" destId="{6D214D56-7470-44A1-9AA9-075F39255CBC}" srcOrd="0" destOrd="0" presId="urn:microsoft.com/office/officeart/2005/8/layout/hList1"/>
    <dgm:cxn modelId="{8780A883-6231-4215-8155-512A3C94C7CF}" type="presOf" srcId="{D2ABFB04-5BFA-4D3B-B538-81392EA8B737}" destId="{A0EE8E94-805B-491F-BC6E-65DE8E94181D}" srcOrd="0" destOrd="0" presId="urn:microsoft.com/office/officeart/2005/8/layout/hList1"/>
    <dgm:cxn modelId="{96A12889-0618-41F5-A754-23DA7562F320}" srcId="{38595D12-386F-44F1-8FFF-F314E9718506}" destId="{FC9440ED-113D-444A-AFE2-5CCA5622EDF3}" srcOrd="2" destOrd="0" parTransId="{E402EBC9-8642-4021-8B9A-A0F9B543415D}" sibTransId="{D2FF7714-B5BA-4FD0-B925-7DBB80A6FF18}"/>
    <dgm:cxn modelId="{C276008F-CD99-431E-8B76-BFC848E79288}" srcId="{38595D12-386F-44F1-8FFF-F314E9718506}" destId="{9A0F6AAC-28C1-498F-BE35-74D8F7B9F1FF}" srcOrd="3" destOrd="0" parTransId="{CFEDDE36-5F3E-45D5-9C7A-C5A5EA319D89}" sibTransId="{62D9DBCC-04D3-41D8-928C-5ED170E8C459}"/>
    <dgm:cxn modelId="{AC096F95-4568-4FC5-B013-0B6012370E93}" srcId="{FB9F3C69-EB55-41F3-A799-FDBC1CB71BD7}" destId="{28481BD2-8E8C-42D6-AE07-B0B872A23D9F}" srcOrd="2" destOrd="0" parTransId="{3B34987C-65C8-4C9A-9336-E65865441C5A}" sibTransId="{357BA315-67F2-448A-93A6-C34CED40BDCD}"/>
    <dgm:cxn modelId="{EB5D89AF-D336-41B6-9FEA-0305CC82F84E}" srcId="{38595D12-386F-44F1-8FFF-F314E9718506}" destId="{63E96AE2-BF3C-4690-8CDA-C23B4212EEF5}" srcOrd="1" destOrd="0" parTransId="{D1204E5B-4A0F-4C3F-A304-95A47882A276}" sibTransId="{681BA979-A905-4638-AB06-56C196EF0BB8}"/>
    <dgm:cxn modelId="{E622F4B2-E322-4D75-B73E-B7EBE91B0989}" type="presOf" srcId="{69937FFA-1588-4C52-937D-4F68C76DA039}" destId="{38BACE9B-AD5E-442E-9AE1-EB87FC32917F}" srcOrd="0" destOrd="1" presId="urn:microsoft.com/office/officeart/2005/8/layout/hList1"/>
    <dgm:cxn modelId="{45A4A8B3-0CDA-4E25-B8A0-69F5A7F50812}" type="presOf" srcId="{07321E3E-60FF-4024-B3CE-27B8D5A4168A}" destId="{5CCD3958-63A1-4CC3-B6E4-803B9E9CC9D2}" srcOrd="0" destOrd="0" presId="urn:microsoft.com/office/officeart/2005/8/layout/hList1"/>
    <dgm:cxn modelId="{51F254BF-8D91-47B5-9DFB-B34835A6130D}" type="presOf" srcId="{FB9F3C69-EB55-41F3-A799-FDBC1CB71BD7}" destId="{4830CC7B-6D72-427D-9C61-C163283BA101}" srcOrd="0" destOrd="0" presId="urn:microsoft.com/office/officeart/2005/8/layout/hList1"/>
    <dgm:cxn modelId="{16037DC0-DFB8-42E7-9A96-8C286A57964E}" type="presOf" srcId="{C31E2F61-7EA1-4FF4-AA0B-90E525614879}" destId="{C38BE15D-9501-4C77-B238-C1A57432C2AE}" srcOrd="0" destOrd="0" presId="urn:microsoft.com/office/officeart/2005/8/layout/hList1"/>
    <dgm:cxn modelId="{8E98F1CA-7C2D-4731-95AC-59E0E427F976}" srcId="{9A0F6AAC-28C1-498F-BE35-74D8F7B9F1FF}" destId="{07321E3E-60FF-4024-B3CE-27B8D5A4168A}" srcOrd="0" destOrd="0" parTransId="{4C021261-DFED-4B5F-A1EA-E4605F5CB6DB}" sibTransId="{F25937F7-3710-4234-B1BF-3E10B1ACF5E4}"/>
    <dgm:cxn modelId="{B1E049CD-8BD2-49D9-90A5-0F3848281AEE}" type="presOf" srcId="{FC9440ED-113D-444A-AFE2-5CCA5622EDF3}" destId="{1F1952F5-7203-4899-AC2D-289A6E4FCF4C}" srcOrd="0" destOrd="0" presId="urn:microsoft.com/office/officeart/2005/8/layout/hList1"/>
    <dgm:cxn modelId="{9E17E6D7-3591-4F08-BE27-44102DBFFFEC}" srcId="{FC9440ED-113D-444A-AFE2-5CCA5622EDF3}" destId="{D2ABFB04-5BFA-4D3B-B538-81392EA8B737}" srcOrd="0" destOrd="0" parTransId="{7DDCCB09-9D7B-4200-9F78-32075CC015B3}" sibTransId="{5F188FD8-2C57-4E36-BE07-7802C50D90C2}"/>
    <dgm:cxn modelId="{298524DE-BA57-43CF-A0CB-988CDDEA76BB}" type="presOf" srcId="{63E96AE2-BF3C-4690-8CDA-C23B4212EEF5}" destId="{55CDBA74-D31E-409A-AC90-1FBF0365A76C}" srcOrd="0" destOrd="0" presId="urn:microsoft.com/office/officeart/2005/8/layout/hList1"/>
    <dgm:cxn modelId="{3ADE27F4-B33D-4D38-B82D-F9532FD267D6}" srcId="{38595D12-386F-44F1-8FFF-F314E9718506}" destId="{FB9F3C69-EB55-41F3-A799-FDBC1CB71BD7}" srcOrd="0" destOrd="0" parTransId="{8D7451DD-813F-4A68-A646-33BDE037E455}" sibTransId="{B5035871-5CF7-4791-87B8-50A56E631D6D}"/>
    <dgm:cxn modelId="{434C7BFC-957E-4F49-8E50-C216056D94E5}" type="presOf" srcId="{28481BD2-8E8C-42D6-AE07-B0B872A23D9F}" destId="{38BACE9B-AD5E-442E-9AE1-EB87FC32917F}" srcOrd="0" destOrd="2" presId="urn:microsoft.com/office/officeart/2005/8/layout/hList1"/>
    <dgm:cxn modelId="{EF00EB73-F17C-4869-82C3-BFCCCA5AA71D}" type="presParOf" srcId="{C2572450-8F2E-4459-B1E7-9E9BA42738A0}" destId="{80AEF546-BC63-4199-8BC7-E8B253B04CB0}" srcOrd="0" destOrd="0" presId="urn:microsoft.com/office/officeart/2005/8/layout/hList1"/>
    <dgm:cxn modelId="{B0D01370-C5EA-4B96-ADFD-B793DDD9CED2}" type="presParOf" srcId="{80AEF546-BC63-4199-8BC7-E8B253B04CB0}" destId="{4830CC7B-6D72-427D-9C61-C163283BA101}" srcOrd="0" destOrd="0" presId="urn:microsoft.com/office/officeart/2005/8/layout/hList1"/>
    <dgm:cxn modelId="{C4CF8C61-77A2-4AF2-A3F5-51BBAC8AA6AD}" type="presParOf" srcId="{80AEF546-BC63-4199-8BC7-E8B253B04CB0}" destId="{38BACE9B-AD5E-442E-9AE1-EB87FC32917F}" srcOrd="1" destOrd="0" presId="urn:microsoft.com/office/officeart/2005/8/layout/hList1"/>
    <dgm:cxn modelId="{F820D2A8-4082-4282-A22C-624181E8ED2E}" type="presParOf" srcId="{C2572450-8F2E-4459-B1E7-9E9BA42738A0}" destId="{863362CC-881A-4B5D-BD1C-DB22BB1759B4}" srcOrd="1" destOrd="0" presId="urn:microsoft.com/office/officeart/2005/8/layout/hList1"/>
    <dgm:cxn modelId="{49071A22-6E81-43AE-962F-E825BA9E9BF5}" type="presParOf" srcId="{C2572450-8F2E-4459-B1E7-9E9BA42738A0}" destId="{62500DA0-ABEF-4C38-AF3C-1C96FAF74E7D}" srcOrd="2" destOrd="0" presId="urn:microsoft.com/office/officeart/2005/8/layout/hList1"/>
    <dgm:cxn modelId="{815F2605-DCB8-4D08-949B-0EF78F4998A1}" type="presParOf" srcId="{62500DA0-ABEF-4C38-AF3C-1C96FAF74E7D}" destId="{55CDBA74-D31E-409A-AC90-1FBF0365A76C}" srcOrd="0" destOrd="0" presId="urn:microsoft.com/office/officeart/2005/8/layout/hList1"/>
    <dgm:cxn modelId="{DC49BE1C-CE85-446F-A161-74F9AD2B788D}" type="presParOf" srcId="{62500DA0-ABEF-4C38-AF3C-1C96FAF74E7D}" destId="{C38BE15D-9501-4C77-B238-C1A57432C2AE}" srcOrd="1" destOrd="0" presId="urn:microsoft.com/office/officeart/2005/8/layout/hList1"/>
    <dgm:cxn modelId="{D24100D7-B876-47CD-9A97-2B06766B5654}" type="presParOf" srcId="{C2572450-8F2E-4459-B1E7-9E9BA42738A0}" destId="{8ABC4691-0D2E-45B4-8404-D2B0F5C6A448}" srcOrd="3" destOrd="0" presId="urn:microsoft.com/office/officeart/2005/8/layout/hList1"/>
    <dgm:cxn modelId="{75C7EE73-2CBC-4CE8-987D-C27EF1A1E9E6}" type="presParOf" srcId="{C2572450-8F2E-4459-B1E7-9E9BA42738A0}" destId="{7AFAC1B5-05AD-4E0B-9A90-6A1A8819A6DE}" srcOrd="4" destOrd="0" presId="urn:microsoft.com/office/officeart/2005/8/layout/hList1"/>
    <dgm:cxn modelId="{90894686-F480-484B-A346-D28C98D1C0D0}" type="presParOf" srcId="{7AFAC1B5-05AD-4E0B-9A90-6A1A8819A6DE}" destId="{1F1952F5-7203-4899-AC2D-289A6E4FCF4C}" srcOrd="0" destOrd="0" presId="urn:microsoft.com/office/officeart/2005/8/layout/hList1"/>
    <dgm:cxn modelId="{2FEBB0FB-5C62-45B2-A040-3EC1970BC569}" type="presParOf" srcId="{7AFAC1B5-05AD-4E0B-9A90-6A1A8819A6DE}" destId="{A0EE8E94-805B-491F-BC6E-65DE8E94181D}" srcOrd="1" destOrd="0" presId="urn:microsoft.com/office/officeart/2005/8/layout/hList1"/>
    <dgm:cxn modelId="{E57A9254-8584-4BB3-A4A0-1A60E107CCCB}" type="presParOf" srcId="{C2572450-8F2E-4459-B1E7-9E9BA42738A0}" destId="{8D955869-29F4-4631-B60D-3EEE074882D2}" srcOrd="5" destOrd="0" presId="urn:microsoft.com/office/officeart/2005/8/layout/hList1"/>
    <dgm:cxn modelId="{1AD2F4DC-B9B9-4958-9BFC-ACA667F35FCF}" type="presParOf" srcId="{C2572450-8F2E-4459-B1E7-9E9BA42738A0}" destId="{8862F38D-0175-4F51-8445-B29F34312F73}" srcOrd="6" destOrd="0" presId="urn:microsoft.com/office/officeart/2005/8/layout/hList1"/>
    <dgm:cxn modelId="{3C3DB97E-4942-4033-96AA-05876C1AF71A}" type="presParOf" srcId="{8862F38D-0175-4F51-8445-B29F34312F73}" destId="{6D214D56-7470-44A1-9AA9-075F39255CBC}" srcOrd="0" destOrd="0" presId="urn:microsoft.com/office/officeart/2005/8/layout/hList1"/>
    <dgm:cxn modelId="{669690E0-8DA5-487F-90F3-16B92EBA5977}" type="presParOf" srcId="{8862F38D-0175-4F51-8445-B29F34312F73}" destId="{5CCD3958-63A1-4CC3-B6E4-803B9E9CC9D2}" srcOrd="1" destOrd="0" presId="urn:microsoft.com/office/officeart/2005/8/layout/hList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8595D12-386F-44F1-8FFF-F314E9718506}"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s-CO"/>
        </a:p>
      </dgm:t>
    </dgm:pt>
    <dgm:pt modelId="{FB9F3C69-EB55-41F3-A799-FDBC1CB71BD7}">
      <dgm:prSet phldrT="[Texto]"/>
      <dgm:spPr/>
      <dgm:t>
        <a:bodyPr/>
        <a:lstStyle/>
        <a:p>
          <a:r>
            <a:rPr lang="es-ES" dirty="0"/>
            <a:t>ESTRATEGIA 1</a:t>
          </a:r>
          <a:endParaRPr lang="es-CO" dirty="0"/>
        </a:p>
      </dgm:t>
    </dgm:pt>
    <dgm:pt modelId="{8D7451DD-813F-4A68-A646-33BDE037E455}" type="parTrans" cxnId="{3ADE27F4-B33D-4D38-B82D-F9532FD267D6}">
      <dgm:prSet/>
      <dgm:spPr/>
      <dgm:t>
        <a:bodyPr/>
        <a:lstStyle/>
        <a:p>
          <a:endParaRPr lang="es-CO"/>
        </a:p>
      </dgm:t>
    </dgm:pt>
    <dgm:pt modelId="{B5035871-5CF7-4791-87B8-50A56E631D6D}" type="sibTrans" cxnId="{3ADE27F4-B33D-4D38-B82D-F9532FD267D6}">
      <dgm:prSet/>
      <dgm:spPr/>
      <dgm:t>
        <a:bodyPr/>
        <a:lstStyle/>
        <a:p>
          <a:endParaRPr lang="es-CO"/>
        </a:p>
      </dgm:t>
    </dgm:pt>
    <dgm:pt modelId="{889549EE-19B4-4AB8-A6A4-D6A53C21C17B}">
      <dgm:prSet phldrT="[Texto]"/>
      <dgm:spPr/>
      <dgm:t>
        <a:bodyPr/>
        <a:lstStyle/>
        <a:p>
          <a:r>
            <a:rPr lang="es-ES" dirty="0"/>
            <a:t>Misión Propuesta</a:t>
          </a:r>
          <a:endParaRPr lang="es-CO" dirty="0"/>
        </a:p>
      </dgm:t>
    </dgm:pt>
    <dgm:pt modelId="{96A885B4-DE69-401E-8B2D-D89D52F34497}" type="parTrans" cxnId="{61708D72-CFEE-4893-9E14-3BCF74AD24B5}">
      <dgm:prSet/>
      <dgm:spPr/>
      <dgm:t>
        <a:bodyPr/>
        <a:lstStyle/>
        <a:p>
          <a:endParaRPr lang="es-CO"/>
        </a:p>
      </dgm:t>
    </dgm:pt>
    <dgm:pt modelId="{CF973299-7B3B-4605-9536-786927A2FC83}" type="sibTrans" cxnId="{61708D72-CFEE-4893-9E14-3BCF74AD24B5}">
      <dgm:prSet/>
      <dgm:spPr/>
      <dgm:t>
        <a:bodyPr/>
        <a:lstStyle/>
        <a:p>
          <a:endParaRPr lang="es-CO"/>
        </a:p>
      </dgm:t>
    </dgm:pt>
    <dgm:pt modelId="{69937FFA-1588-4C52-937D-4F68C76DA039}">
      <dgm:prSet phldrT="[Texto]"/>
      <dgm:spPr/>
      <dgm:t>
        <a:bodyPr/>
        <a:lstStyle/>
        <a:p>
          <a:r>
            <a:rPr lang="es-ES" dirty="0"/>
            <a:t>Visión Propuesta</a:t>
          </a:r>
          <a:endParaRPr lang="es-CO" dirty="0"/>
        </a:p>
      </dgm:t>
    </dgm:pt>
    <dgm:pt modelId="{A8836CD6-CB53-4D31-9B7D-AD858E3BCE5A}" type="parTrans" cxnId="{1EBA4927-34AE-416D-9E3F-C93F88002B7B}">
      <dgm:prSet/>
      <dgm:spPr/>
      <dgm:t>
        <a:bodyPr/>
        <a:lstStyle/>
        <a:p>
          <a:endParaRPr lang="es-CO"/>
        </a:p>
      </dgm:t>
    </dgm:pt>
    <dgm:pt modelId="{CCEC4A1B-A16E-48A0-9DFD-1BB12EC0C1D0}" type="sibTrans" cxnId="{1EBA4927-34AE-416D-9E3F-C93F88002B7B}">
      <dgm:prSet/>
      <dgm:spPr/>
      <dgm:t>
        <a:bodyPr/>
        <a:lstStyle/>
        <a:p>
          <a:endParaRPr lang="es-CO"/>
        </a:p>
      </dgm:t>
    </dgm:pt>
    <dgm:pt modelId="{63E96AE2-BF3C-4690-8CDA-C23B4212EEF5}">
      <dgm:prSet phldrT="[Texto]"/>
      <dgm:spPr/>
      <dgm:t>
        <a:bodyPr/>
        <a:lstStyle/>
        <a:p>
          <a:r>
            <a:rPr lang="es-ES" dirty="0"/>
            <a:t>ESTRATEGIA 2</a:t>
          </a:r>
          <a:endParaRPr lang="es-CO" dirty="0"/>
        </a:p>
      </dgm:t>
    </dgm:pt>
    <dgm:pt modelId="{D1204E5B-4A0F-4C3F-A304-95A47882A276}" type="parTrans" cxnId="{EB5D89AF-D336-41B6-9FEA-0305CC82F84E}">
      <dgm:prSet/>
      <dgm:spPr/>
      <dgm:t>
        <a:bodyPr/>
        <a:lstStyle/>
        <a:p>
          <a:endParaRPr lang="es-CO"/>
        </a:p>
      </dgm:t>
    </dgm:pt>
    <dgm:pt modelId="{681BA979-A905-4638-AB06-56C196EF0BB8}" type="sibTrans" cxnId="{EB5D89AF-D336-41B6-9FEA-0305CC82F84E}">
      <dgm:prSet/>
      <dgm:spPr/>
      <dgm:t>
        <a:bodyPr/>
        <a:lstStyle/>
        <a:p>
          <a:endParaRPr lang="es-CO"/>
        </a:p>
      </dgm:t>
    </dgm:pt>
    <dgm:pt modelId="{C31E2F61-7EA1-4FF4-AA0B-90E525614879}">
      <dgm:prSet phldrT="[Texto]"/>
      <dgm:spPr/>
      <dgm:t>
        <a:bodyPr/>
        <a:lstStyle/>
        <a:p>
          <a:r>
            <a:rPr lang="es-ES" dirty="0"/>
            <a:t>Ruta Organigrama</a:t>
          </a:r>
          <a:endParaRPr lang="es-CO" dirty="0"/>
        </a:p>
      </dgm:t>
    </dgm:pt>
    <dgm:pt modelId="{13F31247-6610-4E77-BBC7-9BA5F98E72E1}" type="parTrans" cxnId="{2FAAA32D-715B-44E2-AD19-D5F5B50F5CA7}">
      <dgm:prSet/>
      <dgm:spPr/>
      <dgm:t>
        <a:bodyPr/>
        <a:lstStyle/>
        <a:p>
          <a:endParaRPr lang="es-CO"/>
        </a:p>
      </dgm:t>
    </dgm:pt>
    <dgm:pt modelId="{2CB2E5BD-2BCF-4B7A-8B67-104F8ED75C72}" type="sibTrans" cxnId="{2FAAA32D-715B-44E2-AD19-D5F5B50F5CA7}">
      <dgm:prSet/>
      <dgm:spPr/>
      <dgm:t>
        <a:bodyPr/>
        <a:lstStyle/>
        <a:p>
          <a:endParaRPr lang="es-CO"/>
        </a:p>
      </dgm:t>
    </dgm:pt>
    <dgm:pt modelId="{FC9440ED-113D-444A-AFE2-5CCA5622EDF3}">
      <dgm:prSet phldrT="[Texto]"/>
      <dgm:spPr/>
      <dgm:t>
        <a:bodyPr/>
        <a:lstStyle/>
        <a:p>
          <a:r>
            <a:rPr lang="es-ES" dirty="0"/>
            <a:t>ESTRATEGIA 3</a:t>
          </a:r>
          <a:endParaRPr lang="es-CO" dirty="0"/>
        </a:p>
      </dgm:t>
    </dgm:pt>
    <dgm:pt modelId="{E402EBC9-8642-4021-8B9A-A0F9B543415D}" type="parTrans" cxnId="{96A12889-0618-41F5-A754-23DA7562F320}">
      <dgm:prSet/>
      <dgm:spPr/>
      <dgm:t>
        <a:bodyPr/>
        <a:lstStyle/>
        <a:p>
          <a:endParaRPr lang="es-CO"/>
        </a:p>
      </dgm:t>
    </dgm:pt>
    <dgm:pt modelId="{D2FF7714-B5BA-4FD0-B925-7DBB80A6FF18}" type="sibTrans" cxnId="{96A12889-0618-41F5-A754-23DA7562F320}">
      <dgm:prSet/>
      <dgm:spPr/>
      <dgm:t>
        <a:bodyPr/>
        <a:lstStyle/>
        <a:p>
          <a:endParaRPr lang="es-CO"/>
        </a:p>
      </dgm:t>
    </dgm:pt>
    <dgm:pt modelId="{D2ABFB04-5BFA-4D3B-B538-81392EA8B737}">
      <dgm:prSet phldrT="[Texto]"/>
      <dgm:spPr/>
      <dgm:t>
        <a:bodyPr/>
        <a:lstStyle/>
        <a:p>
          <a:r>
            <a:rPr lang="es-ES" dirty="0"/>
            <a:t>Cargos y Funciones</a:t>
          </a:r>
          <a:endParaRPr lang="es-CO" dirty="0"/>
        </a:p>
      </dgm:t>
    </dgm:pt>
    <dgm:pt modelId="{7DDCCB09-9D7B-4200-9F78-32075CC015B3}" type="parTrans" cxnId="{9E17E6D7-3591-4F08-BE27-44102DBFFFEC}">
      <dgm:prSet/>
      <dgm:spPr/>
      <dgm:t>
        <a:bodyPr/>
        <a:lstStyle/>
        <a:p>
          <a:endParaRPr lang="es-CO"/>
        </a:p>
      </dgm:t>
    </dgm:pt>
    <dgm:pt modelId="{5F188FD8-2C57-4E36-BE07-7802C50D90C2}" type="sibTrans" cxnId="{9E17E6D7-3591-4F08-BE27-44102DBFFFEC}">
      <dgm:prSet/>
      <dgm:spPr/>
      <dgm:t>
        <a:bodyPr/>
        <a:lstStyle/>
        <a:p>
          <a:endParaRPr lang="es-CO"/>
        </a:p>
      </dgm:t>
    </dgm:pt>
    <dgm:pt modelId="{9A0F6AAC-28C1-498F-BE35-74D8F7B9F1FF}">
      <dgm:prSet phldrT="[Texto]"/>
      <dgm:spPr/>
      <dgm:t>
        <a:bodyPr/>
        <a:lstStyle/>
        <a:p>
          <a:r>
            <a:rPr lang="es-ES" dirty="0"/>
            <a:t>ESTRATEGIA 4</a:t>
          </a:r>
          <a:endParaRPr lang="es-CO" dirty="0"/>
        </a:p>
      </dgm:t>
    </dgm:pt>
    <dgm:pt modelId="{CFEDDE36-5F3E-45D5-9C7A-C5A5EA319D89}" type="parTrans" cxnId="{C276008F-CD99-431E-8B76-BFC848E79288}">
      <dgm:prSet/>
      <dgm:spPr/>
      <dgm:t>
        <a:bodyPr/>
        <a:lstStyle/>
        <a:p>
          <a:endParaRPr lang="es-CO"/>
        </a:p>
      </dgm:t>
    </dgm:pt>
    <dgm:pt modelId="{62D9DBCC-04D3-41D8-928C-5ED170E8C459}" type="sibTrans" cxnId="{C276008F-CD99-431E-8B76-BFC848E79288}">
      <dgm:prSet/>
      <dgm:spPr/>
      <dgm:t>
        <a:bodyPr/>
        <a:lstStyle/>
        <a:p>
          <a:endParaRPr lang="es-CO"/>
        </a:p>
      </dgm:t>
    </dgm:pt>
    <dgm:pt modelId="{28481BD2-8E8C-42D6-AE07-B0B872A23D9F}">
      <dgm:prSet phldrT="[Texto]"/>
      <dgm:spPr/>
      <dgm:t>
        <a:bodyPr/>
        <a:lstStyle/>
        <a:p>
          <a:r>
            <a:rPr lang="es-ES" dirty="0"/>
            <a:t>Propuesta de Valores</a:t>
          </a:r>
          <a:endParaRPr lang="es-CO" dirty="0"/>
        </a:p>
      </dgm:t>
    </dgm:pt>
    <dgm:pt modelId="{3B34987C-65C8-4C9A-9336-E65865441C5A}" type="parTrans" cxnId="{AC096F95-4568-4FC5-B013-0B6012370E93}">
      <dgm:prSet/>
      <dgm:spPr/>
      <dgm:t>
        <a:bodyPr/>
        <a:lstStyle/>
        <a:p>
          <a:endParaRPr lang="es-CO"/>
        </a:p>
      </dgm:t>
    </dgm:pt>
    <dgm:pt modelId="{357BA315-67F2-448A-93A6-C34CED40BDCD}" type="sibTrans" cxnId="{AC096F95-4568-4FC5-B013-0B6012370E93}">
      <dgm:prSet/>
      <dgm:spPr/>
      <dgm:t>
        <a:bodyPr/>
        <a:lstStyle/>
        <a:p>
          <a:endParaRPr lang="es-CO"/>
        </a:p>
      </dgm:t>
    </dgm:pt>
    <dgm:pt modelId="{07321E3E-60FF-4024-B3CE-27B8D5A4168A}">
      <dgm:prSet phldrT="[Texto]"/>
      <dgm:spPr/>
      <dgm:t>
        <a:bodyPr/>
        <a:lstStyle/>
        <a:p>
          <a:r>
            <a:rPr lang="es-ES" dirty="0"/>
            <a:t>Reglamento Interno</a:t>
          </a:r>
          <a:endParaRPr lang="es-CO" dirty="0"/>
        </a:p>
      </dgm:t>
    </dgm:pt>
    <dgm:pt modelId="{4C021261-DFED-4B5F-A1EA-E4605F5CB6DB}" type="parTrans" cxnId="{8E98F1CA-7C2D-4731-95AC-59E0E427F976}">
      <dgm:prSet/>
      <dgm:spPr/>
      <dgm:t>
        <a:bodyPr/>
        <a:lstStyle/>
        <a:p>
          <a:endParaRPr lang="es-CO"/>
        </a:p>
      </dgm:t>
    </dgm:pt>
    <dgm:pt modelId="{F25937F7-3710-4234-B1BF-3E10B1ACF5E4}" type="sibTrans" cxnId="{8E98F1CA-7C2D-4731-95AC-59E0E427F976}">
      <dgm:prSet/>
      <dgm:spPr/>
      <dgm:t>
        <a:bodyPr/>
        <a:lstStyle/>
        <a:p>
          <a:endParaRPr lang="es-CO"/>
        </a:p>
      </dgm:t>
    </dgm:pt>
    <dgm:pt modelId="{C2572450-8F2E-4459-B1E7-9E9BA42738A0}" type="pres">
      <dgm:prSet presAssocID="{38595D12-386F-44F1-8FFF-F314E9718506}" presName="Name0" presStyleCnt="0">
        <dgm:presLayoutVars>
          <dgm:dir/>
          <dgm:animLvl val="lvl"/>
          <dgm:resizeHandles val="exact"/>
        </dgm:presLayoutVars>
      </dgm:prSet>
      <dgm:spPr/>
    </dgm:pt>
    <dgm:pt modelId="{80AEF546-BC63-4199-8BC7-E8B253B04CB0}" type="pres">
      <dgm:prSet presAssocID="{FB9F3C69-EB55-41F3-A799-FDBC1CB71BD7}" presName="composite" presStyleCnt="0"/>
      <dgm:spPr/>
    </dgm:pt>
    <dgm:pt modelId="{4830CC7B-6D72-427D-9C61-C163283BA101}" type="pres">
      <dgm:prSet presAssocID="{FB9F3C69-EB55-41F3-A799-FDBC1CB71BD7}" presName="parTx" presStyleLbl="alignNode1" presStyleIdx="0" presStyleCnt="4">
        <dgm:presLayoutVars>
          <dgm:chMax val="0"/>
          <dgm:chPref val="0"/>
          <dgm:bulletEnabled val="1"/>
        </dgm:presLayoutVars>
      </dgm:prSet>
      <dgm:spPr/>
    </dgm:pt>
    <dgm:pt modelId="{38BACE9B-AD5E-442E-9AE1-EB87FC32917F}" type="pres">
      <dgm:prSet presAssocID="{FB9F3C69-EB55-41F3-A799-FDBC1CB71BD7}" presName="desTx" presStyleLbl="alignAccFollowNode1" presStyleIdx="0" presStyleCnt="4">
        <dgm:presLayoutVars>
          <dgm:bulletEnabled val="1"/>
        </dgm:presLayoutVars>
      </dgm:prSet>
      <dgm:spPr/>
    </dgm:pt>
    <dgm:pt modelId="{863362CC-881A-4B5D-BD1C-DB22BB1759B4}" type="pres">
      <dgm:prSet presAssocID="{B5035871-5CF7-4791-87B8-50A56E631D6D}" presName="space" presStyleCnt="0"/>
      <dgm:spPr/>
    </dgm:pt>
    <dgm:pt modelId="{62500DA0-ABEF-4C38-AF3C-1C96FAF74E7D}" type="pres">
      <dgm:prSet presAssocID="{63E96AE2-BF3C-4690-8CDA-C23B4212EEF5}" presName="composite" presStyleCnt="0"/>
      <dgm:spPr/>
    </dgm:pt>
    <dgm:pt modelId="{55CDBA74-D31E-409A-AC90-1FBF0365A76C}" type="pres">
      <dgm:prSet presAssocID="{63E96AE2-BF3C-4690-8CDA-C23B4212EEF5}" presName="parTx" presStyleLbl="alignNode1" presStyleIdx="1" presStyleCnt="4">
        <dgm:presLayoutVars>
          <dgm:chMax val="0"/>
          <dgm:chPref val="0"/>
          <dgm:bulletEnabled val="1"/>
        </dgm:presLayoutVars>
      </dgm:prSet>
      <dgm:spPr/>
    </dgm:pt>
    <dgm:pt modelId="{C38BE15D-9501-4C77-B238-C1A57432C2AE}" type="pres">
      <dgm:prSet presAssocID="{63E96AE2-BF3C-4690-8CDA-C23B4212EEF5}" presName="desTx" presStyleLbl="alignAccFollowNode1" presStyleIdx="1" presStyleCnt="4">
        <dgm:presLayoutVars>
          <dgm:bulletEnabled val="1"/>
        </dgm:presLayoutVars>
      </dgm:prSet>
      <dgm:spPr/>
    </dgm:pt>
    <dgm:pt modelId="{8ABC4691-0D2E-45B4-8404-D2B0F5C6A448}" type="pres">
      <dgm:prSet presAssocID="{681BA979-A905-4638-AB06-56C196EF0BB8}" presName="space" presStyleCnt="0"/>
      <dgm:spPr/>
    </dgm:pt>
    <dgm:pt modelId="{7AFAC1B5-05AD-4E0B-9A90-6A1A8819A6DE}" type="pres">
      <dgm:prSet presAssocID="{FC9440ED-113D-444A-AFE2-5CCA5622EDF3}" presName="composite" presStyleCnt="0"/>
      <dgm:spPr/>
    </dgm:pt>
    <dgm:pt modelId="{1F1952F5-7203-4899-AC2D-289A6E4FCF4C}" type="pres">
      <dgm:prSet presAssocID="{FC9440ED-113D-444A-AFE2-5CCA5622EDF3}" presName="parTx" presStyleLbl="alignNode1" presStyleIdx="2" presStyleCnt="4">
        <dgm:presLayoutVars>
          <dgm:chMax val="0"/>
          <dgm:chPref val="0"/>
          <dgm:bulletEnabled val="1"/>
        </dgm:presLayoutVars>
      </dgm:prSet>
      <dgm:spPr/>
    </dgm:pt>
    <dgm:pt modelId="{A0EE8E94-805B-491F-BC6E-65DE8E94181D}" type="pres">
      <dgm:prSet presAssocID="{FC9440ED-113D-444A-AFE2-5CCA5622EDF3}" presName="desTx" presStyleLbl="alignAccFollowNode1" presStyleIdx="2" presStyleCnt="4">
        <dgm:presLayoutVars>
          <dgm:bulletEnabled val="1"/>
        </dgm:presLayoutVars>
      </dgm:prSet>
      <dgm:spPr/>
    </dgm:pt>
    <dgm:pt modelId="{8D955869-29F4-4631-B60D-3EEE074882D2}" type="pres">
      <dgm:prSet presAssocID="{D2FF7714-B5BA-4FD0-B925-7DBB80A6FF18}" presName="space" presStyleCnt="0"/>
      <dgm:spPr/>
    </dgm:pt>
    <dgm:pt modelId="{8862F38D-0175-4F51-8445-B29F34312F73}" type="pres">
      <dgm:prSet presAssocID="{9A0F6AAC-28C1-498F-BE35-74D8F7B9F1FF}" presName="composite" presStyleCnt="0"/>
      <dgm:spPr/>
    </dgm:pt>
    <dgm:pt modelId="{6D214D56-7470-44A1-9AA9-075F39255CBC}" type="pres">
      <dgm:prSet presAssocID="{9A0F6AAC-28C1-498F-BE35-74D8F7B9F1FF}" presName="parTx" presStyleLbl="alignNode1" presStyleIdx="3" presStyleCnt="4">
        <dgm:presLayoutVars>
          <dgm:chMax val="0"/>
          <dgm:chPref val="0"/>
          <dgm:bulletEnabled val="1"/>
        </dgm:presLayoutVars>
      </dgm:prSet>
      <dgm:spPr/>
    </dgm:pt>
    <dgm:pt modelId="{5CCD3958-63A1-4CC3-B6E4-803B9E9CC9D2}" type="pres">
      <dgm:prSet presAssocID="{9A0F6AAC-28C1-498F-BE35-74D8F7B9F1FF}" presName="desTx" presStyleLbl="alignAccFollowNode1" presStyleIdx="3" presStyleCnt="4">
        <dgm:presLayoutVars>
          <dgm:bulletEnabled val="1"/>
        </dgm:presLayoutVars>
      </dgm:prSet>
      <dgm:spPr/>
    </dgm:pt>
  </dgm:ptLst>
  <dgm:cxnLst>
    <dgm:cxn modelId="{1EBA4927-34AE-416D-9E3F-C93F88002B7B}" srcId="{FB9F3C69-EB55-41F3-A799-FDBC1CB71BD7}" destId="{69937FFA-1588-4C52-937D-4F68C76DA039}" srcOrd="1" destOrd="0" parTransId="{A8836CD6-CB53-4D31-9B7D-AD858E3BCE5A}" sibTransId="{CCEC4A1B-A16E-48A0-9DFD-1BB12EC0C1D0}"/>
    <dgm:cxn modelId="{2FAAA32D-715B-44E2-AD19-D5F5B50F5CA7}" srcId="{63E96AE2-BF3C-4690-8CDA-C23B4212EEF5}" destId="{C31E2F61-7EA1-4FF4-AA0B-90E525614879}" srcOrd="0" destOrd="0" parTransId="{13F31247-6610-4E77-BBC7-9BA5F98E72E1}" sibTransId="{2CB2E5BD-2BCF-4B7A-8B67-104F8ED75C72}"/>
    <dgm:cxn modelId="{EBA38047-74E0-48AE-A339-1881DDDDCDEA}" type="presOf" srcId="{38595D12-386F-44F1-8FFF-F314E9718506}" destId="{C2572450-8F2E-4459-B1E7-9E9BA42738A0}" srcOrd="0" destOrd="0" presId="urn:microsoft.com/office/officeart/2005/8/layout/hList1"/>
    <dgm:cxn modelId="{61708D72-CFEE-4893-9E14-3BCF74AD24B5}" srcId="{FB9F3C69-EB55-41F3-A799-FDBC1CB71BD7}" destId="{889549EE-19B4-4AB8-A6A4-D6A53C21C17B}" srcOrd="0" destOrd="0" parTransId="{96A885B4-DE69-401E-8B2D-D89D52F34497}" sibTransId="{CF973299-7B3B-4605-9536-786927A2FC83}"/>
    <dgm:cxn modelId="{00005779-F786-44E7-85DB-DD7DCB433463}" type="presOf" srcId="{889549EE-19B4-4AB8-A6A4-D6A53C21C17B}" destId="{38BACE9B-AD5E-442E-9AE1-EB87FC32917F}" srcOrd="0" destOrd="0" presId="urn:microsoft.com/office/officeart/2005/8/layout/hList1"/>
    <dgm:cxn modelId="{4078765A-707E-42DE-B7C7-E76EA4C85A4D}" type="presOf" srcId="{9A0F6AAC-28C1-498F-BE35-74D8F7B9F1FF}" destId="{6D214D56-7470-44A1-9AA9-075F39255CBC}" srcOrd="0" destOrd="0" presId="urn:microsoft.com/office/officeart/2005/8/layout/hList1"/>
    <dgm:cxn modelId="{8780A883-6231-4215-8155-512A3C94C7CF}" type="presOf" srcId="{D2ABFB04-5BFA-4D3B-B538-81392EA8B737}" destId="{A0EE8E94-805B-491F-BC6E-65DE8E94181D}" srcOrd="0" destOrd="0" presId="urn:microsoft.com/office/officeart/2005/8/layout/hList1"/>
    <dgm:cxn modelId="{96A12889-0618-41F5-A754-23DA7562F320}" srcId="{38595D12-386F-44F1-8FFF-F314E9718506}" destId="{FC9440ED-113D-444A-AFE2-5CCA5622EDF3}" srcOrd="2" destOrd="0" parTransId="{E402EBC9-8642-4021-8B9A-A0F9B543415D}" sibTransId="{D2FF7714-B5BA-4FD0-B925-7DBB80A6FF18}"/>
    <dgm:cxn modelId="{C276008F-CD99-431E-8B76-BFC848E79288}" srcId="{38595D12-386F-44F1-8FFF-F314E9718506}" destId="{9A0F6AAC-28C1-498F-BE35-74D8F7B9F1FF}" srcOrd="3" destOrd="0" parTransId="{CFEDDE36-5F3E-45D5-9C7A-C5A5EA319D89}" sibTransId="{62D9DBCC-04D3-41D8-928C-5ED170E8C459}"/>
    <dgm:cxn modelId="{AC096F95-4568-4FC5-B013-0B6012370E93}" srcId="{FB9F3C69-EB55-41F3-A799-FDBC1CB71BD7}" destId="{28481BD2-8E8C-42D6-AE07-B0B872A23D9F}" srcOrd="2" destOrd="0" parTransId="{3B34987C-65C8-4C9A-9336-E65865441C5A}" sibTransId="{357BA315-67F2-448A-93A6-C34CED40BDCD}"/>
    <dgm:cxn modelId="{EB5D89AF-D336-41B6-9FEA-0305CC82F84E}" srcId="{38595D12-386F-44F1-8FFF-F314E9718506}" destId="{63E96AE2-BF3C-4690-8CDA-C23B4212EEF5}" srcOrd="1" destOrd="0" parTransId="{D1204E5B-4A0F-4C3F-A304-95A47882A276}" sibTransId="{681BA979-A905-4638-AB06-56C196EF0BB8}"/>
    <dgm:cxn modelId="{E622F4B2-E322-4D75-B73E-B7EBE91B0989}" type="presOf" srcId="{69937FFA-1588-4C52-937D-4F68C76DA039}" destId="{38BACE9B-AD5E-442E-9AE1-EB87FC32917F}" srcOrd="0" destOrd="1" presId="urn:microsoft.com/office/officeart/2005/8/layout/hList1"/>
    <dgm:cxn modelId="{45A4A8B3-0CDA-4E25-B8A0-69F5A7F50812}" type="presOf" srcId="{07321E3E-60FF-4024-B3CE-27B8D5A4168A}" destId="{5CCD3958-63A1-4CC3-B6E4-803B9E9CC9D2}" srcOrd="0" destOrd="0" presId="urn:microsoft.com/office/officeart/2005/8/layout/hList1"/>
    <dgm:cxn modelId="{51F254BF-8D91-47B5-9DFB-B34835A6130D}" type="presOf" srcId="{FB9F3C69-EB55-41F3-A799-FDBC1CB71BD7}" destId="{4830CC7B-6D72-427D-9C61-C163283BA101}" srcOrd="0" destOrd="0" presId="urn:microsoft.com/office/officeart/2005/8/layout/hList1"/>
    <dgm:cxn modelId="{16037DC0-DFB8-42E7-9A96-8C286A57964E}" type="presOf" srcId="{C31E2F61-7EA1-4FF4-AA0B-90E525614879}" destId="{C38BE15D-9501-4C77-B238-C1A57432C2AE}" srcOrd="0" destOrd="0" presId="urn:microsoft.com/office/officeart/2005/8/layout/hList1"/>
    <dgm:cxn modelId="{8E98F1CA-7C2D-4731-95AC-59E0E427F976}" srcId="{9A0F6AAC-28C1-498F-BE35-74D8F7B9F1FF}" destId="{07321E3E-60FF-4024-B3CE-27B8D5A4168A}" srcOrd="0" destOrd="0" parTransId="{4C021261-DFED-4B5F-A1EA-E4605F5CB6DB}" sibTransId="{F25937F7-3710-4234-B1BF-3E10B1ACF5E4}"/>
    <dgm:cxn modelId="{B1E049CD-8BD2-49D9-90A5-0F3848281AEE}" type="presOf" srcId="{FC9440ED-113D-444A-AFE2-5CCA5622EDF3}" destId="{1F1952F5-7203-4899-AC2D-289A6E4FCF4C}" srcOrd="0" destOrd="0" presId="urn:microsoft.com/office/officeart/2005/8/layout/hList1"/>
    <dgm:cxn modelId="{9E17E6D7-3591-4F08-BE27-44102DBFFFEC}" srcId="{FC9440ED-113D-444A-AFE2-5CCA5622EDF3}" destId="{D2ABFB04-5BFA-4D3B-B538-81392EA8B737}" srcOrd="0" destOrd="0" parTransId="{7DDCCB09-9D7B-4200-9F78-32075CC015B3}" sibTransId="{5F188FD8-2C57-4E36-BE07-7802C50D90C2}"/>
    <dgm:cxn modelId="{298524DE-BA57-43CF-A0CB-988CDDEA76BB}" type="presOf" srcId="{63E96AE2-BF3C-4690-8CDA-C23B4212EEF5}" destId="{55CDBA74-D31E-409A-AC90-1FBF0365A76C}" srcOrd="0" destOrd="0" presId="urn:microsoft.com/office/officeart/2005/8/layout/hList1"/>
    <dgm:cxn modelId="{3ADE27F4-B33D-4D38-B82D-F9532FD267D6}" srcId="{38595D12-386F-44F1-8FFF-F314E9718506}" destId="{FB9F3C69-EB55-41F3-A799-FDBC1CB71BD7}" srcOrd="0" destOrd="0" parTransId="{8D7451DD-813F-4A68-A646-33BDE037E455}" sibTransId="{B5035871-5CF7-4791-87B8-50A56E631D6D}"/>
    <dgm:cxn modelId="{434C7BFC-957E-4F49-8E50-C216056D94E5}" type="presOf" srcId="{28481BD2-8E8C-42D6-AE07-B0B872A23D9F}" destId="{38BACE9B-AD5E-442E-9AE1-EB87FC32917F}" srcOrd="0" destOrd="2" presId="urn:microsoft.com/office/officeart/2005/8/layout/hList1"/>
    <dgm:cxn modelId="{EF00EB73-F17C-4869-82C3-BFCCCA5AA71D}" type="presParOf" srcId="{C2572450-8F2E-4459-B1E7-9E9BA42738A0}" destId="{80AEF546-BC63-4199-8BC7-E8B253B04CB0}" srcOrd="0" destOrd="0" presId="urn:microsoft.com/office/officeart/2005/8/layout/hList1"/>
    <dgm:cxn modelId="{B0D01370-C5EA-4B96-ADFD-B793DDD9CED2}" type="presParOf" srcId="{80AEF546-BC63-4199-8BC7-E8B253B04CB0}" destId="{4830CC7B-6D72-427D-9C61-C163283BA101}" srcOrd="0" destOrd="0" presId="urn:microsoft.com/office/officeart/2005/8/layout/hList1"/>
    <dgm:cxn modelId="{C4CF8C61-77A2-4AF2-A3F5-51BBAC8AA6AD}" type="presParOf" srcId="{80AEF546-BC63-4199-8BC7-E8B253B04CB0}" destId="{38BACE9B-AD5E-442E-9AE1-EB87FC32917F}" srcOrd="1" destOrd="0" presId="urn:microsoft.com/office/officeart/2005/8/layout/hList1"/>
    <dgm:cxn modelId="{F820D2A8-4082-4282-A22C-624181E8ED2E}" type="presParOf" srcId="{C2572450-8F2E-4459-B1E7-9E9BA42738A0}" destId="{863362CC-881A-4B5D-BD1C-DB22BB1759B4}" srcOrd="1" destOrd="0" presId="urn:microsoft.com/office/officeart/2005/8/layout/hList1"/>
    <dgm:cxn modelId="{49071A22-6E81-43AE-962F-E825BA9E9BF5}" type="presParOf" srcId="{C2572450-8F2E-4459-B1E7-9E9BA42738A0}" destId="{62500DA0-ABEF-4C38-AF3C-1C96FAF74E7D}" srcOrd="2" destOrd="0" presId="urn:microsoft.com/office/officeart/2005/8/layout/hList1"/>
    <dgm:cxn modelId="{815F2605-DCB8-4D08-949B-0EF78F4998A1}" type="presParOf" srcId="{62500DA0-ABEF-4C38-AF3C-1C96FAF74E7D}" destId="{55CDBA74-D31E-409A-AC90-1FBF0365A76C}" srcOrd="0" destOrd="0" presId="urn:microsoft.com/office/officeart/2005/8/layout/hList1"/>
    <dgm:cxn modelId="{DC49BE1C-CE85-446F-A161-74F9AD2B788D}" type="presParOf" srcId="{62500DA0-ABEF-4C38-AF3C-1C96FAF74E7D}" destId="{C38BE15D-9501-4C77-B238-C1A57432C2AE}" srcOrd="1" destOrd="0" presId="urn:microsoft.com/office/officeart/2005/8/layout/hList1"/>
    <dgm:cxn modelId="{D24100D7-B876-47CD-9A97-2B06766B5654}" type="presParOf" srcId="{C2572450-8F2E-4459-B1E7-9E9BA42738A0}" destId="{8ABC4691-0D2E-45B4-8404-D2B0F5C6A448}" srcOrd="3" destOrd="0" presId="urn:microsoft.com/office/officeart/2005/8/layout/hList1"/>
    <dgm:cxn modelId="{75C7EE73-2CBC-4CE8-987D-C27EF1A1E9E6}" type="presParOf" srcId="{C2572450-8F2E-4459-B1E7-9E9BA42738A0}" destId="{7AFAC1B5-05AD-4E0B-9A90-6A1A8819A6DE}" srcOrd="4" destOrd="0" presId="urn:microsoft.com/office/officeart/2005/8/layout/hList1"/>
    <dgm:cxn modelId="{90894686-F480-484B-A346-D28C98D1C0D0}" type="presParOf" srcId="{7AFAC1B5-05AD-4E0B-9A90-6A1A8819A6DE}" destId="{1F1952F5-7203-4899-AC2D-289A6E4FCF4C}" srcOrd="0" destOrd="0" presId="urn:microsoft.com/office/officeart/2005/8/layout/hList1"/>
    <dgm:cxn modelId="{2FEBB0FB-5C62-45B2-A040-3EC1970BC569}" type="presParOf" srcId="{7AFAC1B5-05AD-4E0B-9A90-6A1A8819A6DE}" destId="{A0EE8E94-805B-491F-BC6E-65DE8E94181D}" srcOrd="1" destOrd="0" presId="urn:microsoft.com/office/officeart/2005/8/layout/hList1"/>
    <dgm:cxn modelId="{E57A9254-8584-4BB3-A4A0-1A60E107CCCB}" type="presParOf" srcId="{C2572450-8F2E-4459-B1E7-9E9BA42738A0}" destId="{8D955869-29F4-4631-B60D-3EEE074882D2}" srcOrd="5" destOrd="0" presId="urn:microsoft.com/office/officeart/2005/8/layout/hList1"/>
    <dgm:cxn modelId="{1AD2F4DC-B9B9-4958-9BFC-ACA667F35FCF}" type="presParOf" srcId="{C2572450-8F2E-4459-B1E7-9E9BA42738A0}" destId="{8862F38D-0175-4F51-8445-B29F34312F73}" srcOrd="6" destOrd="0" presId="urn:microsoft.com/office/officeart/2005/8/layout/hList1"/>
    <dgm:cxn modelId="{3C3DB97E-4942-4033-96AA-05876C1AF71A}" type="presParOf" srcId="{8862F38D-0175-4F51-8445-B29F34312F73}" destId="{6D214D56-7470-44A1-9AA9-075F39255CBC}" srcOrd="0" destOrd="0" presId="urn:microsoft.com/office/officeart/2005/8/layout/hList1"/>
    <dgm:cxn modelId="{669690E0-8DA5-487F-90F3-16B92EBA5977}" type="presParOf" srcId="{8862F38D-0175-4F51-8445-B29F34312F73}" destId="{5CCD3958-63A1-4CC3-B6E4-803B9E9CC9D2}"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CABDEBD-96CF-4028-817F-A9BD2C286CCD}" type="doc">
      <dgm:prSet loTypeId="urn:microsoft.com/office/officeart/2008/layout/LinedList" loCatId="list" qsTypeId="urn:microsoft.com/office/officeart/2005/8/quickstyle/simple1" qsCatId="simple" csTypeId="urn:microsoft.com/office/officeart/2005/8/colors/accent6_5" csCatId="accent6" phldr="1"/>
      <dgm:spPr/>
      <dgm:t>
        <a:bodyPr/>
        <a:lstStyle/>
        <a:p>
          <a:endParaRPr lang="es-CO"/>
        </a:p>
      </dgm:t>
    </dgm:pt>
    <dgm:pt modelId="{66AB0384-0EC5-4FCC-A69A-A473977930C5}">
      <dgm:prSet phldrT="[Texto]"/>
      <dgm:spPr/>
      <dgm:t>
        <a:bodyPr/>
        <a:lstStyle/>
        <a:p>
          <a:r>
            <a:rPr lang="es-CO" dirty="0"/>
            <a:t>Se afirma que la empresa DUARCORP S.A.S. a pesar de que tiene varios años de estar funcionando, actualmente presenta falencias en sus procesos administrativos debido a la falta de planeación estratégica. se hace necesario que la ruta de fortalecimiento debe ser acorde a los procesos, a las necesidades del mercado.</a:t>
          </a:r>
        </a:p>
      </dgm:t>
    </dgm:pt>
    <dgm:pt modelId="{05A77D19-CF29-4E80-BB1F-731F7FA99805}" type="parTrans" cxnId="{C12B67A1-BDEA-4D3D-BF21-AF1C84DEAF42}">
      <dgm:prSet/>
      <dgm:spPr/>
      <dgm:t>
        <a:bodyPr/>
        <a:lstStyle/>
        <a:p>
          <a:endParaRPr lang="es-CO"/>
        </a:p>
      </dgm:t>
    </dgm:pt>
    <dgm:pt modelId="{F744FECC-D6C9-4B2C-BD38-483E71B18CA5}" type="sibTrans" cxnId="{C12B67A1-BDEA-4D3D-BF21-AF1C84DEAF42}">
      <dgm:prSet/>
      <dgm:spPr/>
      <dgm:t>
        <a:bodyPr/>
        <a:lstStyle/>
        <a:p>
          <a:endParaRPr lang="es-CO"/>
        </a:p>
      </dgm:t>
    </dgm:pt>
    <dgm:pt modelId="{C63CCD11-AAB0-47AB-99E7-3EDE95E9021C}">
      <dgm:prSet phldrT="[Texto]"/>
      <dgm:spPr/>
      <dgm:t>
        <a:bodyPr/>
        <a:lstStyle/>
        <a:p>
          <a:r>
            <a:rPr lang="es-CO" dirty="0"/>
            <a:t>El diagnóstico realizado nos demuestra que la empresa tenía un déficit en su estructura organizacional, por medio de la ruta trazada en el segundo objetivo se logra realizar una propuesta para su fortalecimiento organizacional</a:t>
          </a:r>
        </a:p>
      </dgm:t>
    </dgm:pt>
    <dgm:pt modelId="{D86E1E43-56C8-4A88-8178-A708F3D770EE}" type="parTrans" cxnId="{82766F36-BC49-49EA-8167-135E3A1F8331}">
      <dgm:prSet/>
      <dgm:spPr/>
      <dgm:t>
        <a:bodyPr/>
        <a:lstStyle/>
        <a:p>
          <a:endParaRPr lang="es-CO"/>
        </a:p>
      </dgm:t>
    </dgm:pt>
    <dgm:pt modelId="{1C8DEF33-5F11-4BC0-A142-C29C5EA85FBC}" type="sibTrans" cxnId="{82766F36-BC49-49EA-8167-135E3A1F8331}">
      <dgm:prSet/>
      <dgm:spPr/>
      <dgm:t>
        <a:bodyPr/>
        <a:lstStyle/>
        <a:p>
          <a:endParaRPr lang="es-CO"/>
        </a:p>
      </dgm:t>
    </dgm:pt>
    <dgm:pt modelId="{38C10B66-2D63-4006-8447-97D7916F9D55}">
      <dgm:prSet phldrT="[Texto]"/>
      <dgm:spPr/>
      <dgm:t>
        <a:bodyPr/>
        <a:lstStyle/>
        <a:p>
          <a:r>
            <a:rPr lang="es-CO" dirty="0"/>
            <a:t>Una vez analizados e identificadas las debilidades por medio de las listas de chequeo realizadas en la empresa, los resultados arrojan una gran falencia administrativa, con aspectos internos físicos que requieren de gran atención, es por esto que se plantea implementar manual de funciones de los empleados, un mapa organizacional de la empresa, procesos de control interno de los procesos de la empresa, organización documental de la información, estos objetivos se analizaron e identificaron con la implementación de las herramientas y métodos administrativos anteriormente mencionados como principal prioridad para fortalecer la empresa.</a:t>
          </a:r>
        </a:p>
      </dgm:t>
    </dgm:pt>
    <dgm:pt modelId="{FAB9DAA7-6411-4711-BA3A-EA92D0A0E3B8}" type="parTrans" cxnId="{5ADDE165-B581-4377-8FD8-D77F66BF824D}">
      <dgm:prSet/>
      <dgm:spPr/>
      <dgm:t>
        <a:bodyPr/>
        <a:lstStyle/>
        <a:p>
          <a:endParaRPr lang="es-CO"/>
        </a:p>
      </dgm:t>
    </dgm:pt>
    <dgm:pt modelId="{0F87780C-087C-4EB7-B83C-7B1C348EA384}" type="sibTrans" cxnId="{5ADDE165-B581-4377-8FD8-D77F66BF824D}">
      <dgm:prSet/>
      <dgm:spPr/>
      <dgm:t>
        <a:bodyPr/>
        <a:lstStyle/>
        <a:p>
          <a:endParaRPr lang="es-CO"/>
        </a:p>
      </dgm:t>
    </dgm:pt>
    <dgm:pt modelId="{7F3C3B3B-926A-4C90-B03E-EA6F651C23FC}">
      <dgm:prSet phldrT="[Texto]"/>
      <dgm:spPr/>
      <dgm:t>
        <a:bodyPr/>
        <a:lstStyle/>
        <a:p>
          <a:pPr algn="l"/>
          <a:endParaRPr lang="es-ES" dirty="0"/>
        </a:p>
        <a:p>
          <a:pPr algn="l"/>
          <a:endParaRPr lang="es-ES" dirty="0"/>
        </a:p>
        <a:p>
          <a:pPr algn="l"/>
          <a:endParaRPr lang="es-ES" dirty="0"/>
        </a:p>
        <a:p>
          <a:pPr algn="l"/>
          <a:endParaRPr lang="es-ES" dirty="0"/>
        </a:p>
        <a:p>
          <a:pPr algn="l"/>
          <a:endParaRPr lang="es-ES" dirty="0"/>
        </a:p>
        <a:p>
          <a:pPr algn="l"/>
          <a:r>
            <a:rPr lang="es-ES" b="1" dirty="0">
              <a:solidFill>
                <a:schemeClr val="accent6"/>
              </a:solidFill>
            </a:rPr>
            <a:t>Conclusiones</a:t>
          </a:r>
          <a:endParaRPr lang="es-CO" b="1" dirty="0">
            <a:solidFill>
              <a:schemeClr val="accent6"/>
            </a:solidFill>
          </a:endParaRPr>
        </a:p>
      </dgm:t>
    </dgm:pt>
    <dgm:pt modelId="{379D5AC5-FEE5-4C52-8AE9-4DBBDD1A9D4D}" type="sibTrans" cxnId="{0F861BD1-8ED5-450F-92F2-67EBE1F89287}">
      <dgm:prSet/>
      <dgm:spPr/>
      <dgm:t>
        <a:bodyPr/>
        <a:lstStyle/>
        <a:p>
          <a:endParaRPr lang="es-CO"/>
        </a:p>
      </dgm:t>
    </dgm:pt>
    <dgm:pt modelId="{E8CF9E46-B0B2-416D-8ACF-C9C676251ED4}" type="parTrans" cxnId="{0F861BD1-8ED5-450F-92F2-67EBE1F89287}">
      <dgm:prSet/>
      <dgm:spPr/>
      <dgm:t>
        <a:bodyPr/>
        <a:lstStyle/>
        <a:p>
          <a:endParaRPr lang="es-CO"/>
        </a:p>
      </dgm:t>
    </dgm:pt>
    <dgm:pt modelId="{B0118152-6811-46A1-BEC0-F8CE16CB336B}" type="pres">
      <dgm:prSet presAssocID="{FCABDEBD-96CF-4028-817F-A9BD2C286CCD}" presName="vert0" presStyleCnt="0">
        <dgm:presLayoutVars>
          <dgm:dir/>
          <dgm:animOne val="branch"/>
          <dgm:animLvl val="lvl"/>
        </dgm:presLayoutVars>
      </dgm:prSet>
      <dgm:spPr/>
    </dgm:pt>
    <dgm:pt modelId="{7AAF5F7D-003E-4F87-BE46-AB515EE6F596}" type="pres">
      <dgm:prSet presAssocID="{7F3C3B3B-926A-4C90-B03E-EA6F651C23FC}" presName="thickLine" presStyleLbl="alignNode1" presStyleIdx="0" presStyleCnt="1"/>
      <dgm:spPr/>
    </dgm:pt>
    <dgm:pt modelId="{864DF4F5-A82C-41D5-8512-9FC24A06C90B}" type="pres">
      <dgm:prSet presAssocID="{7F3C3B3B-926A-4C90-B03E-EA6F651C23FC}" presName="horz1" presStyleCnt="0"/>
      <dgm:spPr/>
    </dgm:pt>
    <dgm:pt modelId="{A331A3EE-38B9-4854-8014-A24B52DDA5BA}" type="pres">
      <dgm:prSet presAssocID="{7F3C3B3B-926A-4C90-B03E-EA6F651C23FC}" presName="tx1" presStyleLbl="revTx" presStyleIdx="0" presStyleCnt="4"/>
      <dgm:spPr/>
    </dgm:pt>
    <dgm:pt modelId="{62C144FC-F00C-489E-9754-AAC681D1C278}" type="pres">
      <dgm:prSet presAssocID="{7F3C3B3B-926A-4C90-B03E-EA6F651C23FC}" presName="vert1" presStyleCnt="0"/>
      <dgm:spPr/>
    </dgm:pt>
    <dgm:pt modelId="{863667D8-B12B-452E-9C12-BC57308410D2}" type="pres">
      <dgm:prSet presAssocID="{66AB0384-0EC5-4FCC-A69A-A473977930C5}" presName="vertSpace2a" presStyleCnt="0"/>
      <dgm:spPr/>
    </dgm:pt>
    <dgm:pt modelId="{CEF834EA-5E38-4994-979E-60FA94D92A50}" type="pres">
      <dgm:prSet presAssocID="{66AB0384-0EC5-4FCC-A69A-A473977930C5}" presName="horz2" presStyleCnt="0"/>
      <dgm:spPr/>
    </dgm:pt>
    <dgm:pt modelId="{AEF46CF2-514C-4625-AC78-E55C89CB122C}" type="pres">
      <dgm:prSet presAssocID="{66AB0384-0EC5-4FCC-A69A-A473977930C5}" presName="horzSpace2" presStyleCnt="0"/>
      <dgm:spPr/>
    </dgm:pt>
    <dgm:pt modelId="{AECB868C-E580-45E3-9090-67DC1122DA42}" type="pres">
      <dgm:prSet presAssocID="{66AB0384-0EC5-4FCC-A69A-A473977930C5}" presName="tx2" presStyleLbl="revTx" presStyleIdx="1" presStyleCnt="4" custScaleY="91615" custLinFactNeighborY="11922"/>
      <dgm:spPr/>
    </dgm:pt>
    <dgm:pt modelId="{921F5B1F-8607-4F5F-B117-DC07397027DF}" type="pres">
      <dgm:prSet presAssocID="{66AB0384-0EC5-4FCC-A69A-A473977930C5}" presName="vert2" presStyleCnt="0"/>
      <dgm:spPr/>
    </dgm:pt>
    <dgm:pt modelId="{4D87912F-260F-42AC-8AFB-1A7CAD94C68D}" type="pres">
      <dgm:prSet presAssocID="{66AB0384-0EC5-4FCC-A69A-A473977930C5}" presName="thinLine2b" presStyleLbl="callout" presStyleIdx="0" presStyleCnt="3"/>
      <dgm:spPr/>
    </dgm:pt>
    <dgm:pt modelId="{988A7267-2767-4B94-A0C3-F5BBAA33A857}" type="pres">
      <dgm:prSet presAssocID="{66AB0384-0EC5-4FCC-A69A-A473977930C5}" presName="vertSpace2b" presStyleCnt="0"/>
      <dgm:spPr/>
    </dgm:pt>
    <dgm:pt modelId="{72A9ABAE-1638-4F32-B5E7-944B0C590F11}" type="pres">
      <dgm:prSet presAssocID="{C63CCD11-AAB0-47AB-99E7-3EDE95E9021C}" presName="horz2" presStyleCnt="0"/>
      <dgm:spPr/>
    </dgm:pt>
    <dgm:pt modelId="{3240C8B4-7D03-40B3-98DF-521E2F3618EE}" type="pres">
      <dgm:prSet presAssocID="{C63CCD11-AAB0-47AB-99E7-3EDE95E9021C}" presName="horzSpace2" presStyleCnt="0"/>
      <dgm:spPr/>
    </dgm:pt>
    <dgm:pt modelId="{0A620FC6-E431-4EA2-A754-63DB17538402}" type="pres">
      <dgm:prSet presAssocID="{C63CCD11-AAB0-47AB-99E7-3EDE95E9021C}" presName="tx2" presStyleLbl="revTx" presStyleIdx="2" presStyleCnt="4" custLinFactNeighborX="-399" custLinFactNeighborY="17590"/>
      <dgm:spPr/>
    </dgm:pt>
    <dgm:pt modelId="{030684E3-79CA-4278-9988-B0C523A86D2D}" type="pres">
      <dgm:prSet presAssocID="{C63CCD11-AAB0-47AB-99E7-3EDE95E9021C}" presName="vert2" presStyleCnt="0"/>
      <dgm:spPr/>
    </dgm:pt>
    <dgm:pt modelId="{5DA99B06-A375-433E-8569-9C93B65CD656}" type="pres">
      <dgm:prSet presAssocID="{C63CCD11-AAB0-47AB-99E7-3EDE95E9021C}" presName="thinLine2b" presStyleLbl="callout" presStyleIdx="1" presStyleCnt="3" custLinFactY="-300000" custLinFactNeighborY="-321018"/>
      <dgm:spPr/>
    </dgm:pt>
    <dgm:pt modelId="{42ACBA4A-D309-4151-9CFA-7C8F2CE30807}" type="pres">
      <dgm:prSet presAssocID="{C63CCD11-AAB0-47AB-99E7-3EDE95E9021C}" presName="vertSpace2b" presStyleCnt="0"/>
      <dgm:spPr/>
    </dgm:pt>
    <dgm:pt modelId="{AA05E3DF-66F2-42B7-A64B-53448B351914}" type="pres">
      <dgm:prSet presAssocID="{38C10B66-2D63-4006-8447-97D7916F9D55}" presName="horz2" presStyleCnt="0"/>
      <dgm:spPr/>
    </dgm:pt>
    <dgm:pt modelId="{D40B58EB-C615-47A2-96DA-3C3C607CAA8C}" type="pres">
      <dgm:prSet presAssocID="{38C10B66-2D63-4006-8447-97D7916F9D55}" presName="horzSpace2" presStyleCnt="0"/>
      <dgm:spPr/>
    </dgm:pt>
    <dgm:pt modelId="{79205A60-800E-4B5D-BEDF-AD32B6CE8C54}" type="pres">
      <dgm:prSet presAssocID="{38C10B66-2D63-4006-8447-97D7916F9D55}" presName="tx2" presStyleLbl="revTx" presStyleIdx="3" presStyleCnt="4" custScaleY="130857" custLinFactNeighborX="-399" custLinFactNeighborY="-13760"/>
      <dgm:spPr/>
    </dgm:pt>
    <dgm:pt modelId="{9343BC85-36BB-4C60-9314-00716F8F42F3}" type="pres">
      <dgm:prSet presAssocID="{38C10B66-2D63-4006-8447-97D7916F9D55}" presName="vert2" presStyleCnt="0"/>
      <dgm:spPr/>
    </dgm:pt>
    <dgm:pt modelId="{765D123F-6687-40B5-8E8A-CA600A3B3A27}" type="pres">
      <dgm:prSet presAssocID="{38C10B66-2D63-4006-8447-97D7916F9D55}" presName="thinLine2b" presStyleLbl="callout" presStyleIdx="2" presStyleCnt="3"/>
      <dgm:spPr/>
    </dgm:pt>
    <dgm:pt modelId="{9CEFDB0E-912C-4DCF-AB8C-19A44FB28BB1}" type="pres">
      <dgm:prSet presAssocID="{38C10B66-2D63-4006-8447-97D7916F9D55}" presName="vertSpace2b" presStyleCnt="0"/>
      <dgm:spPr/>
    </dgm:pt>
  </dgm:ptLst>
  <dgm:cxnLst>
    <dgm:cxn modelId="{5EDF4910-1411-48F6-895D-A4D4D00A01A9}" type="presOf" srcId="{7F3C3B3B-926A-4C90-B03E-EA6F651C23FC}" destId="{A331A3EE-38B9-4854-8014-A24B52DDA5BA}" srcOrd="0" destOrd="0" presId="urn:microsoft.com/office/officeart/2008/layout/LinedList"/>
    <dgm:cxn modelId="{82766F36-BC49-49EA-8167-135E3A1F8331}" srcId="{7F3C3B3B-926A-4C90-B03E-EA6F651C23FC}" destId="{C63CCD11-AAB0-47AB-99E7-3EDE95E9021C}" srcOrd="1" destOrd="0" parTransId="{D86E1E43-56C8-4A88-8178-A708F3D770EE}" sibTransId="{1C8DEF33-5F11-4BC0-A142-C29C5EA85FBC}"/>
    <dgm:cxn modelId="{35A3405B-EA7E-4B41-8612-57046A7B3039}" type="presOf" srcId="{38C10B66-2D63-4006-8447-97D7916F9D55}" destId="{79205A60-800E-4B5D-BEDF-AD32B6CE8C54}" srcOrd="0" destOrd="0" presId="urn:microsoft.com/office/officeart/2008/layout/LinedList"/>
    <dgm:cxn modelId="{74BD5942-C859-4ABF-8267-1AF18A254AEC}" type="presOf" srcId="{66AB0384-0EC5-4FCC-A69A-A473977930C5}" destId="{AECB868C-E580-45E3-9090-67DC1122DA42}" srcOrd="0" destOrd="0" presId="urn:microsoft.com/office/officeart/2008/layout/LinedList"/>
    <dgm:cxn modelId="{5ADDE165-B581-4377-8FD8-D77F66BF824D}" srcId="{7F3C3B3B-926A-4C90-B03E-EA6F651C23FC}" destId="{38C10B66-2D63-4006-8447-97D7916F9D55}" srcOrd="2" destOrd="0" parTransId="{FAB9DAA7-6411-4711-BA3A-EA92D0A0E3B8}" sibTransId="{0F87780C-087C-4EB7-B83C-7B1C348EA384}"/>
    <dgm:cxn modelId="{C12B67A1-BDEA-4D3D-BF21-AF1C84DEAF42}" srcId="{7F3C3B3B-926A-4C90-B03E-EA6F651C23FC}" destId="{66AB0384-0EC5-4FCC-A69A-A473977930C5}" srcOrd="0" destOrd="0" parTransId="{05A77D19-CF29-4E80-BB1F-731F7FA99805}" sibTransId="{F744FECC-D6C9-4B2C-BD38-483E71B18CA5}"/>
    <dgm:cxn modelId="{4B78B6A8-E759-4A46-98EE-F041FD1F2A29}" type="presOf" srcId="{C63CCD11-AAB0-47AB-99E7-3EDE95E9021C}" destId="{0A620FC6-E431-4EA2-A754-63DB17538402}" srcOrd="0" destOrd="0" presId="urn:microsoft.com/office/officeart/2008/layout/LinedList"/>
    <dgm:cxn modelId="{0F861BD1-8ED5-450F-92F2-67EBE1F89287}" srcId="{FCABDEBD-96CF-4028-817F-A9BD2C286CCD}" destId="{7F3C3B3B-926A-4C90-B03E-EA6F651C23FC}" srcOrd="0" destOrd="0" parTransId="{E8CF9E46-B0B2-416D-8ACF-C9C676251ED4}" sibTransId="{379D5AC5-FEE5-4C52-8AE9-4DBBDD1A9D4D}"/>
    <dgm:cxn modelId="{F7E128FB-2201-4087-9A38-9621235B89B4}" type="presOf" srcId="{FCABDEBD-96CF-4028-817F-A9BD2C286CCD}" destId="{B0118152-6811-46A1-BEC0-F8CE16CB336B}" srcOrd="0" destOrd="0" presId="urn:microsoft.com/office/officeart/2008/layout/LinedList"/>
    <dgm:cxn modelId="{872706F7-6B44-4001-8A76-EB600E6563B8}" type="presParOf" srcId="{B0118152-6811-46A1-BEC0-F8CE16CB336B}" destId="{7AAF5F7D-003E-4F87-BE46-AB515EE6F596}" srcOrd="0" destOrd="0" presId="urn:microsoft.com/office/officeart/2008/layout/LinedList"/>
    <dgm:cxn modelId="{1237C155-ECF9-47ED-A54B-6D01D4F9BEAE}" type="presParOf" srcId="{B0118152-6811-46A1-BEC0-F8CE16CB336B}" destId="{864DF4F5-A82C-41D5-8512-9FC24A06C90B}" srcOrd="1" destOrd="0" presId="urn:microsoft.com/office/officeart/2008/layout/LinedList"/>
    <dgm:cxn modelId="{D3D2270B-0178-4933-B737-0A3B40ECD523}" type="presParOf" srcId="{864DF4F5-A82C-41D5-8512-9FC24A06C90B}" destId="{A331A3EE-38B9-4854-8014-A24B52DDA5BA}" srcOrd="0" destOrd="0" presId="urn:microsoft.com/office/officeart/2008/layout/LinedList"/>
    <dgm:cxn modelId="{25123E74-DF37-41D0-8B90-9CEF158A4F80}" type="presParOf" srcId="{864DF4F5-A82C-41D5-8512-9FC24A06C90B}" destId="{62C144FC-F00C-489E-9754-AAC681D1C278}" srcOrd="1" destOrd="0" presId="urn:microsoft.com/office/officeart/2008/layout/LinedList"/>
    <dgm:cxn modelId="{880A046B-F871-4767-8CA2-44C6128E21D4}" type="presParOf" srcId="{62C144FC-F00C-489E-9754-AAC681D1C278}" destId="{863667D8-B12B-452E-9C12-BC57308410D2}" srcOrd="0" destOrd="0" presId="urn:microsoft.com/office/officeart/2008/layout/LinedList"/>
    <dgm:cxn modelId="{9A0530FA-5D7E-400E-AD9F-2297522AA35D}" type="presParOf" srcId="{62C144FC-F00C-489E-9754-AAC681D1C278}" destId="{CEF834EA-5E38-4994-979E-60FA94D92A50}" srcOrd="1" destOrd="0" presId="urn:microsoft.com/office/officeart/2008/layout/LinedList"/>
    <dgm:cxn modelId="{678CE333-EEB5-4220-BB57-848D9D1E76C5}" type="presParOf" srcId="{CEF834EA-5E38-4994-979E-60FA94D92A50}" destId="{AEF46CF2-514C-4625-AC78-E55C89CB122C}" srcOrd="0" destOrd="0" presId="urn:microsoft.com/office/officeart/2008/layout/LinedList"/>
    <dgm:cxn modelId="{012E3567-440E-4981-875C-EF4DE80DC36A}" type="presParOf" srcId="{CEF834EA-5E38-4994-979E-60FA94D92A50}" destId="{AECB868C-E580-45E3-9090-67DC1122DA42}" srcOrd="1" destOrd="0" presId="urn:microsoft.com/office/officeart/2008/layout/LinedList"/>
    <dgm:cxn modelId="{E6553934-39D5-4F61-90B9-00ED8E551FB0}" type="presParOf" srcId="{CEF834EA-5E38-4994-979E-60FA94D92A50}" destId="{921F5B1F-8607-4F5F-B117-DC07397027DF}" srcOrd="2" destOrd="0" presId="urn:microsoft.com/office/officeart/2008/layout/LinedList"/>
    <dgm:cxn modelId="{88DB66B4-ED7F-4EFA-B26F-FF5B3BF79EBD}" type="presParOf" srcId="{62C144FC-F00C-489E-9754-AAC681D1C278}" destId="{4D87912F-260F-42AC-8AFB-1A7CAD94C68D}" srcOrd="2" destOrd="0" presId="urn:microsoft.com/office/officeart/2008/layout/LinedList"/>
    <dgm:cxn modelId="{69807FA5-C14E-4268-80F2-D05AD7AD44C1}" type="presParOf" srcId="{62C144FC-F00C-489E-9754-AAC681D1C278}" destId="{988A7267-2767-4B94-A0C3-F5BBAA33A857}" srcOrd="3" destOrd="0" presId="urn:microsoft.com/office/officeart/2008/layout/LinedList"/>
    <dgm:cxn modelId="{C7FA6115-97D2-4A01-9337-4B24E04C0496}" type="presParOf" srcId="{62C144FC-F00C-489E-9754-AAC681D1C278}" destId="{72A9ABAE-1638-4F32-B5E7-944B0C590F11}" srcOrd="4" destOrd="0" presId="urn:microsoft.com/office/officeart/2008/layout/LinedList"/>
    <dgm:cxn modelId="{A74DED5F-C61F-4959-8FD9-F4F2C77BE810}" type="presParOf" srcId="{72A9ABAE-1638-4F32-B5E7-944B0C590F11}" destId="{3240C8B4-7D03-40B3-98DF-521E2F3618EE}" srcOrd="0" destOrd="0" presId="urn:microsoft.com/office/officeart/2008/layout/LinedList"/>
    <dgm:cxn modelId="{B0EE3933-360E-410D-9A20-44CB5352052D}" type="presParOf" srcId="{72A9ABAE-1638-4F32-B5E7-944B0C590F11}" destId="{0A620FC6-E431-4EA2-A754-63DB17538402}" srcOrd="1" destOrd="0" presId="urn:microsoft.com/office/officeart/2008/layout/LinedList"/>
    <dgm:cxn modelId="{2ACCCD55-6B81-4D12-9344-219826E9D835}" type="presParOf" srcId="{72A9ABAE-1638-4F32-B5E7-944B0C590F11}" destId="{030684E3-79CA-4278-9988-B0C523A86D2D}" srcOrd="2" destOrd="0" presId="urn:microsoft.com/office/officeart/2008/layout/LinedList"/>
    <dgm:cxn modelId="{3F2030DD-D57F-4FB8-849E-00004A2A6D44}" type="presParOf" srcId="{62C144FC-F00C-489E-9754-AAC681D1C278}" destId="{5DA99B06-A375-433E-8569-9C93B65CD656}" srcOrd="5" destOrd="0" presId="urn:microsoft.com/office/officeart/2008/layout/LinedList"/>
    <dgm:cxn modelId="{05355487-8EB7-48F3-8011-0C6C8A8E1A89}" type="presParOf" srcId="{62C144FC-F00C-489E-9754-AAC681D1C278}" destId="{42ACBA4A-D309-4151-9CFA-7C8F2CE30807}" srcOrd="6" destOrd="0" presId="urn:microsoft.com/office/officeart/2008/layout/LinedList"/>
    <dgm:cxn modelId="{1EB346FA-18C4-4D65-8FE6-DE60B2042E5B}" type="presParOf" srcId="{62C144FC-F00C-489E-9754-AAC681D1C278}" destId="{AA05E3DF-66F2-42B7-A64B-53448B351914}" srcOrd="7" destOrd="0" presId="urn:microsoft.com/office/officeart/2008/layout/LinedList"/>
    <dgm:cxn modelId="{628F6335-A554-4201-9C36-D43F7DAC41F0}" type="presParOf" srcId="{AA05E3DF-66F2-42B7-A64B-53448B351914}" destId="{D40B58EB-C615-47A2-96DA-3C3C607CAA8C}" srcOrd="0" destOrd="0" presId="urn:microsoft.com/office/officeart/2008/layout/LinedList"/>
    <dgm:cxn modelId="{109C8643-1A97-4722-87B8-24CF17E5CF93}" type="presParOf" srcId="{AA05E3DF-66F2-42B7-A64B-53448B351914}" destId="{79205A60-800E-4B5D-BEDF-AD32B6CE8C54}" srcOrd="1" destOrd="0" presId="urn:microsoft.com/office/officeart/2008/layout/LinedList"/>
    <dgm:cxn modelId="{8D679621-D1C4-4F44-9A73-E6E26248F7E9}" type="presParOf" srcId="{AA05E3DF-66F2-42B7-A64B-53448B351914}" destId="{9343BC85-36BB-4C60-9314-00716F8F42F3}" srcOrd="2" destOrd="0" presId="urn:microsoft.com/office/officeart/2008/layout/LinedList"/>
    <dgm:cxn modelId="{CE819A69-4D65-4250-80F7-002B8925B2D9}" type="presParOf" srcId="{62C144FC-F00C-489E-9754-AAC681D1C278}" destId="{765D123F-6687-40B5-8E8A-CA600A3B3A27}" srcOrd="8" destOrd="0" presId="urn:microsoft.com/office/officeart/2008/layout/LinedList"/>
    <dgm:cxn modelId="{05DCBBD4-D6F6-40A2-8E69-F81FE3553E9B}" type="presParOf" srcId="{62C144FC-F00C-489E-9754-AAC681D1C278}" destId="{9CEFDB0E-912C-4DCF-AB8C-19A44FB28BB1}" srcOrd="9" destOrd="0" presId="urn:microsoft.com/office/officeart/2008/layout/LinedLis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CABDEBD-96CF-4028-817F-A9BD2C286CCD}" type="doc">
      <dgm:prSet loTypeId="urn:microsoft.com/office/officeart/2008/layout/LinedList" loCatId="list" qsTypeId="urn:microsoft.com/office/officeart/2005/8/quickstyle/simple1" qsCatId="simple" csTypeId="urn:microsoft.com/office/officeart/2005/8/colors/accent6_5" csCatId="accent6" phldr="1"/>
      <dgm:spPr/>
      <dgm:t>
        <a:bodyPr/>
        <a:lstStyle/>
        <a:p>
          <a:endParaRPr lang="es-CO"/>
        </a:p>
      </dgm:t>
    </dgm:pt>
    <dgm:pt modelId="{7F3C3B3B-926A-4C90-B03E-EA6F651C23FC}">
      <dgm:prSet phldrT="[Texto]"/>
      <dgm:spPr/>
      <dgm:t>
        <a:bodyPr/>
        <a:lstStyle/>
        <a:p>
          <a:pPr algn="l"/>
          <a:endParaRPr lang="es-ES" dirty="0"/>
        </a:p>
        <a:p>
          <a:pPr algn="l"/>
          <a:endParaRPr lang="es-ES" dirty="0"/>
        </a:p>
        <a:p>
          <a:pPr algn="l"/>
          <a:endParaRPr lang="es-ES" dirty="0"/>
        </a:p>
        <a:p>
          <a:pPr algn="l"/>
          <a:endParaRPr lang="es-ES" dirty="0"/>
        </a:p>
        <a:p>
          <a:pPr algn="l"/>
          <a:endParaRPr lang="es-ES" dirty="0"/>
        </a:p>
        <a:p>
          <a:pPr algn="l"/>
          <a:r>
            <a:rPr lang="es-ES" b="1" dirty="0">
              <a:solidFill>
                <a:schemeClr val="accent6"/>
              </a:solidFill>
            </a:rPr>
            <a:t>Conclusiones</a:t>
          </a:r>
          <a:endParaRPr lang="es-CO" b="1" dirty="0">
            <a:solidFill>
              <a:schemeClr val="accent6"/>
            </a:solidFill>
          </a:endParaRPr>
        </a:p>
      </dgm:t>
    </dgm:pt>
    <dgm:pt modelId="{E8CF9E46-B0B2-416D-8ACF-C9C676251ED4}" type="parTrans" cxnId="{0F861BD1-8ED5-450F-92F2-67EBE1F89287}">
      <dgm:prSet/>
      <dgm:spPr/>
      <dgm:t>
        <a:bodyPr/>
        <a:lstStyle/>
        <a:p>
          <a:endParaRPr lang="es-CO"/>
        </a:p>
      </dgm:t>
    </dgm:pt>
    <dgm:pt modelId="{379D5AC5-FEE5-4C52-8AE9-4DBBDD1A9D4D}" type="sibTrans" cxnId="{0F861BD1-8ED5-450F-92F2-67EBE1F89287}">
      <dgm:prSet/>
      <dgm:spPr/>
      <dgm:t>
        <a:bodyPr/>
        <a:lstStyle/>
        <a:p>
          <a:endParaRPr lang="es-CO"/>
        </a:p>
      </dgm:t>
    </dgm:pt>
    <dgm:pt modelId="{66AB0384-0EC5-4FCC-A69A-A473977930C5}">
      <dgm:prSet phldrT="[Texto]"/>
      <dgm:spPr/>
      <dgm:t>
        <a:bodyPr/>
        <a:lstStyle/>
        <a:p>
          <a:r>
            <a:rPr lang="es-CO" dirty="0"/>
            <a:t>Se afirma que la empresa DUARCORP S.A.S. a pesar de que tiene varios años de estar funcionando, actualmente presenta falencias en sus procesos administrativos debido a la falta de planeación estratégica. se hace necesario que la ruta de fortalecimiento debe ser acorde a los procesos, a las necesidades del mercado.</a:t>
          </a:r>
        </a:p>
      </dgm:t>
    </dgm:pt>
    <dgm:pt modelId="{05A77D19-CF29-4E80-BB1F-731F7FA99805}" type="parTrans" cxnId="{C12B67A1-BDEA-4D3D-BF21-AF1C84DEAF42}">
      <dgm:prSet/>
      <dgm:spPr/>
      <dgm:t>
        <a:bodyPr/>
        <a:lstStyle/>
        <a:p>
          <a:endParaRPr lang="es-CO"/>
        </a:p>
      </dgm:t>
    </dgm:pt>
    <dgm:pt modelId="{F744FECC-D6C9-4B2C-BD38-483E71B18CA5}" type="sibTrans" cxnId="{C12B67A1-BDEA-4D3D-BF21-AF1C84DEAF42}">
      <dgm:prSet/>
      <dgm:spPr/>
      <dgm:t>
        <a:bodyPr/>
        <a:lstStyle/>
        <a:p>
          <a:endParaRPr lang="es-CO"/>
        </a:p>
      </dgm:t>
    </dgm:pt>
    <dgm:pt modelId="{C63CCD11-AAB0-47AB-99E7-3EDE95E9021C}">
      <dgm:prSet phldrT="[Texto]"/>
      <dgm:spPr/>
      <dgm:t>
        <a:bodyPr/>
        <a:lstStyle/>
        <a:p>
          <a:r>
            <a:rPr lang="es-CO" dirty="0"/>
            <a:t>El diagnóstico realizado nos demuestra que la empresa tenía un déficit en su estructura organizacional, por medio de la ruta trazada en el segundo objetivo se logra realizar una propuesta para su fortalecimiento organizacional</a:t>
          </a:r>
        </a:p>
      </dgm:t>
    </dgm:pt>
    <dgm:pt modelId="{D86E1E43-56C8-4A88-8178-A708F3D770EE}" type="parTrans" cxnId="{82766F36-BC49-49EA-8167-135E3A1F8331}">
      <dgm:prSet/>
      <dgm:spPr/>
      <dgm:t>
        <a:bodyPr/>
        <a:lstStyle/>
        <a:p>
          <a:endParaRPr lang="es-CO"/>
        </a:p>
      </dgm:t>
    </dgm:pt>
    <dgm:pt modelId="{1C8DEF33-5F11-4BC0-A142-C29C5EA85FBC}" type="sibTrans" cxnId="{82766F36-BC49-49EA-8167-135E3A1F8331}">
      <dgm:prSet/>
      <dgm:spPr/>
      <dgm:t>
        <a:bodyPr/>
        <a:lstStyle/>
        <a:p>
          <a:endParaRPr lang="es-CO"/>
        </a:p>
      </dgm:t>
    </dgm:pt>
    <dgm:pt modelId="{38C10B66-2D63-4006-8447-97D7916F9D55}">
      <dgm:prSet phldrT="[Texto]"/>
      <dgm:spPr/>
      <dgm:t>
        <a:bodyPr/>
        <a:lstStyle/>
        <a:p>
          <a:r>
            <a:rPr lang="es-CO" dirty="0"/>
            <a:t>Una vez analizados e identificadas las debilidades por medio de las listas de chequeo realizadas en la empresa, los resultados arrojan una gran falencia administrativa, con aspectos internos físicos que requieren de gran atención, es por esto que se plantea implementar manual de funciones de los empleados, un mapa organizacional de la empresa, procesos de control interno de los procesos de la empresa, organización documental de la información, estos objetivos se analizaron e identificaron con la implementación de las herramientas y métodos administrativos anteriormente mencionados como principal prioridad para fortalecer la empresa.</a:t>
          </a:r>
        </a:p>
      </dgm:t>
    </dgm:pt>
    <dgm:pt modelId="{FAB9DAA7-6411-4711-BA3A-EA92D0A0E3B8}" type="parTrans" cxnId="{5ADDE165-B581-4377-8FD8-D77F66BF824D}">
      <dgm:prSet/>
      <dgm:spPr/>
      <dgm:t>
        <a:bodyPr/>
        <a:lstStyle/>
        <a:p>
          <a:endParaRPr lang="es-CO"/>
        </a:p>
      </dgm:t>
    </dgm:pt>
    <dgm:pt modelId="{0F87780C-087C-4EB7-B83C-7B1C348EA384}" type="sibTrans" cxnId="{5ADDE165-B581-4377-8FD8-D77F66BF824D}">
      <dgm:prSet/>
      <dgm:spPr/>
      <dgm:t>
        <a:bodyPr/>
        <a:lstStyle/>
        <a:p>
          <a:endParaRPr lang="es-CO"/>
        </a:p>
      </dgm:t>
    </dgm:pt>
    <dgm:pt modelId="{B0118152-6811-46A1-BEC0-F8CE16CB336B}" type="pres">
      <dgm:prSet presAssocID="{FCABDEBD-96CF-4028-817F-A9BD2C286CCD}" presName="vert0" presStyleCnt="0">
        <dgm:presLayoutVars>
          <dgm:dir/>
          <dgm:animOne val="branch"/>
          <dgm:animLvl val="lvl"/>
        </dgm:presLayoutVars>
      </dgm:prSet>
      <dgm:spPr/>
    </dgm:pt>
    <dgm:pt modelId="{7AAF5F7D-003E-4F87-BE46-AB515EE6F596}" type="pres">
      <dgm:prSet presAssocID="{7F3C3B3B-926A-4C90-B03E-EA6F651C23FC}" presName="thickLine" presStyleLbl="alignNode1" presStyleIdx="0" presStyleCnt="1"/>
      <dgm:spPr/>
    </dgm:pt>
    <dgm:pt modelId="{864DF4F5-A82C-41D5-8512-9FC24A06C90B}" type="pres">
      <dgm:prSet presAssocID="{7F3C3B3B-926A-4C90-B03E-EA6F651C23FC}" presName="horz1" presStyleCnt="0"/>
      <dgm:spPr/>
    </dgm:pt>
    <dgm:pt modelId="{A331A3EE-38B9-4854-8014-A24B52DDA5BA}" type="pres">
      <dgm:prSet presAssocID="{7F3C3B3B-926A-4C90-B03E-EA6F651C23FC}" presName="tx1" presStyleLbl="revTx" presStyleIdx="0" presStyleCnt="4"/>
      <dgm:spPr/>
    </dgm:pt>
    <dgm:pt modelId="{62C144FC-F00C-489E-9754-AAC681D1C278}" type="pres">
      <dgm:prSet presAssocID="{7F3C3B3B-926A-4C90-B03E-EA6F651C23FC}" presName="vert1" presStyleCnt="0"/>
      <dgm:spPr/>
    </dgm:pt>
    <dgm:pt modelId="{863667D8-B12B-452E-9C12-BC57308410D2}" type="pres">
      <dgm:prSet presAssocID="{66AB0384-0EC5-4FCC-A69A-A473977930C5}" presName="vertSpace2a" presStyleCnt="0"/>
      <dgm:spPr/>
    </dgm:pt>
    <dgm:pt modelId="{CEF834EA-5E38-4994-979E-60FA94D92A50}" type="pres">
      <dgm:prSet presAssocID="{66AB0384-0EC5-4FCC-A69A-A473977930C5}" presName="horz2" presStyleCnt="0"/>
      <dgm:spPr/>
    </dgm:pt>
    <dgm:pt modelId="{AEF46CF2-514C-4625-AC78-E55C89CB122C}" type="pres">
      <dgm:prSet presAssocID="{66AB0384-0EC5-4FCC-A69A-A473977930C5}" presName="horzSpace2" presStyleCnt="0"/>
      <dgm:spPr/>
    </dgm:pt>
    <dgm:pt modelId="{AECB868C-E580-45E3-9090-67DC1122DA42}" type="pres">
      <dgm:prSet presAssocID="{66AB0384-0EC5-4FCC-A69A-A473977930C5}" presName="tx2" presStyleLbl="revTx" presStyleIdx="1" presStyleCnt="4" custScaleY="91615" custLinFactNeighborY="11922"/>
      <dgm:spPr/>
    </dgm:pt>
    <dgm:pt modelId="{921F5B1F-8607-4F5F-B117-DC07397027DF}" type="pres">
      <dgm:prSet presAssocID="{66AB0384-0EC5-4FCC-A69A-A473977930C5}" presName="vert2" presStyleCnt="0"/>
      <dgm:spPr/>
    </dgm:pt>
    <dgm:pt modelId="{4D87912F-260F-42AC-8AFB-1A7CAD94C68D}" type="pres">
      <dgm:prSet presAssocID="{66AB0384-0EC5-4FCC-A69A-A473977930C5}" presName="thinLine2b" presStyleLbl="callout" presStyleIdx="0" presStyleCnt="3"/>
      <dgm:spPr/>
    </dgm:pt>
    <dgm:pt modelId="{988A7267-2767-4B94-A0C3-F5BBAA33A857}" type="pres">
      <dgm:prSet presAssocID="{66AB0384-0EC5-4FCC-A69A-A473977930C5}" presName="vertSpace2b" presStyleCnt="0"/>
      <dgm:spPr/>
    </dgm:pt>
    <dgm:pt modelId="{72A9ABAE-1638-4F32-B5E7-944B0C590F11}" type="pres">
      <dgm:prSet presAssocID="{C63CCD11-AAB0-47AB-99E7-3EDE95E9021C}" presName="horz2" presStyleCnt="0"/>
      <dgm:spPr/>
    </dgm:pt>
    <dgm:pt modelId="{3240C8B4-7D03-40B3-98DF-521E2F3618EE}" type="pres">
      <dgm:prSet presAssocID="{C63CCD11-AAB0-47AB-99E7-3EDE95E9021C}" presName="horzSpace2" presStyleCnt="0"/>
      <dgm:spPr/>
    </dgm:pt>
    <dgm:pt modelId="{0A620FC6-E431-4EA2-A754-63DB17538402}" type="pres">
      <dgm:prSet presAssocID="{C63CCD11-AAB0-47AB-99E7-3EDE95E9021C}" presName="tx2" presStyleLbl="revTx" presStyleIdx="2" presStyleCnt="4" custLinFactNeighborX="-399" custLinFactNeighborY="17590"/>
      <dgm:spPr/>
    </dgm:pt>
    <dgm:pt modelId="{030684E3-79CA-4278-9988-B0C523A86D2D}" type="pres">
      <dgm:prSet presAssocID="{C63CCD11-AAB0-47AB-99E7-3EDE95E9021C}" presName="vert2" presStyleCnt="0"/>
      <dgm:spPr/>
    </dgm:pt>
    <dgm:pt modelId="{5DA99B06-A375-433E-8569-9C93B65CD656}" type="pres">
      <dgm:prSet presAssocID="{C63CCD11-AAB0-47AB-99E7-3EDE95E9021C}" presName="thinLine2b" presStyleLbl="callout" presStyleIdx="1" presStyleCnt="3" custLinFactY="-300000" custLinFactNeighborY="-321018"/>
      <dgm:spPr/>
    </dgm:pt>
    <dgm:pt modelId="{42ACBA4A-D309-4151-9CFA-7C8F2CE30807}" type="pres">
      <dgm:prSet presAssocID="{C63CCD11-AAB0-47AB-99E7-3EDE95E9021C}" presName="vertSpace2b" presStyleCnt="0"/>
      <dgm:spPr/>
    </dgm:pt>
    <dgm:pt modelId="{AA05E3DF-66F2-42B7-A64B-53448B351914}" type="pres">
      <dgm:prSet presAssocID="{38C10B66-2D63-4006-8447-97D7916F9D55}" presName="horz2" presStyleCnt="0"/>
      <dgm:spPr/>
    </dgm:pt>
    <dgm:pt modelId="{D40B58EB-C615-47A2-96DA-3C3C607CAA8C}" type="pres">
      <dgm:prSet presAssocID="{38C10B66-2D63-4006-8447-97D7916F9D55}" presName="horzSpace2" presStyleCnt="0"/>
      <dgm:spPr/>
    </dgm:pt>
    <dgm:pt modelId="{79205A60-800E-4B5D-BEDF-AD32B6CE8C54}" type="pres">
      <dgm:prSet presAssocID="{38C10B66-2D63-4006-8447-97D7916F9D55}" presName="tx2" presStyleLbl="revTx" presStyleIdx="3" presStyleCnt="4" custScaleY="130857" custLinFactNeighborX="-399" custLinFactNeighborY="-13760"/>
      <dgm:spPr/>
    </dgm:pt>
    <dgm:pt modelId="{9343BC85-36BB-4C60-9314-00716F8F42F3}" type="pres">
      <dgm:prSet presAssocID="{38C10B66-2D63-4006-8447-97D7916F9D55}" presName="vert2" presStyleCnt="0"/>
      <dgm:spPr/>
    </dgm:pt>
    <dgm:pt modelId="{765D123F-6687-40B5-8E8A-CA600A3B3A27}" type="pres">
      <dgm:prSet presAssocID="{38C10B66-2D63-4006-8447-97D7916F9D55}" presName="thinLine2b" presStyleLbl="callout" presStyleIdx="2" presStyleCnt="3"/>
      <dgm:spPr/>
    </dgm:pt>
    <dgm:pt modelId="{9CEFDB0E-912C-4DCF-AB8C-19A44FB28BB1}" type="pres">
      <dgm:prSet presAssocID="{38C10B66-2D63-4006-8447-97D7916F9D55}" presName="vertSpace2b" presStyleCnt="0"/>
      <dgm:spPr/>
    </dgm:pt>
  </dgm:ptLst>
  <dgm:cxnLst>
    <dgm:cxn modelId="{5EDF4910-1411-48F6-895D-A4D4D00A01A9}" type="presOf" srcId="{7F3C3B3B-926A-4C90-B03E-EA6F651C23FC}" destId="{A331A3EE-38B9-4854-8014-A24B52DDA5BA}" srcOrd="0" destOrd="0" presId="urn:microsoft.com/office/officeart/2008/layout/LinedList"/>
    <dgm:cxn modelId="{82766F36-BC49-49EA-8167-135E3A1F8331}" srcId="{7F3C3B3B-926A-4C90-B03E-EA6F651C23FC}" destId="{C63CCD11-AAB0-47AB-99E7-3EDE95E9021C}" srcOrd="1" destOrd="0" parTransId="{D86E1E43-56C8-4A88-8178-A708F3D770EE}" sibTransId="{1C8DEF33-5F11-4BC0-A142-C29C5EA85FBC}"/>
    <dgm:cxn modelId="{35A3405B-EA7E-4B41-8612-57046A7B3039}" type="presOf" srcId="{38C10B66-2D63-4006-8447-97D7916F9D55}" destId="{79205A60-800E-4B5D-BEDF-AD32B6CE8C54}" srcOrd="0" destOrd="0" presId="urn:microsoft.com/office/officeart/2008/layout/LinedList"/>
    <dgm:cxn modelId="{74BD5942-C859-4ABF-8267-1AF18A254AEC}" type="presOf" srcId="{66AB0384-0EC5-4FCC-A69A-A473977930C5}" destId="{AECB868C-E580-45E3-9090-67DC1122DA42}" srcOrd="0" destOrd="0" presId="urn:microsoft.com/office/officeart/2008/layout/LinedList"/>
    <dgm:cxn modelId="{5ADDE165-B581-4377-8FD8-D77F66BF824D}" srcId="{7F3C3B3B-926A-4C90-B03E-EA6F651C23FC}" destId="{38C10B66-2D63-4006-8447-97D7916F9D55}" srcOrd="2" destOrd="0" parTransId="{FAB9DAA7-6411-4711-BA3A-EA92D0A0E3B8}" sibTransId="{0F87780C-087C-4EB7-B83C-7B1C348EA384}"/>
    <dgm:cxn modelId="{C12B67A1-BDEA-4D3D-BF21-AF1C84DEAF42}" srcId="{7F3C3B3B-926A-4C90-B03E-EA6F651C23FC}" destId="{66AB0384-0EC5-4FCC-A69A-A473977930C5}" srcOrd="0" destOrd="0" parTransId="{05A77D19-CF29-4E80-BB1F-731F7FA99805}" sibTransId="{F744FECC-D6C9-4B2C-BD38-483E71B18CA5}"/>
    <dgm:cxn modelId="{4B78B6A8-E759-4A46-98EE-F041FD1F2A29}" type="presOf" srcId="{C63CCD11-AAB0-47AB-99E7-3EDE95E9021C}" destId="{0A620FC6-E431-4EA2-A754-63DB17538402}" srcOrd="0" destOrd="0" presId="urn:microsoft.com/office/officeart/2008/layout/LinedList"/>
    <dgm:cxn modelId="{0F861BD1-8ED5-450F-92F2-67EBE1F89287}" srcId="{FCABDEBD-96CF-4028-817F-A9BD2C286CCD}" destId="{7F3C3B3B-926A-4C90-B03E-EA6F651C23FC}" srcOrd="0" destOrd="0" parTransId="{E8CF9E46-B0B2-416D-8ACF-C9C676251ED4}" sibTransId="{379D5AC5-FEE5-4C52-8AE9-4DBBDD1A9D4D}"/>
    <dgm:cxn modelId="{F7E128FB-2201-4087-9A38-9621235B89B4}" type="presOf" srcId="{FCABDEBD-96CF-4028-817F-A9BD2C286CCD}" destId="{B0118152-6811-46A1-BEC0-F8CE16CB336B}" srcOrd="0" destOrd="0" presId="urn:microsoft.com/office/officeart/2008/layout/LinedList"/>
    <dgm:cxn modelId="{872706F7-6B44-4001-8A76-EB600E6563B8}" type="presParOf" srcId="{B0118152-6811-46A1-BEC0-F8CE16CB336B}" destId="{7AAF5F7D-003E-4F87-BE46-AB515EE6F596}" srcOrd="0" destOrd="0" presId="urn:microsoft.com/office/officeart/2008/layout/LinedList"/>
    <dgm:cxn modelId="{1237C155-ECF9-47ED-A54B-6D01D4F9BEAE}" type="presParOf" srcId="{B0118152-6811-46A1-BEC0-F8CE16CB336B}" destId="{864DF4F5-A82C-41D5-8512-9FC24A06C90B}" srcOrd="1" destOrd="0" presId="urn:microsoft.com/office/officeart/2008/layout/LinedList"/>
    <dgm:cxn modelId="{D3D2270B-0178-4933-B737-0A3B40ECD523}" type="presParOf" srcId="{864DF4F5-A82C-41D5-8512-9FC24A06C90B}" destId="{A331A3EE-38B9-4854-8014-A24B52DDA5BA}" srcOrd="0" destOrd="0" presId="urn:microsoft.com/office/officeart/2008/layout/LinedList"/>
    <dgm:cxn modelId="{25123E74-DF37-41D0-8B90-9CEF158A4F80}" type="presParOf" srcId="{864DF4F5-A82C-41D5-8512-9FC24A06C90B}" destId="{62C144FC-F00C-489E-9754-AAC681D1C278}" srcOrd="1" destOrd="0" presId="urn:microsoft.com/office/officeart/2008/layout/LinedList"/>
    <dgm:cxn modelId="{880A046B-F871-4767-8CA2-44C6128E21D4}" type="presParOf" srcId="{62C144FC-F00C-489E-9754-AAC681D1C278}" destId="{863667D8-B12B-452E-9C12-BC57308410D2}" srcOrd="0" destOrd="0" presId="urn:microsoft.com/office/officeart/2008/layout/LinedList"/>
    <dgm:cxn modelId="{9A0530FA-5D7E-400E-AD9F-2297522AA35D}" type="presParOf" srcId="{62C144FC-F00C-489E-9754-AAC681D1C278}" destId="{CEF834EA-5E38-4994-979E-60FA94D92A50}" srcOrd="1" destOrd="0" presId="urn:microsoft.com/office/officeart/2008/layout/LinedList"/>
    <dgm:cxn modelId="{678CE333-EEB5-4220-BB57-848D9D1E76C5}" type="presParOf" srcId="{CEF834EA-5E38-4994-979E-60FA94D92A50}" destId="{AEF46CF2-514C-4625-AC78-E55C89CB122C}" srcOrd="0" destOrd="0" presId="urn:microsoft.com/office/officeart/2008/layout/LinedList"/>
    <dgm:cxn modelId="{012E3567-440E-4981-875C-EF4DE80DC36A}" type="presParOf" srcId="{CEF834EA-5E38-4994-979E-60FA94D92A50}" destId="{AECB868C-E580-45E3-9090-67DC1122DA42}" srcOrd="1" destOrd="0" presId="urn:microsoft.com/office/officeart/2008/layout/LinedList"/>
    <dgm:cxn modelId="{E6553934-39D5-4F61-90B9-00ED8E551FB0}" type="presParOf" srcId="{CEF834EA-5E38-4994-979E-60FA94D92A50}" destId="{921F5B1F-8607-4F5F-B117-DC07397027DF}" srcOrd="2" destOrd="0" presId="urn:microsoft.com/office/officeart/2008/layout/LinedList"/>
    <dgm:cxn modelId="{88DB66B4-ED7F-4EFA-B26F-FF5B3BF79EBD}" type="presParOf" srcId="{62C144FC-F00C-489E-9754-AAC681D1C278}" destId="{4D87912F-260F-42AC-8AFB-1A7CAD94C68D}" srcOrd="2" destOrd="0" presId="urn:microsoft.com/office/officeart/2008/layout/LinedList"/>
    <dgm:cxn modelId="{69807FA5-C14E-4268-80F2-D05AD7AD44C1}" type="presParOf" srcId="{62C144FC-F00C-489E-9754-AAC681D1C278}" destId="{988A7267-2767-4B94-A0C3-F5BBAA33A857}" srcOrd="3" destOrd="0" presId="urn:microsoft.com/office/officeart/2008/layout/LinedList"/>
    <dgm:cxn modelId="{C7FA6115-97D2-4A01-9337-4B24E04C0496}" type="presParOf" srcId="{62C144FC-F00C-489E-9754-AAC681D1C278}" destId="{72A9ABAE-1638-4F32-B5E7-944B0C590F11}" srcOrd="4" destOrd="0" presId="urn:microsoft.com/office/officeart/2008/layout/LinedList"/>
    <dgm:cxn modelId="{A74DED5F-C61F-4959-8FD9-F4F2C77BE810}" type="presParOf" srcId="{72A9ABAE-1638-4F32-B5E7-944B0C590F11}" destId="{3240C8B4-7D03-40B3-98DF-521E2F3618EE}" srcOrd="0" destOrd="0" presId="urn:microsoft.com/office/officeart/2008/layout/LinedList"/>
    <dgm:cxn modelId="{B0EE3933-360E-410D-9A20-44CB5352052D}" type="presParOf" srcId="{72A9ABAE-1638-4F32-B5E7-944B0C590F11}" destId="{0A620FC6-E431-4EA2-A754-63DB17538402}" srcOrd="1" destOrd="0" presId="urn:microsoft.com/office/officeart/2008/layout/LinedList"/>
    <dgm:cxn modelId="{2ACCCD55-6B81-4D12-9344-219826E9D835}" type="presParOf" srcId="{72A9ABAE-1638-4F32-B5E7-944B0C590F11}" destId="{030684E3-79CA-4278-9988-B0C523A86D2D}" srcOrd="2" destOrd="0" presId="urn:microsoft.com/office/officeart/2008/layout/LinedList"/>
    <dgm:cxn modelId="{3F2030DD-D57F-4FB8-849E-00004A2A6D44}" type="presParOf" srcId="{62C144FC-F00C-489E-9754-AAC681D1C278}" destId="{5DA99B06-A375-433E-8569-9C93B65CD656}" srcOrd="5" destOrd="0" presId="urn:microsoft.com/office/officeart/2008/layout/LinedList"/>
    <dgm:cxn modelId="{05355487-8EB7-48F3-8011-0C6C8A8E1A89}" type="presParOf" srcId="{62C144FC-F00C-489E-9754-AAC681D1C278}" destId="{42ACBA4A-D309-4151-9CFA-7C8F2CE30807}" srcOrd="6" destOrd="0" presId="urn:microsoft.com/office/officeart/2008/layout/LinedList"/>
    <dgm:cxn modelId="{1EB346FA-18C4-4D65-8FE6-DE60B2042E5B}" type="presParOf" srcId="{62C144FC-F00C-489E-9754-AAC681D1C278}" destId="{AA05E3DF-66F2-42B7-A64B-53448B351914}" srcOrd="7" destOrd="0" presId="urn:microsoft.com/office/officeart/2008/layout/LinedList"/>
    <dgm:cxn modelId="{628F6335-A554-4201-9C36-D43F7DAC41F0}" type="presParOf" srcId="{AA05E3DF-66F2-42B7-A64B-53448B351914}" destId="{D40B58EB-C615-47A2-96DA-3C3C607CAA8C}" srcOrd="0" destOrd="0" presId="urn:microsoft.com/office/officeart/2008/layout/LinedList"/>
    <dgm:cxn modelId="{109C8643-1A97-4722-87B8-24CF17E5CF93}" type="presParOf" srcId="{AA05E3DF-66F2-42B7-A64B-53448B351914}" destId="{79205A60-800E-4B5D-BEDF-AD32B6CE8C54}" srcOrd="1" destOrd="0" presId="urn:microsoft.com/office/officeart/2008/layout/LinedList"/>
    <dgm:cxn modelId="{8D679621-D1C4-4F44-9A73-E6E26248F7E9}" type="presParOf" srcId="{AA05E3DF-66F2-42B7-A64B-53448B351914}" destId="{9343BC85-36BB-4C60-9314-00716F8F42F3}" srcOrd="2" destOrd="0" presId="urn:microsoft.com/office/officeart/2008/layout/LinedList"/>
    <dgm:cxn modelId="{CE819A69-4D65-4250-80F7-002B8925B2D9}" type="presParOf" srcId="{62C144FC-F00C-489E-9754-AAC681D1C278}" destId="{765D123F-6687-40B5-8E8A-CA600A3B3A27}" srcOrd="8" destOrd="0" presId="urn:microsoft.com/office/officeart/2008/layout/LinedList"/>
    <dgm:cxn modelId="{05DCBBD4-D6F6-40A2-8E69-F81FE3553E9B}" type="presParOf" srcId="{62C144FC-F00C-489E-9754-AAC681D1C278}" destId="{9CEFDB0E-912C-4DCF-AB8C-19A44FB28BB1}"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2DDAF5-3161-4A3E-BE12-F1F50DA376B5}"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es-CO"/>
        </a:p>
      </dgm:t>
    </dgm:pt>
    <dgm:pt modelId="{9C335DE1-9095-4AC1-84D8-95C6FF14F5BD}">
      <dgm:prSet phldrT="[Texto]" custT="1"/>
      <dgm:spPr/>
      <dgm:t>
        <a:bodyPr/>
        <a:lstStyle/>
        <a:p>
          <a:r>
            <a:rPr lang="es-CO" sz="1600" dirty="0"/>
            <a:t>Va a permitir diseñar una estrategia organizacional, definir procesos claros dentro de la empresa y servirán de referencia para distintas empresas de este mismo grupo.</a:t>
          </a:r>
        </a:p>
      </dgm:t>
    </dgm:pt>
    <dgm:pt modelId="{3DCD77D2-3076-40D3-8E83-F6170339C2BE}" type="parTrans" cxnId="{EDF3D240-FAE4-4DDA-AB84-13B25F228B5A}">
      <dgm:prSet/>
      <dgm:spPr/>
      <dgm:t>
        <a:bodyPr/>
        <a:lstStyle/>
        <a:p>
          <a:endParaRPr lang="es-CO"/>
        </a:p>
      </dgm:t>
    </dgm:pt>
    <dgm:pt modelId="{6415CC7C-BAE4-48DD-8501-0F49F7B1C8A7}" type="sibTrans" cxnId="{EDF3D240-FAE4-4DDA-AB84-13B25F228B5A}">
      <dgm:prSet/>
      <dgm:spPr/>
      <dgm:t>
        <a:bodyPr/>
        <a:lstStyle/>
        <a:p>
          <a:endParaRPr lang="es-CO"/>
        </a:p>
      </dgm:t>
    </dgm:pt>
    <dgm:pt modelId="{CC4C4163-EC2A-416B-8C65-484E254E6C50}">
      <dgm:prSet phldrT="[Texto]" custT="1"/>
      <dgm:spPr/>
      <dgm:t>
        <a:bodyPr/>
        <a:lstStyle/>
        <a:p>
          <a:r>
            <a:rPr lang="es-CO" sz="1600" dirty="0"/>
            <a:t>Se busca mejorar los diferentes procesos dentro de la empresa indicando su ruta de partida y final de cada área, definiendo procesos claves dentro de la empresa que facilite el desarrollo eficiente de cada operación</a:t>
          </a:r>
        </a:p>
      </dgm:t>
    </dgm:pt>
    <dgm:pt modelId="{053D3C0E-C13F-4A03-82FB-7FAA37C3B5EB}" type="parTrans" cxnId="{AD29E21D-D8B4-4BC1-89FE-673C7B7229D4}">
      <dgm:prSet/>
      <dgm:spPr/>
      <dgm:t>
        <a:bodyPr/>
        <a:lstStyle/>
        <a:p>
          <a:endParaRPr lang="es-CO"/>
        </a:p>
      </dgm:t>
    </dgm:pt>
    <dgm:pt modelId="{C59FA2D7-12AE-42BF-BFFD-24DAD7E86AB9}" type="sibTrans" cxnId="{AD29E21D-D8B4-4BC1-89FE-673C7B7229D4}">
      <dgm:prSet/>
      <dgm:spPr/>
      <dgm:t>
        <a:bodyPr/>
        <a:lstStyle/>
        <a:p>
          <a:endParaRPr lang="es-CO"/>
        </a:p>
      </dgm:t>
    </dgm:pt>
    <dgm:pt modelId="{6EB927DF-635E-4E26-AF00-77F6621B98E5}">
      <dgm:prSet phldrT="[Texto]" custT="1"/>
      <dgm:spPr/>
      <dgm:t>
        <a:bodyPr/>
        <a:lstStyle/>
        <a:p>
          <a:r>
            <a:rPr lang="es-CO" sz="1600" dirty="0"/>
            <a:t>Lograr impactar en nuestros clientes con servicios fácil, rápidos que se traduzcan en ahorros de tiempo y gastos para lo mismo.</a:t>
          </a:r>
        </a:p>
      </dgm:t>
    </dgm:pt>
    <dgm:pt modelId="{10B35452-F5DA-4879-8BA7-F5B30CB9CFB3}" type="parTrans" cxnId="{FBB74170-11DB-4BB2-9779-38570260DF96}">
      <dgm:prSet/>
      <dgm:spPr/>
      <dgm:t>
        <a:bodyPr/>
        <a:lstStyle/>
        <a:p>
          <a:endParaRPr lang="es-CO"/>
        </a:p>
      </dgm:t>
    </dgm:pt>
    <dgm:pt modelId="{6706BC0E-54EC-4B76-B487-020C25774608}" type="sibTrans" cxnId="{FBB74170-11DB-4BB2-9779-38570260DF96}">
      <dgm:prSet/>
      <dgm:spPr/>
      <dgm:t>
        <a:bodyPr/>
        <a:lstStyle/>
        <a:p>
          <a:endParaRPr lang="es-CO"/>
        </a:p>
      </dgm:t>
    </dgm:pt>
    <dgm:pt modelId="{B92A5C4C-C3D0-45BC-8CD3-3385492CA029}">
      <dgm:prSet phldrT="[Texto]" custT="1"/>
      <dgm:spPr/>
      <dgm:t>
        <a:bodyPr/>
        <a:lstStyle/>
        <a:p>
          <a:r>
            <a:rPr lang="es-CO" sz="1400" dirty="0"/>
            <a:t>Aportará conocimientos que se tienen sobre planeación estratégica y organización administrativa. Los resultados obtenidos del instrumento de medición, luego de su análisis serán el punto de partida para el diseño de la planeación estratégica para el posicionamiento que permitirá que la empresa cuente con procesos eficientes y un modelo gerencial autosuficiente.</a:t>
          </a:r>
        </a:p>
      </dgm:t>
    </dgm:pt>
    <dgm:pt modelId="{3C935799-73C9-488D-A729-BC98AD4D8476}" type="parTrans" cxnId="{072EC00D-3298-4C22-9C8A-C74E2B54F675}">
      <dgm:prSet/>
      <dgm:spPr/>
      <dgm:t>
        <a:bodyPr/>
        <a:lstStyle/>
        <a:p>
          <a:endParaRPr lang="es-CO"/>
        </a:p>
      </dgm:t>
    </dgm:pt>
    <dgm:pt modelId="{7176E196-4DF6-4F38-9B29-BAC34184AA13}" type="sibTrans" cxnId="{072EC00D-3298-4C22-9C8A-C74E2B54F675}">
      <dgm:prSet/>
      <dgm:spPr/>
      <dgm:t>
        <a:bodyPr/>
        <a:lstStyle/>
        <a:p>
          <a:endParaRPr lang="es-CO"/>
        </a:p>
      </dgm:t>
    </dgm:pt>
    <dgm:pt modelId="{3B4F4FDB-20A1-438A-A7E6-BBDBF4DE1B13}" type="pres">
      <dgm:prSet presAssocID="{472DDAF5-3161-4A3E-BE12-F1F50DA376B5}" presName="Name0" presStyleCnt="0">
        <dgm:presLayoutVars>
          <dgm:chMax val="7"/>
          <dgm:chPref val="7"/>
          <dgm:dir/>
        </dgm:presLayoutVars>
      </dgm:prSet>
      <dgm:spPr/>
    </dgm:pt>
    <dgm:pt modelId="{F19561CA-9F34-4E82-A999-AC9E72AE56D9}" type="pres">
      <dgm:prSet presAssocID="{472DDAF5-3161-4A3E-BE12-F1F50DA376B5}" presName="Name1" presStyleCnt="0"/>
      <dgm:spPr/>
    </dgm:pt>
    <dgm:pt modelId="{2D113C62-D2E9-43E1-ACF1-674D337A5805}" type="pres">
      <dgm:prSet presAssocID="{472DDAF5-3161-4A3E-BE12-F1F50DA376B5}" presName="cycle" presStyleCnt="0"/>
      <dgm:spPr/>
    </dgm:pt>
    <dgm:pt modelId="{21711401-4FAB-40C0-9007-A64F477DDFEC}" type="pres">
      <dgm:prSet presAssocID="{472DDAF5-3161-4A3E-BE12-F1F50DA376B5}" presName="srcNode" presStyleLbl="node1" presStyleIdx="0" presStyleCnt="4"/>
      <dgm:spPr/>
    </dgm:pt>
    <dgm:pt modelId="{34ABCCE0-DCEF-4962-ACA1-F429412E6A03}" type="pres">
      <dgm:prSet presAssocID="{472DDAF5-3161-4A3E-BE12-F1F50DA376B5}" presName="conn" presStyleLbl="parChTrans1D2" presStyleIdx="0" presStyleCnt="1"/>
      <dgm:spPr/>
    </dgm:pt>
    <dgm:pt modelId="{21A345C8-176A-425E-B19B-08F905E896C5}" type="pres">
      <dgm:prSet presAssocID="{472DDAF5-3161-4A3E-BE12-F1F50DA376B5}" presName="extraNode" presStyleLbl="node1" presStyleIdx="0" presStyleCnt="4"/>
      <dgm:spPr/>
    </dgm:pt>
    <dgm:pt modelId="{13CFE74E-AD1D-48B8-B8E2-9DB9EB675F5A}" type="pres">
      <dgm:prSet presAssocID="{472DDAF5-3161-4A3E-BE12-F1F50DA376B5}" presName="dstNode" presStyleLbl="node1" presStyleIdx="0" presStyleCnt="4"/>
      <dgm:spPr/>
    </dgm:pt>
    <dgm:pt modelId="{2CB25FE7-ED9F-451B-A6AD-4FC57D87A259}" type="pres">
      <dgm:prSet presAssocID="{9C335DE1-9095-4AC1-84D8-95C6FF14F5BD}" presName="text_1" presStyleLbl="node1" presStyleIdx="0" presStyleCnt="4">
        <dgm:presLayoutVars>
          <dgm:bulletEnabled val="1"/>
        </dgm:presLayoutVars>
      </dgm:prSet>
      <dgm:spPr/>
    </dgm:pt>
    <dgm:pt modelId="{7C63B7C1-9C06-4AD0-A290-223131F2F36F}" type="pres">
      <dgm:prSet presAssocID="{9C335DE1-9095-4AC1-84D8-95C6FF14F5BD}" presName="accent_1" presStyleCnt="0"/>
      <dgm:spPr/>
    </dgm:pt>
    <dgm:pt modelId="{7B97E738-D3A3-4083-BF2D-BEF0677298C6}" type="pres">
      <dgm:prSet presAssocID="{9C335DE1-9095-4AC1-84D8-95C6FF14F5BD}" presName="accentRepeatNode" presStyleLbl="solidFgAcc1" presStyleIdx="0" presStyleCnt="4"/>
      <dgm:spPr/>
    </dgm:pt>
    <dgm:pt modelId="{CD8620D0-FA91-44AE-B3C1-7741B63C361B}" type="pres">
      <dgm:prSet presAssocID="{CC4C4163-EC2A-416B-8C65-484E254E6C50}" presName="text_2" presStyleLbl="node1" presStyleIdx="1" presStyleCnt="4">
        <dgm:presLayoutVars>
          <dgm:bulletEnabled val="1"/>
        </dgm:presLayoutVars>
      </dgm:prSet>
      <dgm:spPr/>
    </dgm:pt>
    <dgm:pt modelId="{F11D4550-E9AB-4788-B233-EC0F3A0C74D0}" type="pres">
      <dgm:prSet presAssocID="{CC4C4163-EC2A-416B-8C65-484E254E6C50}" presName="accent_2" presStyleCnt="0"/>
      <dgm:spPr/>
    </dgm:pt>
    <dgm:pt modelId="{E8FB36D4-186D-400A-95A5-92B673DF5776}" type="pres">
      <dgm:prSet presAssocID="{CC4C4163-EC2A-416B-8C65-484E254E6C50}" presName="accentRepeatNode" presStyleLbl="solidFgAcc1" presStyleIdx="1" presStyleCnt="4"/>
      <dgm:spPr/>
    </dgm:pt>
    <dgm:pt modelId="{3BFF6E63-52B3-4D31-BBD8-80ED830BD1A6}" type="pres">
      <dgm:prSet presAssocID="{6EB927DF-635E-4E26-AF00-77F6621B98E5}" presName="text_3" presStyleLbl="node1" presStyleIdx="2" presStyleCnt="4">
        <dgm:presLayoutVars>
          <dgm:bulletEnabled val="1"/>
        </dgm:presLayoutVars>
      </dgm:prSet>
      <dgm:spPr/>
    </dgm:pt>
    <dgm:pt modelId="{D00FFF42-CDC3-4E04-B426-E620D73CF6A3}" type="pres">
      <dgm:prSet presAssocID="{6EB927DF-635E-4E26-AF00-77F6621B98E5}" presName="accent_3" presStyleCnt="0"/>
      <dgm:spPr/>
    </dgm:pt>
    <dgm:pt modelId="{45F574B5-2C0C-4DD2-8C7F-B3501A0D2710}" type="pres">
      <dgm:prSet presAssocID="{6EB927DF-635E-4E26-AF00-77F6621B98E5}" presName="accentRepeatNode" presStyleLbl="solidFgAcc1" presStyleIdx="2" presStyleCnt="4"/>
      <dgm:spPr/>
    </dgm:pt>
    <dgm:pt modelId="{2EBF08BF-B6EF-4EDF-8669-4CE34C5A8D42}" type="pres">
      <dgm:prSet presAssocID="{B92A5C4C-C3D0-45BC-8CD3-3385492CA029}" presName="text_4" presStyleLbl="node1" presStyleIdx="3" presStyleCnt="4" custScaleY="129662">
        <dgm:presLayoutVars>
          <dgm:bulletEnabled val="1"/>
        </dgm:presLayoutVars>
      </dgm:prSet>
      <dgm:spPr/>
    </dgm:pt>
    <dgm:pt modelId="{BAA55BDF-507E-441A-B49F-ECAF41F2B49A}" type="pres">
      <dgm:prSet presAssocID="{B92A5C4C-C3D0-45BC-8CD3-3385492CA029}" presName="accent_4" presStyleCnt="0"/>
      <dgm:spPr/>
    </dgm:pt>
    <dgm:pt modelId="{2B540C47-3CF6-40BE-AFE7-4A3EF119E600}" type="pres">
      <dgm:prSet presAssocID="{B92A5C4C-C3D0-45BC-8CD3-3385492CA029}" presName="accentRepeatNode" presStyleLbl="solidFgAcc1" presStyleIdx="3" presStyleCnt="4"/>
      <dgm:spPr/>
    </dgm:pt>
  </dgm:ptLst>
  <dgm:cxnLst>
    <dgm:cxn modelId="{072EC00D-3298-4C22-9C8A-C74E2B54F675}" srcId="{472DDAF5-3161-4A3E-BE12-F1F50DA376B5}" destId="{B92A5C4C-C3D0-45BC-8CD3-3385492CA029}" srcOrd="3" destOrd="0" parTransId="{3C935799-73C9-488D-A729-BC98AD4D8476}" sibTransId="{7176E196-4DF6-4F38-9B29-BAC34184AA13}"/>
    <dgm:cxn modelId="{AD29E21D-D8B4-4BC1-89FE-673C7B7229D4}" srcId="{472DDAF5-3161-4A3E-BE12-F1F50DA376B5}" destId="{CC4C4163-EC2A-416B-8C65-484E254E6C50}" srcOrd="1" destOrd="0" parTransId="{053D3C0E-C13F-4A03-82FB-7FAA37C3B5EB}" sibTransId="{C59FA2D7-12AE-42BF-BFFD-24DAD7E86AB9}"/>
    <dgm:cxn modelId="{4A98D140-947E-48C2-BAF9-B98575692F8C}" type="presOf" srcId="{B92A5C4C-C3D0-45BC-8CD3-3385492CA029}" destId="{2EBF08BF-B6EF-4EDF-8669-4CE34C5A8D42}" srcOrd="0" destOrd="0" presId="urn:microsoft.com/office/officeart/2008/layout/VerticalCurvedList"/>
    <dgm:cxn modelId="{EDF3D240-FAE4-4DDA-AB84-13B25F228B5A}" srcId="{472DDAF5-3161-4A3E-BE12-F1F50DA376B5}" destId="{9C335DE1-9095-4AC1-84D8-95C6FF14F5BD}" srcOrd="0" destOrd="0" parTransId="{3DCD77D2-3076-40D3-8E83-F6170339C2BE}" sibTransId="{6415CC7C-BAE4-48DD-8501-0F49F7B1C8A7}"/>
    <dgm:cxn modelId="{FBB74170-11DB-4BB2-9779-38570260DF96}" srcId="{472DDAF5-3161-4A3E-BE12-F1F50DA376B5}" destId="{6EB927DF-635E-4E26-AF00-77F6621B98E5}" srcOrd="2" destOrd="0" parTransId="{10B35452-F5DA-4879-8BA7-F5B30CB9CFB3}" sibTransId="{6706BC0E-54EC-4B76-B487-020C25774608}"/>
    <dgm:cxn modelId="{44BA269F-4537-48E1-B449-D27B5C14F463}" type="presOf" srcId="{CC4C4163-EC2A-416B-8C65-484E254E6C50}" destId="{CD8620D0-FA91-44AE-B3C1-7741B63C361B}" srcOrd="0" destOrd="0" presId="urn:microsoft.com/office/officeart/2008/layout/VerticalCurvedList"/>
    <dgm:cxn modelId="{664974B6-D84F-44C1-B32F-7C508471E391}" type="presOf" srcId="{6415CC7C-BAE4-48DD-8501-0F49F7B1C8A7}" destId="{34ABCCE0-DCEF-4962-ACA1-F429412E6A03}" srcOrd="0" destOrd="0" presId="urn:microsoft.com/office/officeart/2008/layout/VerticalCurvedList"/>
    <dgm:cxn modelId="{42C3C3BC-3590-4F74-B882-3195B5C8C0AE}" type="presOf" srcId="{9C335DE1-9095-4AC1-84D8-95C6FF14F5BD}" destId="{2CB25FE7-ED9F-451B-A6AD-4FC57D87A259}" srcOrd="0" destOrd="0" presId="urn:microsoft.com/office/officeart/2008/layout/VerticalCurvedList"/>
    <dgm:cxn modelId="{FCE946E4-4C10-4822-9535-20E2CF499076}" type="presOf" srcId="{6EB927DF-635E-4E26-AF00-77F6621B98E5}" destId="{3BFF6E63-52B3-4D31-BBD8-80ED830BD1A6}" srcOrd="0" destOrd="0" presId="urn:microsoft.com/office/officeart/2008/layout/VerticalCurvedList"/>
    <dgm:cxn modelId="{D4A2C1F8-1582-40CD-84EF-BF5EE2ADDA29}" type="presOf" srcId="{472DDAF5-3161-4A3E-BE12-F1F50DA376B5}" destId="{3B4F4FDB-20A1-438A-A7E6-BBDBF4DE1B13}" srcOrd="0" destOrd="0" presId="urn:microsoft.com/office/officeart/2008/layout/VerticalCurvedList"/>
    <dgm:cxn modelId="{A958D75A-ECE0-405B-B523-3C579F1D1C27}" type="presParOf" srcId="{3B4F4FDB-20A1-438A-A7E6-BBDBF4DE1B13}" destId="{F19561CA-9F34-4E82-A999-AC9E72AE56D9}" srcOrd="0" destOrd="0" presId="urn:microsoft.com/office/officeart/2008/layout/VerticalCurvedList"/>
    <dgm:cxn modelId="{D4E12A5E-5A22-4EE0-A0F8-BC08B1DD7056}" type="presParOf" srcId="{F19561CA-9F34-4E82-A999-AC9E72AE56D9}" destId="{2D113C62-D2E9-43E1-ACF1-674D337A5805}" srcOrd="0" destOrd="0" presId="urn:microsoft.com/office/officeart/2008/layout/VerticalCurvedList"/>
    <dgm:cxn modelId="{412616D8-2B70-4BB0-8DFF-02330358D603}" type="presParOf" srcId="{2D113C62-D2E9-43E1-ACF1-674D337A5805}" destId="{21711401-4FAB-40C0-9007-A64F477DDFEC}" srcOrd="0" destOrd="0" presId="urn:microsoft.com/office/officeart/2008/layout/VerticalCurvedList"/>
    <dgm:cxn modelId="{C36CB23D-A0B6-4A9E-975B-19C614D8FE21}" type="presParOf" srcId="{2D113C62-D2E9-43E1-ACF1-674D337A5805}" destId="{34ABCCE0-DCEF-4962-ACA1-F429412E6A03}" srcOrd="1" destOrd="0" presId="urn:microsoft.com/office/officeart/2008/layout/VerticalCurvedList"/>
    <dgm:cxn modelId="{423CFCCD-6BCF-4861-B853-77342A3F0390}" type="presParOf" srcId="{2D113C62-D2E9-43E1-ACF1-674D337A5805}" destId="{21A345C8-176A-425E-B19B-08F905E896C5}" srcOrd="2" destOrd="0" presId="urn:microsoft.com/office/officeart/2008/layout/VerticalCurvedList"/>
    <dgm:cxn modelId="{A2845F6B-1EAC-4677-A358-395AEF7FE499}" type="presParOf" srcId="{2D113C62-D2E9-43E1-ACF1-674D337A5805}" destId="{13CFE74E-AD1D-48B8-B8E2-9DB9EB675F5A}" srcOrd="3" destOrd="0" presId="urn:microsoft.com/office/officeart/2008/layout/VerticalCurvedList"/>
    <dgm:cxn modelId="{69383632-639B-4E07-AB73-A9E3EB056F19}" type="presParOf" srcId="{F19561CA-9F34-4E82-A999-AC9E72AE56D9}" destId="{2CB25FE7-ED9F-451B-A6AD-4FC57D87A259}" srcOrd="1" destOrd="0" presId="urn:microsoft.com/office/officeart/2008/layout/VerticalCurvedList"/>
    <dgm:cxn modelId="{77539CBC-C011-494A-8DFC-4E3E3B65F490}" type="presParOf" srcId="{F19561CA-9F34-4E82-A999-AC9E72AE56D9}" destId="{7C63B7C1-9C06-4AD0-A290-223131F2F36F}" srcOrd="2" destOrd="0" presId="urn:microsoft.com/office/officeart/2008/layout/VerticalCurvedList"/>
    <dgm:cxn modelId="{C2F6D770-DFC5-4836-94D6-1AB5F7029960}" type="presParOf" srcId="{7C63B7C1-9C06-4AD0-A290-223131F2F36F}" destId="{7B97E738-D3A3-4083-BF2D-BEF0677298C6}" srcOrd="0" destOrd="0" presId="urn:microsoft.com/office/officeart/2008/layout/VerticalCurvedList"/>
    <dgm:cxn modelId="{81933B50-B21C-4496-9418-F7E224FEDADA}" type="presParOf" srcId="{F19561CA-9F34-4E82-A999-AC9E72AE56D9}" destId="{CD8620D0-FA91-44AE-B3C1-7741B63C361B}" srcOrd="3" destOrd="0" presId="urn:microsoft.com/office/officeart/2008/layout/VerticalCurvedList"/>
    <dgm:cxn modelId="{19562612-0123-4536-8844-E7DDE1570EBA}" type="presParOf" srcId="{F19561CA-9F34-4E82-A999-AC9E72AE56D9}" destId="{F11D4550-E9AB-4788-B233-EC0F3A0C74D0}" srcOrd="4" destOrd="0" presId="urn:microsoft.com/office/officeart/2008/layout/VerticalCurvedList"/>
    <dgm:cxn modelId="{5DFE4AEA-C00A-46A7-A7FB-5D34A4624511}" type="presParOf" srcId="{F11D4550-E9AB-4788-B233-EC0F3A0C74D0}" destId="{E8FB36D4-186D-400A-95A5-92B673DF5776}" srcOrd="0" destOrd="0" presId="urn:microsoft.com/office/officeart/2008/layout/VerticalCurvedList"/>
    <dgm:cxn modelId="{6334A642-F993-40D5-BB73-BC3505DDB3B3}" type="presParOf" srcId="{F19561CA-9F34-4E82-A999-AC9E72AE56D9}" destId="{3BFF6E63-52B3-4D31-BBD8-80ED830BD1A6}" srcOrd="5" destOrd="0" presId="urn:microsoft.com/office/officeart/2008/layout/VerticalCurvedList"/>
    <dgm:cxn modelId="{31475CE6-6688-4954-9BB4-2F1224BEEBA7}" type="presParOf" srcId="{F19561CA-9F34-4E82-A999-AC9E72AE56D9}" destId="{D00FFF42-CDC3-4E04-B426-E620D73CF6A3}" srcOrd="6" destOrd="0" presId="urn:microsoft.com/office/officeart/2008/layout/VerticalCurvedList"/>
    <dgm:cxn modelId="{DA5A4EDC-1692-4DA8-9667-C72C5D8C9FC5}" type="presParOf" srcId="{D00FFF42-CDC3-4E04-B426-E620D73CF6A3}" destId="{45F574B5-2C0C-4DD2-8C7F-B3501A0D2710}" srcOrd="0" destOrd="0" presId="urn:microsoft.com/office/officeart/2008/layout/VerticalCurvedList"/>
    <dgm:cxn modelId="{9CCF7D70-266D-4C03-8B45-DFA8C77B7C84}" type="presParOf" srcId="{F19561CA-9F34-4E82-A999-AC9E72AE56D9}" destId="{2EBF08BF-B6EF-4EDF-8669-4CE34C5A8D42}" srcOrd="7" destOrd="0" presId="urn:microsoft.com/office/officeart/2008/layout/VerticalCurvedList"/>
    <dgm:cxn modelId="{6B0FA4C5-8A23-4FCE-B4F2-93C79FA9187F}" type="presParOf" srcId="{F19561CA-9F34-4E82-A999-AC9E72AE56D9}" destId="{BAA55BDF-507E-441A-B49F-ECAF41F2B49A}" srcOrd="8" destOrd="0" presId="urn:microsoft.com/office/officeart/2008/layout/VerticalCurvedList"/>
    <dgm:cxn modelId="{DD2AC83A-4478-42FB-978C-BF1CED759C0B}" type="presParOf" srcId="{BAA55BDF-507E-441A-B49F-ECAF41F2B49A}" destId="{2B540C47-3CF6-40BE-AFE7-4A3EF119E600}" srcOrd="0" destOrd="0" presId="urn:microsoft.com/office/officeart/2008/layout/VerticalCurvedList"/>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72DDAF5-3161-4A3E-BE12-F1F50DA376B5}"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es-CO"/>
        </a:p>
      </dgm:t>
    </dgm:pt>
    <dgm:pt modelId="{9C335DE1-9095-4AC1-84D8-95C6FF14F5BD}">
      <dgm:prSet phldrT="[Texto]" custT="1"/>
      <dgm:spPr/>
      <dgm:t>
        <a:bodyPr/>
        <a:lstStyle/>
        <a:p>
          <a:r>
            <a:rPr lang="es-CO" sz="1600" dirty="0"/>
            <a:t>Va a permitir diseñar una estrategia organizacional, definir procesos claros dentro de la empresa y servirán de referencia para distintas empresas de este mismo grupo.</a:t>
          </a:r>
        </a:p>
      </dgm:t>
    </dgm:pt>
    <dgm:pt modelId="{3DCD77D2-3076-40D3-8E83-F6170339C2BE}" type="parTrans" cxnId="{EDF3D240-FAE4-4DDA-AB84-13B25F228B5A}">
      <dgm:prSet/>
      <dgm:spPr/>
      <dgm:t>
        <a:bodyPr/>
        <a:lstStyle/>
        <a:p>
          <a:endParaRPr lang="es-CO"/>
        </a:p>
      </dgm:t>
    </dgm:pt>
    <dgm:pt modelId="{6415CC7C-BAE4-48DD-8501-0F49F7B1C8A7}" type="sibTrans" cxnId="{EDF3D240-FAE4-4DDA-AB84-13B25F228B5A}">
      <dgm:prSet/>
      <dgm:spPr/>
      <dgm:t>
        <a:bodyPr/>
        <a:lstStyle/>
        <a:p>
          <a:endParaRPr lang="es-CO"/>
        </a:p>
      </dgm:t>
    </dgm:pt>
    <dgm:pt modelId="{CC4C4163-EC2A-416B-8C65-484E254E6C50}">
      <dgm:prSet phldrT="[Texto]" custT="1"/>
      <dgm:spPr/>
      <dgm:t>
        <a:bodyPr/>
        <a:lstStyle/>
        <a:p>
          <a:r>
            <a:rPr lang="es-CO" sz="1600" dirty="0"/>
            <a:t>Se busca mejorar los diferentes procesos dentro de la empresa indicando su ruta de partida y final de cada área, definiendo procesos claves dentro de la empresa que facilite el desarrollo eficiente de cada operación</a:t>
          </a:r>
        </a:p>
      </dgm:t>
    </dgm:pt>
    <dgm:pt modelId="{053D3C0E-C13F-4A03-82FB-7FAA37C3B5EB}" type="parTrans" cxnId="{AD29E21D-D8B4-4BC1-89FE-673C7B7229D4}">
      <dgm:prSet/>
      <dgm:spPr/>
      <dgm:t>
        <a:bodyPr/>
        <a:lstStyle/>
        <a:p>
          <a:endParaRPr lang="es-CO"/>
        </a:p>
      </dgm:t>
    </dgm:pt>
    <dgm:pt modelId="{C59FA2D7-12AE-42BF-BFFD-24DAD7E86AB9}" type="sibTrans" cxnId="{AD29E21D-D8B4-4BC1-89FE-673C7B7229D4}">
      <dgm:prSet/>
      <dgm:spPr/>
      <dgm:t>
        <a:bodyPr/>
        <a:lstStyle/>
        <a:p>
          <a:endParaRPr lang="es-CO"/>
        </a:p>
      </dgm:t>
    </dgm:pt>
    <dgm:pt modelId="{6EB927DF-635E-4E26-AF00-77F6621B98E5}">
      <dgm:prSet phldrT="[Texto]" custT="1"/>
      <dgm:spPr/>
      <dgm:t>
        <a:bodyPr/>
        <a:lstStyle/>
        <a:p>
          <a:r>
            <a:rPr lang="es-CO" sz="1600" dirty="0"/>
            <a:t>Lograr impactar en nuestros clientes con servicios fácil, rápidos que se traduzcan en ahorros de tiempo y gastos para lo mismo.</a:t>
          </a:r>
        </a:p>
      </dgm:t>
    </dgm:pt>
    <dgm:pt modelId="{10B35452-F5DA-4879-8BA7-F5B30CB9CFB3}" type="parTrans" cxnId="{FBB74170-11DB-4BB2-9779-38570260DF96}">
      <dgm:prSet/>
      <dgm:spPr/>
      <dgm:t>
        <a:bodyPr/>
        <a:lstStyle/>
        <a:p>
          <a:endParaRPr lang="es-CO"/>
        </a:p>
      </dgm:t>
    </dgm:pt>
    <dgm:pt modelId="{6706BC0E-54EC-4B76-B487-020C25774608}" type="sibTrans" cxnId="{FBB74170-11DB-4BB2-9779-38570260DF96}">
      <dgm:prSet/>
      <dgm:spPr/>
      <dgm:t>
        <a:bodyPr/>
        <a:lstStyle/>
        <a:p>
          <a:endParaRPr lang="es-CO"/>
        </a:p>
      </dgm:t>
    </dgm:pt>
    <dgm:pt modelId="{B92A5C4C-C3D0-45BC-8CD3-3385492CA029}">
      <dgm:prSet phldrT="[Texto]" custT="1"/>
      <dgm:spPr/>
      <dgm:t>
        <a:bodyPr/>
        <a:lstStyle/>
        <a:p>
          <a:r>
            <a:rPr lang="es-CO" sz="1400" dirty="0"/>
            <a:t>Aportará conocimientos que se tienen sobre planeación estratégica y organización administrativa. Los resultados obtenidos del instrumento de medición, luego de su análisis serán el punto de partida para el diseño de la planeación estratégica para el posicionamiento que permitirá que la empresa cuente con procesos eficientes y un modelo gerencial autosuficiente.</a:t>
          </a:r>
        </a:p>
      </dgm:t>
    </dgm:pt>
    <dgm:pt modelId="{3C935799-73C9-488D-A729-BC98AD4D8476}" type="parTrans" cxnId="{072EC00D-3298-4C22-9C8A-C74E2B54F675}">
      <dgm:prSet/>
      <dgm:spPr/>
      <dgm:t>
        <a:bodyPr/>
        <a:lstStyle/>
        <a:p>
          <a:endParaRPr lang="es-CO"/>
        </a:p>
      </dgm:t>
    </dgm:pt>
    <dgm:pt modelId="{7176E196-4DF6-4F38-9B29-BAC34184AA13}" type="sibTrans" cxnId="{072EC00D-3298-4C22-9C8A-C74E2B54F675}">
      <dgm:prSet/>
      <dgm:spPr/>
      <dgm:t>
        <a:bodyPr/>
        <a:lstStyle/>
        <a:p>
          <a:endParaRPr lang="es-CO"/>
        </a:p>
      </dgm:t>
    </dgm:pt>
    <dgm:pt modelId="{3B4F4FDB-20A1-438A-A7E6-BBDBF4DE1B13}" type="pres">
      <dgm:prSet presAssocID="{472DDAF5-3161-4A3E-BE12-F1F50DA376B5}" presName="Name0" presStyleCnt="0">
        <dgm:presLayoutVars>
          <dgm:chMax val="7"/>
          <dgm:chPref val="7"/>
          <dgm:dir/>
        </dgm:presLayoutVars>
      </dgm:prSet>
      <dgm:spPr/>
    </dgm:pt>
    <dgm:pt modelId="{F19561CA-9F34-4E82-A999-AC9E72AE56D9}" type="pres">
      <dgm:prSet presAssocID="{472DDAF5-3161-4A3E-BE12-F1F50DA376B5}" presName="Name1" presStyleCnt="0"/>
      <dgm:spPr/>
    </dgm:pt>
    <dgm:pt modelId="{2D113C62-D2E9-43E1-ACF1-674D337A5805}" type="pres">
      <dgm:prSet presAssocID="{472DDAF5-3161-4A3E-BE12-F1F50DA376B5}" presName="cycle" presStyleCnt="0"/>
      <dgm:spPr/>
    </dgm:pt>
    <dgm:pt modelId="{21711401-4FAB-40C0-9007-A64F477DDFEC}" type="pres">
      <dgm:prSet presAssocID="{472DDAF5-3161-4A3E-BE12-F1F50DA376B5}" presName="srcNode" presStyleLbl="node1" presStyleIdx="0" presStyleCnt="4"/>
      <dgm:spPr/>
    </dgm:pt>
    <dgm:pt modelId="{34ABCCE0-DCEF-4962-ACA1-F429412E6A03}" type="pres">
      <dgm:prSet presAssocID="{472DDAF5-3161-4A3E-BE12-F1F50DA376B5}" presName="conn" presStyleLbl="parChTrans1D2" presStyleIdx="0" presStyleCnt="1"/>
      <dgm:spPr/>
    </dgm:pt>
    <dgm:pt modelId="{21A345C8-176A-425E-B19B-08F905E896C5}" type="pres">
      <dgm:prSet presAssocID="{472DDAF5-3161-4A3E-BE12-F1F50DA376B5}" presName="extraNode" presStyleLbl="node1" presStyleIdx="0" presStyleCnt="4"/>
      <dgm:spPr/>
    </dgm:pt>
    <dgm:pt modelId="{13CFE74E-AD1D-48B8-B8E2-9DB9EB675F5A}" type="pres">
      <dgm:prSet presAssocID="{472DDAF5-3161-4A3E-BE12-F1F50DA376B5}" presName="dstNode" presStyleLbl="node1" presStyleIdx="0" presStyleCnt="4"/>
      <dgm:spPr/>
    </dgm:pt>
    <dgm:pt modelId="{2CB25FE7-ED9F-451B-A6AD-4FC57D87A259}" type="pres">
      <dgm:prSet presAssocID="{9C335DE1-9095-4AC1-84D8-95C6FF14F5BD}" presName="text_1" presStyleLbl="node1" presStyleIdx="0" presStyleCnt="4" custLinFactY="200000" custLinFactNeighborX="-179" custLinFactNeighborY="250749">
        <dgm:presLayoutVars>
          <dgm:bulletEnabled val="1"/>
        </dgm:presLayoutVars>
      </dgm:prSet>
      <dgm:spPr/>
    </dgm:pt>
    <dgm:pt modelId="{7C63B7C1-9C06-4AD0-A290-223131F2F36F}" type="pres">
      <dgm:prSet presAssocID="{9C335DE1-9095-4AC1-84D8-95C6FF14F5BD}" presName="accent_1" presStyleCnt="0"/>
      <dgm:spPr/>
    </dgm:pt>
    <dgm:pt modelId="{7B97E738-D3A3-4083-BF2D-BEF0677298C6}" type="pres">
      <dgm:prSet presAssocID="{9C335DE1-9095-4AC1-84D8-95C6FF14F5BD}" presName="accentRepeatNode" presStyleLbl="solidFgAcc1" presStyleIdx="0" presStyleCnt="4" custLinFactY="160599" custLinFactNeighborX="-1276" custLinFactNeighborY="200000"/>
      <dgm:spPr/>
    </dgm:pt>
    <dgm:pt modelId="{CD8620D0-FA91-44AE-B3C1-7741B63C361B}" type="pres">
      <dgm:prSet presAssocID="{CC4C4163-EC2A-416B-8C65-484E254E6C50}" presName="text_2" presStyleLbl="node1" presStyleIdx="1" presStyleCnt="4" custLinFactY="44418" custLinFactNeighborX="287" custLinFactNeighborY="100000">
        <dgm:presLayoutVars>
          <dgm:bulletEnabled val="1"/>
        </dgm:presLayoutVars>
      </dgm:prSet>
      <dgm:spPr/>
    </dgm:pt>
    <dgm:pt modelId="{F11D4550-E9AB-4788-B233-EC0F3A0C74D0}" type="pres">
      <dgm:prSet presAssocID="{CC4C4163-EC2A-416B-8C65-484E254E6C50}" presName="accent_2" presStyleCnt="0"/>
      <dgm:spPr/>
    </dgm:pt>
    <dgm:pt modelId="{E8FB36D4-186D-400A-95A5-92B673DF5776}" type="pres">
      <dgm:prSet presAssocID="{CC4C4163-EC2A-416B-8C65-484E254E6C50}" presName="accentRepeatNode" presStyleLbl="solidFgAcc1" presStyleIdx="1" presStyleCnt="4" custScaleX="107273" custScaleY="95446" custLinFactY="19104" custLinFactNeighborX="-4260" custLinFactNeighborY="100000"/>
      <dgm:spPr/>
    </dgm:pt>
    <dgm:pt modelId="{3BFF6E63-52B3-4D31-BBD8-80ED830BD1A6}" type="pres">
      <dgm:prSet presAssocID="{6EB927DF-635E-4E26-AF00-77F6621B98E5}" presName="text_3" presStyleLbl="node1" presStyleIdx="2" presStyleCnt="4" custLinFactY="-39247" custLinFactNeighborX="39" custLinFactNeighborY="-100000">
        <dgm:presLayoutVars>
          <dgm:bulletEnabled val="1"/>
        </dgm:presLayoutVars>
      </dgm:prSet>
      <dgm:spPr/>
    </dgm:pt>
    <dgm:pt modelId="{D00FFF42-CDC3-4E04-B426-E620D73CF6A3}" type="pres">
      <dgm:prSet presAssocID="{6EB927DF-635E-4E26-AF00-77F6621B98E5}" presName="accent_3" presStyleCnt="0"/>
      <dgm:spPr/>
    </dgm:pt>
    <dgm:pt modelId="{45F574B5-2C0C-4DD2-8C7F-B3501A0D2710}" type="pres">
      <dgm:prSet presAssocID="{6EB927DF-635E-4E26-AF00-77F6621B98E5}" presName="accentRepeatNode" presStyleLbl="solidFgAcc1" presStyleIdx="2" presStyleCnt="4" custLinFactY="-13900" custLinFactNeighborX="-2404" custLinFactNeighborY="-100000"/>
      <dgm:spPr/>
    </dgm:pt>
    <dgm:pt modelId="{2EBF08BF-B6EF-4EDF-8669-4CE34C5A8D42}" type="pres">
      <dgm:prSet presAssocID="{B92A5C4C-C3D0-45BC-8CD3-3385492CA029}" presName="text_4" presStyleLbl="node1" presStyleIdx="3" presStyleCnt="4" custScaleY="129662" custLinFactY="-200000" custLinFactNeighborX="-451" custLinFactNeighborY="-232984">
        <dgm:presLayoutVars>
          <dgm:bulletEnabled val="1"/>
        </dgm:presLayoutVars>
      </dgm:prSet>
      <dgm:spPr/>
    </dgm:pt>
    <dgm:pt modelId="{BAA55BDF-507E-441A-B49F-ECAF41F2B49A}" type="pres">
      <dgm:prSet presAssocID="{B92A5C4C-C3D0-45BC-8CD3-3385492CA029}" presName="accent_4" presStyleCnt="0"/>
      <dgm:spPr/>
    </dgm:pt>
    <dgm:pt modelId="{2B540C47-3CF6-40BE-AFE7-4A3EF119E600}" type="pres">
      <dgm:prSet presAssocID="{B92A5C4C-C3D0-45BC-8CD3-3385492CA029}" presName="accentRepeatNode" presStyleLbl="solidFgAcc1" presStyleIdx="3" presStyleCnt="4" custLinFactY="-147954" custLinFactNeighborX="-12714" custLinFactNeighborY="-200000"/>
      <dgm:spPr/>
    </dgm:pt>
  </dgm:ptLst>
  <dgm:cxnLst>
    <dgm:cxn modelId="{072EC00D-3298-4C22-9C8A-C74E2B54F675}" srcId="{472DDAF5-3161-4A3E-BE12-F1F50DA376B5}" destId="{B92A5C4C-C3D0-45BC-8CD3-3385492CA029}" srcOrd="3" destOrd="0" parTransId="{3C935799-73C9-488D-A729-BC98AD4D8476}" sibTransId="{7176E196-4DF6-4F38-9B29-BAC34184AA13}"/>
    <dgm:cxn modelId="{AD29E21D-D8B4-4BC1-89FE-673C7B7229D4}" srcId="{472DDAF5-3161-4A3E-BE12-F1F50DA376B5}" destId="{CC4C4163-EC2A-416B-8C65-484E254E6C50}" srcOrd="1" destOrd="0" parTransId="{053D3C0E-C13F-4A03-82FB-7FAA37C3B5EB}" sibTransId="{C59FA2D7-12AE-42BF-BFFD-24DAD7E86AB9}"/>
    <dgm:cxn modelId="{4A98D140-947E-48C2-BAF9-B98575692F8C}" type="presOf" srcId="{B92A5C4C-C3D0-45BC-8CD3-3385492CA029}" destId="{2EBF08BF-B6EF-4EDF-8669-4CE34C5A8D42}" srcOrd="0" destOrd="0" presId="urn:microsoft.com/office/officeart/2008/layout/VerticalCurvedList"/>
    <dgm:cxn modelId="{EDF3D240-FAE4-4DDA-AB84-13B25F228B5A}" srcId="{472DDAF5-3161-4A3E-BE12-F1F50DA376B5}" destId="{9C335DE1-9095-4AC1-84D8-95C6FF14F5BD}" srcOrd="0" destOrd="0" parTransId="{3DCD77D2-3076-40D3-8E83-F6170339C2BE}" sibTransId="{6415CC7C-BAE4-48DD-8501-0F49F7B1C8A7}"/>
    <dgm:cxn modelId="{FBB74170-11DB-4BB2-9779-38570260DF96}" srcId="{472DDAF5-3161-4A3E-BE12-F1F50DA376B5}" destId="{6EB927DF-635E-4E26-AF00-77F6621B98E5}" srcOrd="2" destOrd="0" parTransId="{10B35452-F5DA-4879-8BA7-F5B30CB9CFB3}" sibTransId="{6706BC0E-54EC-4B76-B487-020C25774608}"/>
    <dgm:cxn modelId="{44BA269F-4537-48E1-B449-D27B5C14F463}" type="presOf" srcId="{CC4C4163-EC2A-416B-8C65-484E254E6C50}" destId="{CD8620D0-FA91-44AE-B3C1-7741B63C361B}" srcOrd="0" destOrd="0" presId="urn:microsoft.com/office/officeart/2008/layout/VerticalCurvedList"/>
    <dgm:cxn modelId="{664974B6-D84F-44C1-B32F-7C508471E391}" type="presOf" srcId="{6415CC7C-BAE4-48DD-8501-0F49F7B1C8A7}" destId="{34ABCCE0-DCEF-4962-ACA1-F429412E6A03}" srcOrd="0" destOrd="0" presId="urn:microsoft.com/office/officeart/2008/layout/VerticalCurvedList"/>
    <dgm:cxn modelId="{42C3C3BC-3590-4F74-B882-3195B5C8C0AE}" type="presOf" srcId="{9C335DE1-9095-4AC1-84D8-95C6FF14F5BD}" destId="{2CB25FE7-ED9F-451B-A6AD-4FC57D87A259}" srcOrd="0" destOrd="0" presId="urn:microsoft.com/office/officeart/2008/layout/VerticalCurvedList"/>
    <dgm:cxn modelId="{FCE946E4-4C10-4822-9535-20E2CF499076}" type="presOf" srcId="{6EB927DF-635E-4E26-AF00-77F6621B98E5}" destId="{3BFF6E63-52B3-4D31-BBD8-80ED830BD1A6}" srcOrd="0" destOrd="0" presId="urn:microsoft.com/office/officeart/2008/layout/VerticalCurvedList"/>
    <dgm:cxn modelId="{D4A2C1F8-1582-40CD-84EF-BF5EE2ADDA29}" type="presOf" srcId="{472DDAF5-3161-4A3E-BE12-F1F50DA376B5}" destId="{3B4F4FDB-20A1-438A-A7E6-BBDBF4DE1B13}" srcOrd="0" destOrd="0" presId="urn:microsoft.com/office/officeart/2008/layout/VerticalCurvedList"/>
    <dgm:cxn modelId="{A958D75A-ECE0-405B-B523-3C579F1D1C27}" type="presParOf" srcId="{3B4F4FDB-20A1-438A-A7E6-BBDBF4DE1B13}" destId="{F19561CA-9F34-4E82-A999-AC9E72AE56D9}" srcOrd="0" destOrd="0" presId="urn:microsoft.com/office/officeart/2008/layout/VerticalCurvedList"/>
    <dgm:cxn modelId="{D4E12A5E-5A22-4EE0-A0F8-BC08B1DD7056}" type="presParOf" srcId="{F19561CA-9F34-4E82-A999-AC9E72AE56D9}" destId="{2D113C62-D2E9-43E1-ACF1-674D337A5805}" srcOrd="0" destOrd="0" presId="urn:microsoft.com/office/officeart/2008/layout/VerticalCurvedList"/>
    <dgm:cxn modelId="{412616D8-2B70-4BB0-8DFF-02330358D603}" type="presParOf" srcId="{2D113C62-D2E9-43E1-ACF1-674D337A5805}" destId="{21711401-4FAB-40C0-9007-A64F477DDFEC}" srcOrd="0" destOrd="0" presId="urn:microsoft.com/office/officeart/2008/layout/VerticalCurvedList"/>
    <dgm:cxn modelId="{C36CB23D-A0B6-4A9E-975B-19C614D8FE21}" type="presParOf" srcId="{2D113C62-D2E9-43E1-ACF1-674D337A5805}" destId="{34ABCCE0-DCEF-4962-ACA1-F429412E6A03}" srcOrd="1" destOrd="0" presId="urn:microsoft.com/office/officeart/2008/layout/VerticalCurvedList"/>
    <dgm:cxn modelId="{423CFCCD-6BCF-4861-B853-77342A3F0390}" type="presParOf" srcId="{2D113C62-D2E9-43E1-ACF1-674D337A5805}" destId="{21A345C8-176A-425E-B19B-08F905E896C5}" srcOrd="2" destOrd="0" presId="urn:microsoft.com/office/officeart/2008/layout/VerticalCurvedList"/>
    <dgm:cxn modelId="{A2845F6B-1EAC-4677-A358-395AEF7FE499}" type="presParOf" srcId="{2D113C62-D2E9-43E1-ACF1-674D337A5805}" destId="{13CFE74E-AD1D-48B8-B8E2-9DB9EB675F5A}" srcOrd="3" destOrd="0" presId="urn:microsoft.com/office/officeart/2008/layout/VerticalCurvedList"/>
    <dgm:cxn modelId="{69383632-639B-4E07-AB73-A9E3EB056F19}" type="presParOf" srcId="{F19561CA-9F34-4E82-A999-AC9E72AE56D9}" destId="{2CB25FE7-ED9F-451B-A6AD-4FC57D87A259}" srcOrd="1" destOrd="0" presId="urn:microsoft.com/office/officeart/2008/layout/VerticalCurvedList"/>
    <dgm:cxn modelId="{77539CBC-C011-494A-8DFC-4E3E3B65F490}" type="presParOf" srcId="{F19561CA-9F34-4E82-A999-AC9E72AE56D9}" destId="{7C63B7C1-9C06-4AD0-A290-223131F2F36F}" srcOrd="2" destOrd="0" presId="urn:microsoft.com/office/officeart/2008/layout/VerticalCurvedList"/>
    <dgm:cxn modelId="{C2F6D770-DFC5-4836-94D6-1AB5F7029960}" type="presParOf" srcId="{7C63B7C1-9C06-4AD0-A290-223131F2F36F}" destId="{7B97E738-D3A3-4083-BF2D-BEF0677298C6}" srcOrd="0" destOrd="0" presId="urn:microsoft.com/office/officeart/2008/layout/VerticalCurvedList"/>
    <dgm:cxn modelId="{81933B50-B21C-4496-9418-F7E224FEDADA}" type="presParOf" srcId="{F19561CA-9F34-4E82-A999-AC9E72AE56D9}" destId="{CD8620D0-FA91-44AE-B3C1-7741B63C361B}" srcOrd="3" destOrd="0" presId="urn:microsoft.com/office/officeart/2008/layout/VerticalCurvedList"/>
    <dgm:cxn modelId="{19562612-0123-4536-8844-E7DDE1570EBA}" type="presParOf" srcId="{F19561CA-9F34-4E82-A999-AC9E72AE56D9}" destId="{F11D4550-E9AB-4788-B233-EC0F3A0C74D0}" srcOrd="4" destOrd="0" presId="urn:microsoft.com/office/officeart/2008/layout/VerticalCurvedList"/>
    <dgm:cxn modelId="{5DFE4AEA-C00A-46A7-A7FB-5D34A4624511}" type="presParOf" srcId="{F11D4550-E9AB-4788-B233-EC0F3A0C74D0}" destId="{E8FB36D4-186D-400A-95A5-92B673DF5776}" srcOrd="0" destOrd="0" presId="urn:microsoft.com/office/officeart/2008/layout/VerticalCurvedList"/>
    <dgm:cxn modelId="{6334A642-F993-40D5-BB73-BC3505DDB3B3}" type="presParOf" srcId="{F19561CA-9F34-4E82-A999-AC9E72AE56D9}" destId="{3BFF6E63-52B3-4D31-BBD8-80ED830BD1A6}" srcOrd="5" destOrd="0" presId="urn:microsoft.com/office/officeart/2008/layout/VerticalCurvedList"/>
    <dgm:cxn modelId="{31475CE6-6688-4954-9BB4-2F1224BEEBA7}" type="presParOf" srcId="{F19561CA-9F34-4E82-A999-AC9E72AE56D9}" destId="{D00FFF42-CDC3-4E04-B426-E620D73CF6A3}" srcOrd="6" destOrd="0" presId="urn:microsoft.com/office/officeart/2008/layout/VerticalCurvedList"/>
    <dgm:cxn modelId="{DA5A4EDC-1692-4DA8-9667-C72C5D8C9FC5}" type="presParOf" srcId="{D00FFF42-CDC3-4E04-B426-E620D73CF6A3}" destId="{45F574B5-2C0C-4DD2-8C7F-B3501A0D2710}" srcOrd="0" destOrd="0" presId="urn:microsoft.com/office/officeart/2008/layout/VerticalCurvedList"/>
    <dgm:cxn modelId="{9CCF7D70-266D-4C03-8B45-DFA8C77B7C84}" type="presParOf" srcId="{F19561CA-9F34-4E82-A999-AC9E72AE56D9}" destId="{2EBF08BF-B6EF-4EDF-8669-4CE34C5A8D42}" srcOrd="7" destOrd="0" presId="urn:microsoft.com/office/officeart/2008/layout/VerticalCurvedList"/>
    <dgm:cxn modelId="{6B0FA4C5-8A23-4FCE-B4F2-93C79FA9187F}" type="presParOf" srcId="{F19561CA-9F34-4E82-A999-AC9E72AE56D9}" destId="{BAA55BDF-507E-441A-B49F-ECAF41F2B49A}" srcOrd="8" destOrd="0" presId="urn:microsoft.com/office/officeart/2008/layout/VerticalCurvedList"/>
    <dgm:cxn modelId="{DD2AC83A-4478-42FB-978C-BF1CED759C0B}" type="presParOf" srcId="{BAA55BDF-507E-441A-B49F-ECAF41F2B49A}" destId="{2B540C47-3CF6-40BE-AFE7-4A3EF119E600}" srcOrd="0" destOrd="0" presId="urn:microsoft.com/office/officeart/2008/layout/VerticalCurv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5E9501E-B2EF-4E1F-900B-81D1CD385DA2}" type="doc">
      <dgm:prSet loTypeId="urn:microsoft.com/office/officeart/2005/8/layout/list1" loCatId="list" qsTypeId="urn:microsoft.com/office/officeart/2005/8/quickstyle/simple5" qsCatId="simple" csTypeId="urn:microsoft.com/office/officeart/2005/8/colors/colorful4" csCatId="colorful" phldr="1"/>
      <dgm:spPr/>
      <dgm:t>
        <a:bodyPr/>
        <a:lstStyle/>
        <a:p>
          <a:endParaRPr lang="es-ES"/>
        </a:p>
      </dgm:t>
    </dgm:pt>
    <dgm:pt modelId="{B98156A3-4399-4C54-A83B-443FAA0EDEFB}">
      <dgm:prSet phldrT="[Texto]" custT="1">
        <dgm:style>
          <a:lnRef idx="0">
            <a:schemeClr val="accent6"/>
          </a:lnRef>
          <a:fillRef idx="3">
            <a:schemeClr val="accent6"/>
          </a:fillRef>
          <a:effectRef idx="3">
            <a:schemeClr val="accent6"/>
          </a:effectRef>
          <a:fontRef idx="minor">
            <a:schemeClr val="lt1"/>
          </a:fontRef>
        </dgm:style>
      </dgm:prSet>
      <dgm:spPr>
        <a:xfrm>
          <a:off x="382451" y="6632"/>
          <a:ext cx="2614034" cy="408782"/>
        </a:xfrm>
        <a:prstGeom prst="roundRect">
          <a:avLst/>
        </a:prstGeom>
        <a:ln/>
      </dgm:spPr>
      <dgm:t>
        <a:bodyPr/>
        <a:lstStyle/>
        <a:p>
          <a:pPr algn="ctr"/>
          <a:r>
            <a:rPr lang="es-ES" sz="2400" dirty="0">
              <a:solidFill>
                <a:sysClr val="window" lastClr="FFFFFF"/>
              </a:solidFill>
              <a:latin typeface="Calibri"/>
              <a:ea typeface="+mn-ea"/>
              <a:cs typeface="+mn-cs"/>
            </a:rPr>
            <a:t>OBJETIVO GENERAL</a:t>
          </a:r>
        </a:p>
      </dgm:t>
    </dgm:pt>
    <dgm:pt modelId="{4D91B9F6-B9D3-486D-A4AF-0A553102A6F7}" type="parTrans" cxnId="{C3710F52-7E88-417B-9030-1099262AFA04}">
      <dgm:prSet/>
      <dgm:spPr/>
      <dgm:t>
        <a:bodyPr/>
        <a:lstStyle/>
        <a:p>
          <a:endParaRPr lang="es-ES" sz="1400"/>
        </a:p>
      </dgm:t>
    </dgm:pt>
    <dgm:pt modelId="{292D2B1A-3488-45BF-BD2B-4C1FDEBAAF9A}" type="sibTrans" cxnId="{C3710F52-7E88-417B-9030-1099262AFA04}">
      <dgm:prSet/>
      <dgm:spPr/>
      <dgm:t>
        <a:bodyPr/>
        <a:lstStyle/>
        <a:p>
          <a:endParaRPr lang="es-ES" sz="1400"/>
        </a:p>
      </dgm:t>
    </dgm:pt>
    <dgm:pt modelId="{E07EA6DB-9CC3-4378-A188-B2E5C0F8CC56}">
      <dgm:prSet custT="1"/>
      <dgm:spPr>
        <a:xfrm>
          <a:off x="0" y="244928"/>
          <a:ext cx="7656510" cy="907200"/>
        </a:xfrm>
        <a:prstGeom prst="rect">
          <a:avLst/>
        </a:prstGeom>
        <a:solidFill>
          <a:sysClr val="window" lastClr="FFFFFF">
            <a:alpha val="90000"/>
            <a:hueOff val="0"/>
            <a:satOff val="0"/>
            <a:lumOff val="0"/>
            <a:alphaOff val="0"/>
          </a:sysClr>
        </a:solidFill>
        <a:ln w="9525" cap="flat" cmpd="sng" algn="ctr">
          <a:solidFill>
            <a:srgbClr val="8064A2">
              <a:hueOff val="0"/>
              <a:satOff val="0"/>
              <a:lumOff val="0"/>
              <a:alphaOff val="0"/>
            </a:srgbClr>
          </a:solidFill>
          <a:prstDash val="solid"/>
        </a:ln>
        <a:effectLst>
          <a:outerShdw blurRad="40000" dist="23000" dir="5400000" rotWithShape="0">
            <a:srgbClr val="000000">
              <a:alpha val="35000"/>
            </a:srgbClr>
          </a:outerShdw>
        </a:effectLst>
      </dgm:spPr>
      <dgm:t>
        <a:bodyPr/>
        <a:lstStyle/>
        <a:p>
          <a:pPr algn="just"/>
          <a:r>
            <a:rPr lang="es-CO" sz="1600" dirty="0"/>
            <a:t>Diseñar un plan de fortalecimiento organizacional para el posicionamiento de la constructora DUARCORP S.A.S en Aguachica cesar.</a:t>
          </a:r>
          <a:endParaRPr lang="es-ES" sz="1600" dirty="0">
            <a:solidFill>
              <a:sysClr val="windowText" lastClr="000000">
                <a:hueOff val="0"/>
                <a:satOff val="0"/>
                <a:lumOff val="0"/>
                <a:alphaOff val="0"/>
              </a:sysClr>
            </a:solidFill>
            <a:latin typeface="Calibri"/>
            <a:ea typeface="+mn-ea"/>
            <a:cs typeface="+mn-cs"/>
          </a:endParaRPr>
        </a:p>
      </dgm:t>
    </dgm:pt>
    <dgm:pt modelId="{8189327D-7BC0-4A9B-8970-51355A785D0D}" type="parTrans" cxnId="{2F81ACB8-8BB4-4068-9EC1-47ADFE506AC0}">
      <dgm:prSet/>
      <dgm:spPr/>
      <dgm:t>
        <a:bodyPr/>
        <a:lstStyle/>
        <a:p>
          <a:endParaRPr lang="es-ES"/>
        </a:p>
      </dgm:t>
    </dgm:pt>
    <dgm:pt modelId="{C5E7FA75-BB39-461B-B230-326BB1F2746D}" type="sibTrans" cxnId="{2F81ACB8-8BB4-4068-9EC1-47ADFE506AC0}">
      <dgm:prSet/>
      <dgm:spPr/>
      <dgm:t>
        <a:bodyPr/>
        <a:lstStyle/>
        <a:p>
          <a:endParaRPr lang="es-ES"/>
        </a:p>
      </dgm:t>
    </dgm:pt>
    <dgm:pt modelId="{18B4FD05-B6E2-4933-8B52-95C81896E858}" type="pres">
      <dgm:prSet presAssocID="{05E9501E-B2EF-4E1F-900B-81D1CD385DA2}" presName="linear" presStyleCnt="0">
        <dgm:presLayoutVars>
          <dgm:dir/>
          <dgm:animLvl val="lvl"/>
          <dgm:resizeHandles val="exact"/>
        </dgm:presLayoutVars>
      </dgm:prSet>
      <dgm:spPr/>
    </dgm:pt>
    <dgm:pt modelId="{C0F79523-AEB5-4F9C-ABAD-F0072D24F940}" type="pres">
      <dgm:prSet presAssocID="{B98156A3-4399-4C54-A83B-443FAA0EDEFB}" presName="parentLin" presStyleCnt="0"/>
      <dgm:spPr/>
    </dgm:pt>
    <dgm:pt modelId="{4D892DF7-9A68-45E4-A4AE-28BE7E9B2994}" type="pres">
      <dgm:prSet presAssocID="{B98156A3-4399-4C54-A83B-443FAA0EDEFB}" presName="parentLeftMargin" presStyleLbl="node1" presStyleIdx="0" presStyleCnt="1"/>
      <dgm:spPr/>
    </dgm:pt>
    <dgm:pt modelId="{FA76F8D9-D0E8-4818-A67E-59DA37D97DD4}" type="pres">
      <dgm:prSet presAssocID="{B98156A3-4399-4C54-A83B-443FAA0EDEFB}" presName="parentText" presStyleLbl="node1" presStyleIdx="0" presStyleCnt="1" custScaleX="48821" custScaleY="115397">
        <dgm:presLayoutVars>
          <dgm:chMax val="0"/>
          <dgm:bulletEnabled val="1"/>
        </dgm:presLayoutVars>
      </dgm:prSet>
      <dgm:spPr/>
    </dgm:pt>
    <dgm:pt modelId="{EE5C5C1F-7EA8-4731-B32A-335569D4F0A0}" type="pres">
      <dgm:prSet presAssocID="{B98156A3-4399-4C54-A83B-443FAA0EDEFB}" presName="negativeSpace" presStyleCnt="0"/>
      <dgm:spPr/>
    </dgm:pt>
    <dgm:pt modelId="{82195CCA-3042-4698-9A70-A5EA226AAC54}" type="pres">
      <dgm:prSet presAssocID="{B98156A3-4399-4C54-A83B-443FAA0EDEFB}" presName="childText" presStyleLbl="conFgAcc1" presStyleIdx="0" presStyleCnt="1" custLinFactNeighborX="-548" custLinFactNeighborY="11432">
        <dgm:presLayoutVars>
          <dgm:bulletEnabled val="1"/>
        </dgm:presLayoutVars>
      </dgm:prSet>
      <dgm:spPr/>
    </dgm:pt>
  </dgm:ptLst>
  <dgm:cxnLst>
    <dgm:cxn modelId="{F929EE08-9320-4000-AD82-DF702EF9F28D}" type="presOf" srcId="{05E9501E-B2EF-4E1F-900B-81D1CD385DA2}" destId="{18B4FD05-B6E2-4933-8B52-95C81896E858}" srcOrd="0" destOrd="0" presId="urn:microsoft.com/office/officeart/2005/8/layout/list1"/>
    <dgm:cxn modelId="{1B89263B-B8EC-4A64-9E0F-067F0124946F}" type="presOf" srcId="{B98156A3-4399-4C54-A83B-443FAA0EDEFB}" destId="{4D892DF7-9A68-45E4-A4AE-28BE7E9B2994}" srcOrd="0" destOrd="0" presId="urn:microsoft.com/office/officeart/2005/8/layout/list1"/>
    <dgm:cxn modelId="{C3710F52-7E88-417B-9030-1099262AFA04}" srcId="{05E9501E-B2EF-4E1F-900B-81D1CD385DA2}" destId="{B98156A3-4399-4C54-A83B-443FAA0EDEFB}" srcOrd="0" destOrd="0" parTransId="{4D91B9F6-B9D3-486D-A4AF-0A553102A6F7}" sibTransId="{292D2B1A-3488-45BF-BD2B-4C1FDEBAAF9A}"/>
    <dgm:cxn modelId="{2F81ACB8-8BB4-4068-9EC1-47ADFE506AC0}" srcId="{B98156A3-4399-4C54-A83B-443FAA0EDEFB}" destId="{E07EA6DB-9CC3-4378-A188-B2E5C0F8CC56}" srcOrd="0" destOrd="0" parTransId="{8189327D-7BC0-4A9B-8970-51355A785D0D}" sibTransId="{C5E7FA75-BB39-461B-B230-326BB1F2746D}"/>
    <dgm:cxn modelId="{5310ABE3-6C3D-42F8-A865-217D96B00AF6}" type="presOf" srcId="{E07EA6DB-9CC3-4378-A188-B2E5C0F8CC56}" destId="{82195CCA-3042-4698-9A70-A5EA226AAC54}" srcOrd="0" destOrd="0" presId="urn:microsoft.com/office/officeart/2005/8/layout/list1"/>
    <dgm:cxn modelId="{D40E39F8-7E29-4418-863B-E03081E6A509}" type="presOf" srcId="{B98156A3-4399-4C54-A83B-443FAA0EDEFB}" destId="{FA76F8D9-D0E8-4818-A67E-59DA37D97DD4}" srcOrd="1" destOrd="0" presId="urn:microsoft.com/office/officeart/2005/8/layout/list1"/>
    <dgm:cxn modelId="{A7D2BFE8-6376-4459-A430-BF391C4C776A}" type="presParOf" srcId="{18B4FD05-B6E2-4933-8B52-95C81896E858}" destId="{C0F79523-AEB5-4F9C-ABAD-F0072D24F940}" srcOrd="0" destOrd="0" presId="urn:microsoft.com/office/officeart/2005/8/layout/list1"/>
    <dgm:cxn modelId="{9AB94FE1-2791-41C5-967D-7416C0ECB54F}" type="presParOf" srcId="{C0F79523-AEB5-4F9C-ABAD-F0072D24F940}" destId="{4D892DF7-9A68-45E4-A4AE-28BE7E9B2994}" srcOrd="0" destOrd="0" presId="urn:microsoft.com/office/officeart/2005/8/layout/list1"/>
    <dgm:cxn modelId="{6A41C743-1270-403F-8893-B4C5CD6DF6AB}" type="presParOf" srcId="{C0F79523-AEB5-4F9C-ABAD-F0072D24F940}" destId="{FA76F8D9-D0E8-4818-A67E-59DA37D97DD4}" srcOrd="1" destOrd="0" presId="urn:microsoft.com/office/officeart/2005/8/layout/list1"/>
    <dgm:cxn modelId="{86421918-FAF2-4AB1-B998-6E4323E3953B}" type="presParOf" srcId="{18B4FD05-B6E2-4933-8B52-95C81896E858}" destId="{EE5C5C1F-7EA8-4731-B32A-335569D4F0A0}" srcOrd="1" destOrd="0" presId="urn:microsoft.com/office/officeart/2005/8/layout/list1"/>
    <dgm:cxn modelId="{E37F6193-6EBE-4F0F-AD56-C3E807F4FF74}" type="presParOf" srcId="{18B4FD05-B6E2-4933-8B52-95C81896E858}" destId="{82195CCA-3042-4698-9A70-A5EA226AAC54}" srcOrd="2" destOrd="0" presId="urn:microsoft.com/office/officeart/2005/8/layout/list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5E9501E-B2EF-4E1F-900B-81D1CD385DA2}" type="doc">
      <dgm:prSet loTypeId="urn:microsoft.com/office/officeart/2005/8/layout/list1" loCatId="list" qsTypeId="urn:microsoft.com/office/officeart/2005/8/quickstyle/simple5" qsCatId="simple" csTypeId="urn:microsoft.com/office/officeart/2005/8/colors/colorful4" csCatId="colorful" phldr="1"/>
      <dgm:spPr/>
      <dgm:t>
        <a:bodyPr/>
        <a:lstStyle/>
        <a:p>
          <a:endParaRPr lang="es-ES"/>
        </a:p>
      </dgm:t>
    </dgm:pt>
    <dgm:pt modelId="{B98156A3-4399-4C54-A83B-443FAA0EDEFB}">
      <dgm:prSet phldrT="[Texto]" custT="1">
        <dgm:style>
          <a:lnRef idx="0">
            <a:schemeClr val="accent6"/>
          </a:lnRef>
          <a:fillRef idx="3">
            <a:schemeClr val="accent6"/>
          </a:fillRef>
          <a:effectRef idx="3">
            <a:schemeClr val="accent6"/>
          </a:effectRef>
          <a:fontRef idx="minor">
            <a:schemeClr val="lt1"/>
          </a:fontRef>
        </dgm:style>
      </dgm:prSet>
      <dgm:spPr>
        <a:xfrm>
          <a:off x="376619" y="119591"/>
          <a:ext cx="2614034" cy="770861"/>
        </a:xfrm>
        <a:prstGeom prst="roundRect">
          <a:avLst/>
        </a:prstGeom>
        <a:solidFill>
          <a:schemeClr val="accent6">
            <a:lumMod val="75000"/>
          </a:schemeClr>
        </a:solidFill>
        <a:ln/>
      </dgm:spPr>
      <dgm:t>
        <a:bodyPr/>
        <a:lstStyle/>
        <a:p>
          <a:pPr algn="ctr"/>
          <a:r>
            <a:rPr lang="es-ES" sz="2400" dirty="0">
              <a:solidFill>
                <a:sysClr val="window" lastClr="FFFFFF"/>
              </a:solidFill>
              <a:latin typeface="Calibri"/>
              <a:ea typeface="+mn-ea"/>
              <a:cs typeface="+mn-cs"/>
            </a:rPr>
            <a:t>OBJETIVOS ESPECÍFICOS </a:t>
          </a:r>
        </a:p>
      </dgm:t>
    </dgm:pt>
    <dgm:pt modelId="{4D91B9F6-B9D3-486D-A4AF-0A553102A6F7}" type="parTrans" cxnId="{C3710F52-7E88-417B-9030-1099262AFA04}">
      <dgm:prSet/>
      <dgm:spPr/>
      <dgm:t>
        <a:bodyPr/>
        <a:lstStyle/>
        <a:p>
          <a:endParaRPr lang="es-ES" sz="1300"/>
        </a:p>
      </dgm:t>
    </dgm:pt>
    <dgm:pt modelId="{292D2B1A-3488-45BF-BD2B-4C1FDEBAAF9A}" type="sibTrans" cxnId="{C3710F52-7E88-417B-9030-1099262AFA04}">
      <dgm:prSet/>
      <dgm:spPr/>
      <dgm:t>
        <a:bodyPr/>
        <a:lstStyle/>
        <a:p>
          <a:endParaRPr lang="es-ES" sz="1300"/>
        </a:p>
      </dgm:t>
    </dgm:pt>
    <dgm:pt modelId="{E07EA6DB-9CC3-4378-A188-B2E5C0F8CC56}">
      <dgm:prSet custT="1"/>
      <dgm:spPr>
        <a:xfrm>
          <a:off x="0" y="264225"/>
          <a:ext cx="7656510" cy="2092606"/>
        </a:xfrm>
        <a:prstGeom prst="rect">
          <a:avLst/>
        </a:prstGeom>
        <a:solidFill>
          <a:sysClr val="window" lastClr="FFFFFF">
            <a:hueOff val="0"/>
            <a:satOff val="0"/>
            <a:lumOff val="0"/>
            <a:alpha val="60000"/>
          </a:sysClr>
        </a:solidFill>
        <a:ln w="9525" cap="flat" cmpd="sng" algn="ctr">
          <a:solidFill>
            <a:srgbClr val="8064A2">
              <a:hueOff val="0"/>
              <a:satOff val="0"/>
              <a:lumOff val="0"/>
              <a:alphaOff val="0"/>
            </a:srgbClr>
          </a:solidFill>
          <a:prstDash val="solid"/>
        </a:ln>
        <a:effectLst>
          <a:outerShdw blurRad="40000" dist="23000" dir="5400000" rotWithShape="0">
            <a:srgbClr val="000000">
              <a:alpha val="35000"/>
            </a:srgbClr>
          </a:outerShdw>
        </a:effectLst>
      </dgm:spPr>
      <dgm:t>
        <a:bodyPr/>
        <a:lstStyle/>
        <a:p>
          <a:pPr algn="just">
            <a:lnSpc>
              <a:spcPct val="100000"/>
            </a:lnSpc>
            <a:spcAft>
              <a:spcPts val="0"/>
            </a:spcAft>
          </a:pPr>
          <a:r>
            <a:rPr lang="es-CO" sz="1600" dirty="0"/>
            <a:t>Diagnosticar el estado actual de la empresa Duarcorp y su planeación organizacional.</a:t>
          </a:r>
          <a:endParaRPr lang="es-ES" sz="1600" dirty="0">
            <a:solidFill>
              <a:sysClr val="windowText" lastClr="000000">
                <a:hueOff val="0"/>
                <a:satOff val="0"/>
                <a:lumOff val="0"/>
                <a:alphaOff val="0"/>
              </a:sysClr>
            </a:solidFill>
            <a:latin typeface="Calibri"/>
            <a:ea typeface="+mn-ea"/>
            <a:cs typeface="+mn-cs"/>
          </a:endParaRPr>
        </a:p>
      </dgm:t>
    </dgm:pt>
    <dgm:pt modelId="{8189327D-7BC0-4A9B-8970-51355A785D0D}" type="parTrans" cxnId="{2F81ACB8-8BB4-4068-9EC1-47ADFE506AC0}">
      <dgm:prSet/>
      <dgm:spPr/>
      <dgm:t>
        <a:bodyPr/>
        <a:lstStyle/>
        <a:p>
          <a:endParaRPr lang="es-ES" sz="1300"/>
        </a:p>
      </dgm:t>
    </dgm:pt>
    <dgm:pt modelId="{C5E7FA75-BB39-461B-B230-326BB1F2746D}" type="sibTrans" cxnId="{2F81ACB8-8BB4-4068-9EC1-47ADFE506AC0}">
      <dgm:prSet/>
      <dgm:spPr/>
      <dgm:t>
        <a:bodyPr/>
        <a:lstStyle/>
        <a:p>
          <a:endParaRPr lang="es-ES" sz="1300"/>
        </a:p>
      </dgm:t>
    </dgm:pt>
    <dgm:pt modelId="{DB4EF930-EC8F-442D-8F5E-377DB2A88357}">
      <dgm:prSet custT="1"/>
      <dgm:spPr/>
      <dgm:t>
        <a:bodyPr/>
        <a:lstStyle/>
        <a:p>
          <a:endParaRPr lang="es-CO" sz="1600"/>
        </a:p>
      </dgm:t>
    </dgm:pt>
    <dgm:pt modelId="{DD85F3AC-06CC-4B76-BFBE-E438D2FCE1C4}" type="parTrans" cxnId="{F66D9D56-BBA1-43BD-8DD2-A92DAFBFE814}">
      <dgm:prSet/>
      <dgm:spPr/>
      <dgm:t>
        <a:bodyPr/>
        <a:lstStyle/>
        <a:p>
          <a:endParaRPr lang="es-CO"/>
        </a:p>
      </dgm:t>
    </dgm:pt>
    <dgm:pt modelId="{FE0A8FC8-E700-4290-A7EA-129344FEEBF5}" type="sibTrans" cxnId="{F66D9D56-BBA1-43BD-8DD2-A92DAFBFE814}">
      <dgm:prSet/>
      <dgm:spPr/>
      <dgm:t>
        <a:bodyPr/>
        <a:lstStyle/>
        <a:p>
          <a:endParaRPr lang="es-CO"/>
        </a:p>
      </dgm:t>
    </dgm:pt>
    <dgm:pt modelId="{30BA7B36-157E-4EAC-B192-8BA44742295B}">
      <dgm:prSet custT="1"/>
      <dgm:spPr/>
      <dgm:t>
        <a:bodyPr/>
        <a:lstStyle/>
        <a:p>
          <a:r>
            <a:rPr lang="es-CO" sz="1600"/>
            <a:t>Establecer una ruta de fortalecimiento organizacional para la empresa constructora Duarcorp S.A.S del Municipio de Aguachica, Cesar.</a:t>
          </a:r>
        </a:p>
      </dgm:t>
    </dgm:pt>
    <dgm:pt modelId="{71C0BE32-32EA-4EED-827B-4AE93530CA3B}" type="parTrans" cxnId="{E56BF35F-1715-4673-A7F1-E7A3AEA83AEF}">
      <dgm:prSet/>
      <dgm:spPr/>
      <dgm:t>
        <a:bodyPr/>
        <a:lstStyle/>
        <a:p>
          <a:endParaRPr lang="es-CO"/>
        </a:p>
      </dgm:t>
    </dgm:pt>
    <dgm:pt modelId="{6B427399-0319-47B3-B37E-D5FE893A0D52}" type="sibTrans" cxnId="{E56BF35F-1715-4673-A7F1-E7A3AEA83AEF}">
      <dgm:prSet/>
      <dgm:spPr/>
      <dgm:t>
        <a:bodyPr/>
        <a:lstStyle/>
        <a:p>
          <a:endParaRPr lang="es-CO"/>
        </a:p>
      </dgm:t>
    </dgm:pt>
    <dgm:pt modelId="{ED99CC77-B6B0-4A4A-AB4F-480E2A5CB950}">
      <dgm:prSet custT="1"/>
      <dgm:spPr/>
      <dgm:t>
        <a:bodyPr/>
        <a:lstStyle/>
        <a:p>
          <a:endParaRPr lang="es-CO" sz="1600"/>
        </a:p>
      </dgm:t>
    </dgm:pt>
    <dgm:pt modelId="{7FE872C5-8966-4268-BFA6-130BA1DAF8F5}" type="parTrans" cxnId="{29C2465F-F18C-4796-AB64-824459F915F9}">
      <dgm:prSet/>
      <dgm:spPr/>
      <dgm:t>
        <a:bodyPr/>
        <a:lstStyle/>
        <a:p>
          <a:endParaRPr lang="es-CO"/>
        </a:p>
      </dgm:t>
    </dgm:pt>
    <dgm:pt modelId="{F99027C9-F3A5-4AC2-A52E-AB47AE05C05B}" type="sibTrans" cxnId="{29C2465F-F18C-4796-AB64-824459F915F9}">
      <dgm:prSet/>
      <dgm:spPr/>
      <dgm:t>
        <a:bodyPr/>
        <a:lstStyle/>
        <a:p>
          <a:endParaRPr lang="es-CO"/>
        </a:p>
      </dgm:t>
    </dgm:pt>
    <dgm:pt modelId="{DBD40052-DAC4-4C30-84D0-BBD706CD2062}">
      <dgm:prSet custT="1"/>
      <dgm:spPr/>
      <dgm:t>
        <a:bodyPr/>
        <a:lstStyle/>
        <a:p>
          <a:r>
            <a:rPr lang="es-CO" sz="1600"/>
            <a:t>Elaborar una propuesta de plan de fortalecimiento organizacional de la empresa constructora Duarcorp S.A.S del Municipio de Aguachica, Cesar.</a:t>
          </a:r>
        </a:p>
      </dgm:t>
    </dgm:pt>
    <dgm:pt modelId="{DFD39467-6DD5-44DD-9F38-025BCC116FA8}" type="parTrans" cxnId="{82BC5A36-69DA-4A14-8DA6-F560ACB4BAAE}">
      <dgm:prSet/>
      <dgm:spPr/>
      <dgm:t>
        <a:bodyPr/>
        <a:lstStyle/>
        <a:p>
          <a:endParaRPr lang="es-CO"/>
        </a:p>
      </dgm:t>
    </dgm:pt>
    <dgm:pt modelId="{46601078-BE2D-4DD1-A36C-86C03E615BC4}" type="sibTrans" cxnId="{82BC5A36-69DA-4A14-8DA6-F560ACB4BAAE}">
      <dgm:prSet/>
      <dgm:spPr/>
      <dgm:t>
        <a:bodyPr/>
        <a:lstStyle/>
        <a:p>
          <a:endParaRPr lang="es-CO"/>
        </a:p>
      </dgm:t>
    </dgm:pt>
    <dgm:pt modelId="{18B4FD05-B6E2-4933-8B52-95C81896E858}" type="pres">
      <dgm:prSet presAssocID="{05E9501E-B2EF-4E1F-900B-81D1CD385DA2}" presName="linear" presStyleCnt="0">
        <dgm:presLayoutVars>
          <dgm:dir/>
          <dgm:animLvl val="lvl"/>
          <dgm:resizeHandles val="exact"/>
        </dgm:presLayoutVars>
      </dgm:prSet>
      <dgm:spPr/>
    </dgm:pt>
    <dgm:pt modelId="{C0F79523-AEB5-4F9C-ABAD-F0072D24F940}" type="pres">
      <dgm:prSet presAssocID="{B98156A3-4399-4C54-A83B-443FAA0EDEFB}" presName="parentLin" presStyleCnt="0"/>
      <dgm:spPr/>
    </dgm:pt>
    <dgm:pt modelId="{4D892DF7-9A68-45E4-A4AE-28BE7E9B2994}" type="pres">
      <dgm:prSet presAssocID="{B98156A3-4399-4C54-A83B-443FAA0EDEFB}" presName="parentLeftMargin" presStyleLbl="node1" presStyleIdx="0" presStyleCnt="1"/>
      <dgm:spPr/>
    </dgm:pt>
    <dgm:pt modelId="{FA76F8D9-D0E8-4818-A67E-59DA37D97DD4}" type="pres">
      <dgm:prSet presAssocID="{B98156A3-4399-4C54-A83B-443FAA0EDEFB}" presName="parentText" presStyleLbl="node1" presStyleIdx="0" presStyleCnt="1" custScaleX="48821" custScaleY="673549" custLinFactY="142632" custLinFactNeighborX="31032" custLinFactNeighborY="200000">
        <dgm:presLayoutVars>
          <dgm:chMax val="0"/>
          <dgm:bulletEnabled val="1"/>
        </dgm:presLayoutVars>
      </dgm:prSet>
      <dgm:spPr/>
    </dgm:pt>
    <dgm:pt modelId="{EE5C5C1F-7EA8-4731-B32A-335569D4F0A0}" type="pres">
      <dgm:prSet presAssocID="{B98156A3-4399-4C54-A83B-443FAA0EDEFB}" presName="negativeSpace" presStyleCnt="0"/>
      <dgm:spPr/>
    </dgm:pt>
    <dgm:pt modelId="{82195CCA-3042-4698-9A70-A5EA226AAC54}" type="pres">
      <dgm:prSet presAssocID="{B98156A3-4399-4C54-A83B-443FAA0EDEFB}" presName="childText" presStyleLbl="conFgAcc1" presStyleIdx="0" presStyleCnt="1" custScaleY="372502" custLinFactY="18000" custLinFactNeighborX="3655" custLinFactNeighborY="100000">
        <dgm:presLayoutVars>
          <dgm:bulletEnabled val="1"/>
        </dgm:presLayoutVars>
      </dgm:prSet>
      <dgm:spPr/>
    </dgm:pt>
  </dgm:ptLst>
  <dgm:cxnLst>
    <dgm:cxn modelId="{85DBD709-4510-492D-8416-69C8746F0A4F}" type="presOf" srcId="{DBD40052-DAC4-4C30-84D0-BBD706CD2062}" destId="{82195CCA-3042-4698-9A70-A5EA226AAC54}" srcOrd="0" destOrd="4" presId="urn:microsoft.com/office/officeart/2005/8/layout/list1"/>
    <dgm:cxn modelId="{82BC5A36-69DA-4A14-8DA6-F560ACB4BAAE}" srcId="{B98156A3-4399-4C54-A83B-443FAA0EDEFB}" destId="{DBD40052-DAC4-4C30-84D0-BBD706CD2062}" srcOrd="4" destOrd="0" parTransId="{DFD39467-6DD5-44DD-9F38-025BCC116FA8}" sibTransId="{46601078-BE2D-4DD1-A36C-86C03E615BC4}"/>
    <dgm:cxn modelId="{80E1DA3A-8D38-4370-9BB4-4E5625CAC12E}" type="presOf" srcId="{B98156A3-4399-4C54-A83B-443FAA0EDEFB}" destId="{4D892DF7-9A68-45E4-A4AE-28BE7E9B2994}" srcOrd="0" destOrd="0" presId="urn:microsoft.com/office/officeart/2005/8/layout/list1"/>
    <dgm:cxn modelId="{40609E3C-A978-49EF-8D28-807AB84B8636}" type="presOf" srcId="{05E9501E-B2EF-4E1F-900B-81D1CD385DA2}" destId="{18B4FD05-B6E2-4933-8B52-95C81896E858}" srcOrd="0" destOrd="0" presId="urn:microsoft.com/office/officeart/2005/8/layout/list1"/>
    <dgm:cxn modelId="{29C2465F-F18C-4796-AB64-824459F915F9}" srcId="{B98156A3-4399-4C54-A83B-443FAA0EDEFB}" destId="{ED99CC77-B6B0-4A4A-AB4F-480E2A5CB950}" srcOrd="3" destOrd="0" parTransId="{7FE872C5-8966-4268-BFA6-130BA1DAF8F5}" sibTransId="{F99027C9-F3A5-4AC2-A52E-AB47AE05C05B}"/>
    <dgm:cxn modelId="{E56BF35F-1715-4673-A7F1-E7A3AEA83AEF}" srcId="{B98156A3-4399-4C54-A83B-443FAA0EDEFB}" destId="{30BA7B36-157E-4EAC-B192-8BA44742295B}" srcOrd="2" destOrd="0" parTransId="{71C0BE32-32EA-4EED-827B-4AE93530CA3B}" sibTransId="{6B427399-0319-47B3-B37E-D5FE893A0D52}"/>
    <dgm:cxn modelId="{F487E951-0EE2-4E9D-B169-9ACEC84758B5}" type="presOf" srcId="{B98156A3-4399-4C54-A83B-443FAA0EDEFB}" destId="{FA76F8D9-D0E8-4818-A67E-59DA37D97DD4}" srcOrd="1" destOrd="0" presId="urn:microsoft.com/office/officeart/2005/8/layout/list1"/>
    <dgm:cxn modelId="{C3710F52-7E88-417B-9030-1099262AFA04}" srcId="{05E9501E-B2EF-4E1F-900B-81D1CD385DA2}" destId="{B98156A3-4399-4C54-A83B-443FAA0EDEFB}" srcOrd="0" destOrd="0" parTransId="{4D91B9F6-B9D3-486D-A4AF-0A553102A6F7}" sibTransId="{292D2B1A-3488-45BF-BD2B-4C1FDEBAAF9A}"/>
    <dgm:cxn modelId="{B3A51874-00EB-46D4-89ED-6BAD8A8CAEA9}" type="presOf" srcId="{E07EA6DB-9CC3-4378-A188-B2E5C0F8CC56}" destId="{82195CCA-3042-4698-9A70-A5EA226AAC54}" srcOrd="0" destOrd="0" presId="urn:microsoft.com/office/officeart/2005/8/layout/list1"/>
    <dgm:cxn modelId="{F66D9D56-BBA1-43BD-8DD2-A92DAFBFE814}" srcId="{B98156A3-4399-4C54-A83B-443FAA0EDEFB}" destId="{DB4EF930-EC8F-442D-8F5E-377DB2A88357}" srcOrd="1" destOrd="0" parTransId="{DD85F3AC-06CC-4B76-BFBE-E438D2FCE1C4}" sibTransId="{FE0A8FC8-E700-4290-A7EA-129344FEEBF5}"/>
    <dgm:cxn modelId="{71B297B5-4691-49C3-AE30-387D59654554}" type="presOf" srcId="{30BA7B36-157E-4EAC-B192-8BA44742295B}" destId="{82195CCA-3042-4698-9A70-A5EA226AAC54}" srcOrd="0" destOrd="2" presId="urn:microsoft.com/office/officeart/2005/8/layout/list1"/>
    <dgm:cxn modelId="{2F81ACB8-8BB4-4068-9EC1-47ADFE506AC0}" srcId="{B98156A3-4399-4C54-A83B-443FAA0EDEFB}" destId="{E07EA6DB-9CC3-4378-A188-B2E5C0F8CC56}" srcOrd="0" destOrd="0" parTransId="{8189327D-7BC0-4A9B-8970-51355A785D0D}" sibTransId="{C5E7FA75-BB39-461B-B230-326BB1F2746D}"/>
    <dgm:cxn modelId="{5D637AC7-4D76-448E-9636-081D93781E30}" type="presOf" srcId="{ED99CC77-B6B0-4A4A-AB4F-480E2A5CB950}" destId="{82195CCA-3042-4698-9A70-A5EA226AAC54}" srcOrd="0" destOrd="3" presId="urn:microsoft.com/office/officeart/2005/8/layout/list1"/>
    <dgm:cxn modelId="{693DC2F0-9E9A-41B7-8610-64C99035CCB1}" type="presOf" srcId="{DB4EF930-EC8F-442D-8F5E-377DB2A88357}" destId="{82195CCA-3042-4698-9A70-A5EA226AAC54}" srcOrd="0" destOrd="1" presId="urn:microsoft.com/office/officeart/2005/8/layout/list1"/>
    <dgm:cxn modelId="{09A7DCF8-154E-430D-8CAE-39CC73482D02}" type="presParOf" srcId="{18B4FD05-B6E2-4933-8B52-95C81896E858}" destId="{C0F79523-AEB5-4F9C-ABAD-F0072D24F940}" srcOrd="0" destOrd="0" presId="urn:microsoft.com/office/officeart/2005/8/layout/list1"/>
    <dgm:cxn modelId="{7B0CDFD6-7673-40CF-9552-D73103A374D2}" type="presParOf" srcId="{C0F79523-AEB5-4F9C-ABAD-F0072D24F940}" destId="{4D892DF7-9A68-45E4-A4AE-28BE7E9B2994}" srcOrd="0" destOrd="0" presId="urn:microsoft.com/office/officeart/2005/8/layout/list1"/>
    <dgm:cxn modelId="{22A2D315-A33D-4612-8283-88D80873AAD3}" type="presParOf" srcId="{C0F79523-AEB5-4F9C-ABAD-F0072D24F940}" destId="{FA76F8D9-D0E8-4818-A67E-59DA37D97DD4}" srcOrd="1" destOrd="0" presId="urn:microsoft.com/office/officeart/2005/8/layout/list1"/>
    <dgm:cxn modelId="{761F5DB0-80AE-40B0-842B-7567FDDB72F3}" type="presParOf" srcId="{18B4FD05-B6E2-4933-8B52-95C81896E858}" destId="{EE5C5C1F-7EA8-4731-B32A-335569D4F0A0}" srcOrd="1" destOrd="0" presId="urn:microsoft.com/office/officeart/2005/8/layout/list1"/>
    <dgm:cxn modelId="{3E737F33-8543-4F75-88A5-B4373B3E170E}" type="presParOf" srcId="{18B4FD05-B6E2-4933-8B52-95C81896E858}" destId="{82195CCA-3042-4698-9A70-A5EA226AAC54}" srcOrd="2" destOrd="0" presId="urn:microsoft.com/office/officeart/2005/8/layout/list1"/>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5E9501E-B2EF-4E1F-900B-81D1CD385DA2}" type="doc">
      <dgm:prSet loTypeId="urn:microsoft.com/office/officeart/2005/8/layout/list1" loCatId="list" qsTypeId="urn:microsoft.com/office/officeart/2005/8/quickstyle/simple5" qsCatId="simple" csTypeId="urn:microsoft.com/office/officeart/2005/8/colors/colorful4" csCatId="colorful" phldr="1"/>
      <dgm:spPr/>
      <dgm:t>
        <a:bodyPr/>
        <a:lstStyle/>
        <a:p>
          <a:endParaRPr lang="es-ES"/>
        </a:p>
      </dgm:t>
    </dgm:pt>
    <dgm:pt modelId="{B98156A3-4399-4C54-A83B-443FAA0EDEFB}">
      <dgm:prSet phldrT="[Texto]" custT="1">
        <dgm:style>
          <a:lnRef idx="0">
            <a:schemeClr val="accent6"/>
          </a:lnRef>
          <a:fillRef idx="3">
            <a:schemeClr val="accent6"/>
          </a:fillRef>
          <a:effectRef idx="3">
            <a:schemeClr val="accent6"/>
          </a:effectRef>
          <a:fontRef idx="minor">
            <a:schemeClr val="lt1"/>
          </a:fontRef>
        </dgm:style>
      </dgm:prSet>
      <dgm:spPr>
        <a:xfrm>
          <a:off x="382451" y="6632"/>
          <a:ext cx="2614034" cy="408782"/>
        </a:xfrm>
        <a:prstGeom prst="roundRect">
          <a:avLst/>
        </a:prstGeom>
        <a:ln/>
      </dgm:spPr>
      <dgm:t>
        <a:bodyPr/>
        <a:lstStyle/>
        <a:p>
          <a:pPr algn="ctr"/>
          <a:r>
            <a:rPr lang="es-ES" sz="2400" dirty="0">
              <a:solidFill>
                <a:sysClr val="window" lastClr="FFFFFF"/>
              </a:solidFill>
              <a:latin typeface="Calibri"/>
              <a:ea typeface="+mn-ea"/>
              <a:cs typeface="+mn-cs"/>
            </a:rPr>
            <a:t>OBJETIVO GENERAL</a:t>
          </a:r>
        </a:p>
      </dgm:t>
    </dgm:pt>
    <dgm:pt modelId="{4D91B9F6-B9D3-486D-A4AF-0A553102A6F7}" type="parTrans" cxnId="{C3710F52-7E88-417B-9030-1099262AFA04}">
      <dgm:prSet/>
      <dgm:spPr/>
      <dgm:t>
        <a:bodyPr/>
        <a:lstStyle/>
        <a:p>
          <a:endParaRPr lang="es-ES" sz="1400"/>
        </a:p>
      </dgm:t>
    </dgm:pt>
    <dgm:pt modelId="{292D2B1A-3488-45BF-BD2B-4C1FDEBAAF9A}" type="sibTrans" cxnId="{C3710F52-7E88-417B-9030-1099262AFA04}">
      <dgm:prSet/>
      <dgm:spPr/>
      <dgm:t>
        <a:bodyPr/>
        <a:lstStyle/>
        <a:p>
          <a:endParaRPr lang="es-ES" sz="1400"/>
        </a:p>
      </dgm:t>
    </dgm:pt>
    <dgm:pt modelId="{E07EA6DB-9CC3-4378-A188-B2E5C0F8CC56}">
      <dgm:prSet custT="1"/>
      <dgm:spPr>
        <a:xfrm>
          <a:off x="0" y="244928"/>
          <a:ext cx="7656510" cy="907200"/>
        </a:xfrm>
        <a:prstGeom prst="rect">
          <a:avLst/>
        </a:prstGeom>
        <a:solidFill>
          <a:sysClr val="window" lastClr="FFFFFF">
            <a:alpha val="90000"/>
            <a:hueOff val="0"/>
            <a:satOff val="0"/>
            <a:lumOff val="0"/>
            <a:alphaOff val="0"/>
          </a:sysClr>
        </a:solidFill>
        <a:ln w="9525" cap="flat" cmpd="sng" algn="ctr">
          <a:solidFill>
            <a:srgbClr val="8064A2">
              <a:hueOff val="0"/>
              <a:satOff val="0"/>
              <a:lumOff val="0"/>
              <a:alphaOff val="0"/>
            </a:srgbClr>
          </a:solidFill>
          <a:prstDash val="solid"/>
        </a:ln>
        <a:effectLst>
          <a:outerShdw blurRad="40000" dist="23000" dir="5400000" rotWithShape="0">
            <a:srgbClr val="000000">
              <a:alpha val="35000"/>
            </a:srgbClr>
          </a:outerShdw>
        </a:effectLst>
      </dgm:spPr>
      <dgm:t>
        <a:bodyPr/>
        <a:lstStyle/>
        <a:p>
          <a:pPr algn="just"/>
          <a:r>
            <a:rPr lang="es-CO" sz="1600" dirty="0"/>
            <a:t>Diseñar un plan de fortalecimiento organizacional para el posicionamiento de la constructora DUARCORP S.A.S en Aguachica cesar.</a:t>
          </a:r>
          <a:endParaRPr lang="es-ES" sz="1600" dirty="0">
            <a:solidFill>
              <a:sysClr val="windowText" lastClr="000000">
                <a:hueOff val="0"/>
                <a:satOff val="0"/>
                <a:lumOff val="0"/>
                <a:alphaOff val="0"/>
              </a:sysClr>
            </a:solidFill>
            <a:latin typeface="Calibri"/>
            <a:ea typeface="+mn-ea"/>
            <a:cs typeface="+mn-cs"/>
          </a:endParaRPr>
        </a:p>
      </dgm:t>
    </dgm:pt>
    <dgm:pt modelId="{8189327D-7BC0-4A9B-8970-51355A785D0D}" type="parTrans" cxnId="{2F81ACB8-8BB4-4068-9EC1-47ADFE506AC0}">
      <dgm:prSet/>
      <dgm:spPr/>
      <dgm:t>
        <a:bodyPr/>
        <a:lstStyle/>
        <a:p>
          <a:endParaRPr lang="es-ES"/>
        </a:p>
      </dgm:t>
    </dgm:pt>
    <dgm:pt modelId="{C5E7FA75-BB39-461B-B230-326BB1F2746D}" type="sibTrans" cxnId="{2F81ACB8-8BB4-4068-9EC1-47ADFE506AC0}">
      <dgm:prSet/>
      <dgm:spPr/>
      <dgm:t>
        <a:bodyPr/>
        <a:lstStyle/>
        <a:p>
          <a:endParaRPr lang="es-ES"/>
        </a:p>
      </dgm:t>
    </dgm:pt>
    <dgm:pt modelId="{18B4FD05-B6E2-4933-8B52-95C81896E858}" type="pres">
      <dgm:prSet presAssocID="{05E9501E-B2EF-4E1F-900B-81D1CD385DA2}" presName="linear" presStyleCnt="0">
        <dgm:presLayoutVars>
          <dgm:dir/>
          <dgm:animLvl val="lvl"/>
          <dgm:resizeHandles val="exact"/>
        </dgm:presLayoutVars>
      </dgm:prSet>
      <dgm:spPr/>
    </dgm:pt>
    <dgm:pt modelId="{C0F79523-AEB5-4F9C-ABAD-F0072D24F940}" type="pres">
      <dgm:prSet presAssocID="{B98156A3-4399-4C54-A83B-443FAA0EDEFB}" presName="parentLin" presStyleCnt="0"/>
      <dgm:spPr/>
    </dgm:pt>
    <dgm:pt modelId="{4D892DF7-9A68-45E4-A4AE-28BE7E9B2994}" type="pres">
      <dgm:prSet presAssocID="{B98156A3-4399-4C54-A83B-443FAA0EDEFB}" presName="parentLeftMargin" presStyleLbl="node1" presStyleIdx="0" presStyleCnt="1"/>
      <dgm:spPr/>
    </dgm:pt>
    <dgm:pt modelId="{FA76F8D9-D0E8-4818-A67E-59DA37D97DD4}" type="pres">
      <dgm:prSet presAssocID="{B98156A3-4399-4C54-A83B-443FAA0EDEFB}" presName="parentText" presStyleLbl="node1" presStyleIdx="0" presStyleCnt="1" custScaleX="48821" custScaleY="115397">
        <dgm:presLayoutVars>
          <dgm:chMax val="0"/>
          <dgm:bulletEnabled val="1"/>
        </dgm:presLayoutVars>
      </dgm:prSet>
      <dgm:spPr/>
    </dgm:pt>
    <dgm:pt modelId="{EE5C5C1F-7EA8-4731-B32A-335569D4F0A0}" type="pres">
      <dgm:prSet presAssocID="{B98156A3-4399-4C54-A83B-443FAA0EDEFB}" presName="negativeSpace" presStyleCnt="0"/>
      <dgm:spPr/>
    </dgm:pt>
    <dgm:pt modelId="{82195CCA-3042-4698-9A70-A5EA226AAC54}" type="pres">
      <dgm:prSet presAssocID="{B98156A3-4399-4C54-A83B-443FAA0EDEFB}" presName="childText" presStyleLbl="conFgAcc1" presStyleIdx="0" presStyleCnt="1" custLinFactNeighborX="-548" custLinFactNeighborY="11432">
        <dgm:presLayoutVars>
          <dgm:bulletEnabled val="1"/>
        </dgm:presLayoutVars>
      </dgm:prSet>
      <dgm:spPr/>
    </dgm:pt>
  </dgm:ptLst>
  <dgm:cxnLst>
    <dgm:cxn modelId="{F929EE08-9320-4000-AD82-DF702EF9F28D}" type="presOf" srcId="{05E9501E-B2EF-4E1F-900B-81D1CD385DA2}" destId="{18B4FD05-B6E2-4933-8B52-95C81896E858}" srcOrd="0" destOrd="0" presId="urn:microsoft.com/office/officeart/2005/8/layout/list1"/>
    <dgm:cxn modelId="{1B89263B-B8EC-4A64-9E0F-067F0124946F}" type="presOf" srcId="{B98156A3-4399-4C54-A83B-443FAA0EDEFB}" destId="{4D892DF7-9A68-45E4-A4AE-28BE7E9B2994}" srcOrd="0" destOrd="0" presId="urn:microsoft.com/office/officeart/2005/8/layout/list1"/>
    <dgm:cxn modelId="{C3710F52-7E88-417B-9030-1099262AFA04}" srcId="{05E9501E-B2EF-4E1F-900B-81D1CD385DA2}" destId="{B98156A3-4399-4C54-A83B-443FAA0EDEFB}" srcOrd="0" destOrd="0" parTransId="{4D91B9F6-B9D3-486D-A4AF-0A553102A6F7}" sibTransId="{292D2B1A-3488-45BF-BD2B-4C1FDEBAAF9A}"/>
    <dgm:cxn modelId="{2F81ACB8-8BB4-4068-9EC1-47ADFE506AC0}" srcId="{B98156A3-4399-4C54-A83B-443FAA0EDEFB}" destId="{E07EA6DB-9CC3-4378-A188-B2E5C0F8CC56}" srcOrd="0" destOrd="0" parTransId="{8189327D-7BC0-4A9B-8970-51355A785D0D}" sibTransId="{C5E7FA75-BB39-461B-B230-326BB1F2746D}"/>
    <dgm:cxn modelId="{5310ABE3-6C3D-42F8-A865-217D96B00AF6}" type="presOf" srcId="{E07EA6DB-9CC3-4378-A188-B2E5C0F8CC56}" destId="{82195CCA-3042-4698-9A70-A5EA226AAC54}" srcOrd="0" destOrd="0" presId="urn:microsoft.com/office/officeart/2005/8/layout/list1"/>
    <dgm:cxn modelId="{D40E39F8-7E29-4418-863B-E03081E6A509}" type="presOf" srcId="{B98156A3-4399-4C54-A83B-443FAA0EDEFB}" destId="{FA76F8D9-D0E8-4818-A67E-59DA37D97DD4}" srcOrd="1" destOrd="0" presId="urn:microsoft.com/office/officeart/2005/8/layout/list1"/>
    <dgm:cxn modelId="{A7D2BFE8-6376-4459-A430-BF391C4C776A}" type="presParOf" srcId="{18B4FD05-B6E2-4933-8B52-95C81896E858}" destId="{C0F79523-AEB5-4F9C-ABAD-F0072D24F940}" srcOrd="0" destOrd="0" presId="urn:microsoft.com/office/officeart/2005/8/layout/list1"/>
    <dgm:cxn modelId="{9AB94FE1-2791-41C5-967D-7416C0ECB54F}" type="presParOf" srcId="{C0F79523-AEB5-4F9C-ABAD-F0072D24F940}" destId="{4D892DF7-9A68-45E4-A4AE-28BE7E9B2994}" srcOrd="0" destOrd="0" presId="urn:microsoft.com/office/officeart/2005/8/layout/list1"/>
    <dgm:cxn modelId="{6A41C743-1270-403F-8893-B4C5CD6DF6AB}" type="presParOf" srcId="{C0F79523-AEB5-4F9C-ABAD-F0072D24F940}" destId="{FA76F8D9-D0E8-4818-A67E-59DA37D97DD4}" srcOrd="1" destOrd="0" presId="urn:microsoft.com/office/officeart/2005/8/layout/list1"/>
    <dgm:cxn modelId="{86421918-FAF2-4AB1-B998-6E4323E3953B}" type="presParOf" srcId="{18B4FD05-B6E2-4933-8B52-95C81896E858}" destId="{EE5C5C1F-7EA8-4731-B32A-335569D4F0A0}" srcOrd="1" destOrd="0" presId="urn:microsoft.com/office/officeart/2005/8/layout/list1"/>
    <dgm:cxn modelId="{E37F6193-6EBE-4F0F-AD56-C3E807F4FF74}" type="presParOf" srcId="{18B4FD05-B6E2-4933-8B52-95C81896E858}" destId="{82195CCA-3042-4698-9A70-A5EA226AAC54}" srcOrd="2"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5E9501E-B2EF-4E1F-900B-81D1CD385DA2}" type="doc">
      <dgm:prSet loTypeId="urn:microsoft.com/office/officeart/2005/8/layout/list1" loCatId="list" qsTypeId="urn:microsoft.com/office/officeart/2005/8/quickstyle/simple5" qsCatId="simple" csTypeId="urn:microsoft.com/office/officeart/2005/8/colors/colorful4" csCatId="colorful" phldr="1"/>
      <dgm:spPr/>
      <dgm:t>
        <a:bodyPr/>
        <a:lstStyle/>
        <a:p>
          <a:endParaRPr lang="es-ES"/>
        </a:p>
      </dgm:t>
    </dgm:pt>
    <dgm:pt modelId="{B98156A3-4399-4C54-A83B-443FAA0EDEFB}">
      <dgm:prSet phldrT="[Texto]" custT="1">
        <dgm:style>
          <a:lnRef idx="0">
            <a:schemeClr val="accent6"/>
          </a:lnRef>
          <a:fillRef idx="3">
            <a:schemeClr val="accent6"/>
          </a:fillRef>
          <a:effectRef idx="3">
            <a:schemeClr val="accent6"/>
          </a:effectRef>
          <a:fontRef idx="minor">
            <a:schemeClr val="lt1"/>
          </a:fontRef>
        </dgm:style>
      </dgm:prSet>
      <dgm:spPr>
        <a:xfrm>
          <a:off x="376619" y="119591"/>
          <a:ext cx="2614034" cy="770861"/>
        </a:xfrm>
        <a:prstGeom prst="roundRect">
          <a:avLst/>
        </a:prstGeom>
        <a:solidFill>
          <a:schemeClr val="accent6">
            <a:lumMod val="75000"/>
          </a:schemeClr>
        </a:solidFill>
        <a:ln/>
      </dgm:spPr>
      <dgm:t>
        <a:bodyPr/>
        <a:lstStyle/>
        <a:p>
          <a:pPr algn="ctr"/>
          <a:r>
            <a:rPr lang="es-ES" sz="2400" dirty="0">
              <a:solidFill>
                <a:sysClr val="window" lastClr="FFFFFF"/>
              </a:solidFill>
              <a:latin typeface="Calibri"/>
              <a:ea typeface="+mn-ea"/>
              <a:cs typeface="+mn-cs"/>
            </a:rPr>
            <a:t>OBJETIVOS ESPECÍFICOS </a:t>
          </a:r>
        </a:p>
      </dgm:t>
    </dgm:pt>
    <dgm:pt modelId="{4D91B9F6-B9D3-486D-A4AF-0A553102A6F7}" type="parTrans" cxnId="{C3710F52-7E88-417B-9030-1099262AFA04}">
      <dgm:prSet/>
      <dgm:spPr/>
      <dgm:t>
        <a:bodyPr/>
        <a:lstStyle/>
        <a:p>
          <a:endParaRPr lang="es-ES" sz="1300"/>
        </a:p>
      </dgm:t>
    </dgm:pt>
    <dgm:pt modelId="{292D2B1A-3488-45BF-BD2B-4C1FDEBAAF9A}" type="sibTrans" cxnId="{C3710F52-7E88-417B-9030-1099262AFA04}">
      <dgm:prSet/>
      <dgm:spPr/>
      <dgm:t>
        <a:bodyPr/>
        <a:lstStyle/>
        <a:p>
          <a:endParaRPr lang="es-ES" sz="1300"/>
        </a:p>
      </dgm:t>
    </dgm:pt>
    <dgm:pt modelId="{E07EA6DB-9CC3-4378-A188-B2E5C0F8CC56}">
      <dgm:prSet custT="1"/>
      <dgm:spPr>
        <a:xfrm>
          <a:off x="0" y="264225"/>
          <a:ext cx="7656510" cy="2092606"/>
        </a:xfrm>
        <a:prstGeom prst="rect">
          <a:avLst/>
        </a:prstGeom>
        <a:solidFill>
          <a:sysClr val="window" lastClr="FFFFFF">
            <a:hueOff val="0"/>
            <a:satOff val="0"/>
            <a:lumOff val="0"/>
            <a:alpha val="60000"/>
          </a:sysClr>
        </a:solidFill>
        <a:ln w="9525" cap="flat" cmpd="sng" algn="ctr">
          <a:solidFill>
            <a:srgbClr val="8064A2">
              <a:hueOff val="0"/>
              <a:satOff val="0"/>
              <a:lumOff val="0"/>
              <a:alphaOff val="0"/>
            </a:srgbClr>
          </a:solidFill>
          <a:prstDash val="solid"/>
        </a:ln>
        <a:effectLst>
          <a:outerShdw blurRad="40000" dist="23000" dir="5400000" rotWithShape="0">
            <a:srgbClr val="000000">
              <a:alpha val="35000"/>
            </a:srgbClr>
          </a:outerShdw>
        </a:effectLst>
      </dgm:spPr>
      <dgm:t>
        <a:bodyPr/>
        <a:lstStyle/>
        <a:p>
          <a:pPr algn="just">
            <a:lnSpc>
              <a:spcPct val="100000"/>
            </a:lnSpc>
            <a:spcAft>
              <a:spcPts val="0"/>
            </a:spcAft>
          </a:pPr>
          <a:r>
            <a:rPr lang="es-CO" sz="1600" dirty="0"/>
            <a:t>Diagnosticar el estado actual de la empresa Duarcorp y su planeación organizacional.</a:t>
          </a:r>
          <a:endParaRPr lang="es-ES" sz="1600" dirty="0">
            <a:solidFill>
              <a:sysClr val="windowText" lastClr="000000">
                <a:hueOff val="0"/>
                <a:satOff val="0"/>
                <a:lumOff val="0"/>
                <a:alphaOff val="0"/>
              </a:sysClr>
            </a:solidFill>
            <a:latin typeface="Calibri"/>
            <a:ea typeface="+mn-ea"/>
            <a:cs typeface="+mn-cs"/>
          </a:endParaRPr>
        </a:p>
      </dgm:t>
    </dgm:pt>
    <dgm:pt modelId="{8189327D-7BC0-4A9B-8970-51355A785D0D}" type="parTrans" cxnId="{2F81ACB8-8BB4-4068-9EC1-47ADFE506AC0}">
      <dgm:prSet/>
      <dgm:spPr/>
      <dgm:t>
        <a:bodyPr/>
        <a:lstStyle/>
        <a:p>
          <a:endParaRPr lang="es-ES" sz="1300"/>
        </a:p>
      </dgm:t>
    </dgm:pt>
    <dgm:pt modelId="{C5E7FA75-BB39-461B-B230-326BB1F2746D}" type="sibTrans" cxnId="{2F81ACB8-8BB4-4068-9EC1-47ADFE506AC0}">
      <dgm:prSet/>
      <dgm:spPr/>
      <dgm:t>
        <a:bodyPr/>
        <a:lstStyle/>
        <a:p>
          <a:endParaRPr lang="es-ES" sz="1300"/>
        </a:p>
      </dgm:t>
    </dgm:pt>
    <dgm:pt modelId="{DB4EF930-EC8F-442D-8F5E-377DB2A88357}">
      <dgm:prSet custT="1"/>
      <dgm:spPr/>
      <dgm:t>
        <a:bodyPr/>
        <a:lstStyle/>
        <a:p>
          <a:endParaRPr lang="es-CO" sz="1600"/>
        </a:p>
      </dgm:t>
    </dgm:pt>
    <dgm:pt modelId="{DD85F3AC-06CC-4B76-BFBE-E438D2FCE1C4}" type="parTrans" cxnId="{F66D9D56-BBA1-43BD-8DD2-A92DAFBFE814}">
      <dgm:prSet/>
      <dgm:spPr/>
      <dgm:t>
        <a:bodyPr/>
        <a:lstStyle/>
        <a:p>
          <a:endParaRPr lang="es-CO"/>
        </a:p>
      </dgm:t>
    </dgm:pt>
    <dgm:pt modelId="{FE0A8FC8-E700-4290-A7EA-129344FEEBF5}" type="sibTrans" cxnId="{F66D9D56-BBA1-43BD-8DD2-A92DAFBFE814}">
      <dgm:prSet/>
      <dgm:spPr/>
      <dgm:t>
        <a:bodyPr/>
        <a:lstStyle/>
        <a:p>
          <a:endParaRPr lang="es-CO"/>
        </a:p>
      </dgm:t>
    </dgm:pt>
    <dgm:pt modelId="{30BA7B36-157E-4EAC-B192-8BA44742295B}">
      <dgm:prSet custT="1"/>
      <dgm:spPr/>
      <dgm:t>
        <a:bodyPr/>
        <a:lstStyle/>
        <a:p>
          <a:r>
            <a:rPr lang="es-CO" sz="1600"/>
            <a:t>Establecer una ruta de fortalecimiento organizacional para la empresa constructora Duarcorp S.A.S del Municipio de Aguachica, Cesar.</a:t>
          </a:r>
        </a:p>
      </dgm:t>
    </dgm:pt>
    <dgm:pt modelId="{71C0BE32-32EA-4EED-827B-4AE93530CA3B}" type="parTrans" cxnId="{E56BF35F-1715-4673-A7F1-E7A3AEA83AEF}">
      <dgm:prSet/>
      <dgm:spPr/>
      <dgm:t>
        <a:bodyPr/>
        <a:lstStyle/>
        <a:p>
          <a:endParaRPr lang="es-CO"/>
        </a:p>
      </dgm:t>
    </dgm:pt>
    <dgm:pt modelId="{6B427399-0319-47B3-B37E-D5FE893A0D52}" type="sibTrans" cxnId="{E56BF35F-1715-4673-A7F1-E7A3AEA83AEF}">
      <dgm:prSet/>
      <dgm:spPr/>
      <dgm:t>
        <a:bodyPr/>
        <a:lstStyle/>
        <a:p>
          <a:endParaRPr lang="es-CO"/>
        </a:p>
      </dgm:t>
    </dgm:pt>
    <dgm:pt modelId="{ED99CC77-B6B0-4A4A-AB4F-480E2A5CB950}">
      <dgm:prSet custT="1"/>
      <dgm:spPr/>
      <dgm:t>
        <a:bodyPr/>
        <a:lstStyle/>
        <a:p>
          <a:endParaRPr lang="es-CO" sz="1600"/>
        </a:p>
      </dgm:t>
    </dgm:pt>
    <dgm:pt modelId="{7FE872C5-8966-4268-BFA6-130BA1DAF8F5}" type="parTrans" cxnId="{29C2465F-F18C-4796-AB64-824459F915F9}">
      <dgm:prSet/>
      <dgm:spPr/>
      <dgm:t>
        <a:bodyPr/>
        <a:lstStyle/>
        <a:p>
          <a:endParaRPr lang="es-CO"/>
        </a:p>
      </dgm:t>
    </dgm:pt>
    <dgm:pt modelId="{F99027C9-F3A5-4AC2-A52E-AB47AE05C05B}" type="sibTrans" cxnId="{29C2465F-F18C-4796-AB64-824459F915F9}">
      <dgm:prSet/>
      <dgm:spPr/>
      <dgm:t>
        <a:bodyPr/>
        <a:lstStyle/>
        <a:p>
          <a:endParaRPr lang="es-CO"/>
        </a:p>
      </dgm:t>
    </dgm:pt>
    <dgm:pt modelId="{DBD40052-DAC4-4C30-84D0-BBD706CD2062}">
      <dgm:prSet custT="1"/>
      <dgm:spPr/>
      <dgm:t>
        <a:bodyPr/>
        <a:lstStyle/>
        <a:p>
          <a:r>
            <a:rPr lang="es-CO" sz="1600"/>
            <a:t>Elaborar una propuesta de plan de fortalecimiento organizacional de la empresa constructora Duarcorp S.A.S del Municipio de Aguachica, Cesar.</a:t>
          </a:r>
        </a:p>
      </dgm:t>
    </dgm:pt>
    <dgm:pt modelId="{DFD39467-6DD5-44DD-9F38-025BCC116FA8}" type="parTrans" cxnId="{82BC5A36-69DA-4A14-8DA6-F560ACB4BAAE}">
      <dgm:prSet/>
      <dgm:spPr/>
      <dgm:t>
        <a:bodyPr/>
        <a:lstStyle/>
        <a:p>
          <a:endParaRPr lang="es-CO"/>
        </a:p>
      </dgm:t>
    </dgm:pt>
    <dgm:pt modelId="{46601078-BE2D-4DD1-A36C-86C03E615BC4}" type="sibTrans" cxnId="{82BC5A36-69DA-4A14-8DA6-F560ACB4BAAE}">
      <dgm:prSet/>
      <dgm:spPr/>
      <dgm:t>
        <a:bodyPr/>
        <a:lstStyle/>
        <a:p>
          <a:endParaRPr lang="es-CO"/>
        </a:p>
      </dgm:t>
    </dgm:pt>
    <dgm:pt modelId="{18B4FD05-B6E2-4933-8B52-95C81896E858}" type="pres">
      <dgm:prSet presAssocID="{05E9501E-B2EF-4E1F-900B-81D1CD385DA2}" presName="linear" presStyleCnt="0">
        <dgm:presLayoutVars>
          <dgm:dir/>
          <dgm:animLvl val="lvl"/>
          <dgm:resizeHandles val="exact"/>
        </dgm:presLayoutVars>
      </dgm:prSet>
      <dgm:spPr/>
    </dgm:pt>
    <dgm:pt modelId="{C0F79523-AEB5-4F9C-ABAD-F0072D24F940}" type="pres">
      <dgm:prSet presAssocID="{B98156A3-4399-4C54-A83B-443FAA0EDEFB}" presName="parentLin" presStyleCnt="0"/>
      <dgm:spPr/>
    </dgm:pt>
    <dgm:pt modelId="{4D892DF7-9A68-45E4-A4AE-28BE7E9B2994}" type="pres">
      <dgm:prSet presAssocID="{B98156A3-4399-4C54-A83B-443FAA0EDEFB}" presName="parentLeftMargin" presStyleLbl="node1" presStyleIdx="0" presStyleCnt="1"/>
      <dgm:spPr/>
    </dgm:pt>
    <dgm:pt modelId="{FA76F8D9-D0E8-4818-A67E-59DA37D97DD4}" type="pres">
      <dgm:prSet presAssocID="{B98156A3-4399-4C54-A83B-443FAA0EDEFB}" presName="parentText" presStyleLbl="node1" presStyleIdx="0" presStyleCnt="1" custScaleX="48821" custScaleY="673549" custLinFactY="142632" custLinFactNeighborX="31032" custLinFactNeighborY="200000">
        <dgm:presLayoutVars>
          <dgm:chMax val="0"/>
          <dgm:bulletEnabled val="1"/>
        </dgm:presLayoutVars>
      </dgm:prSet>
      <dgm:spPr/>
    </dgm:pt>
    <dgm:pt modelId="{EE5C5C1F-7EA8-4731-B32A-335569D4F0A0}" type="pres">
      <dgm:prSet presAssocID="{B98156A3-4399-4C54-A83B-443FAA0EDEFB}" presName="negativeSpace" presStyleCnt="0"/>
      <dgm:spPr/>
    </dgm:pt>
    <dgm:pt modelId="{82195CCA-3042-4698-9A70-A5EA226AAC54}" type="pres">
      <dgm:prSet presAssocID="{B98156A3-4399-4C54-A83B-443FAA0EDEFB}" presName="childText" presStyleLbl="conFgAcc1" presStyleIdx="0" presStyleCnt="1" custScaleY="372502" custLinFactY="18000" custLinFactNeighborX="3655" custLinFactNeighborY="100000">
        <dgm:presLayoutVars>
          <dgm:bulletEnabled val="1"/>
        </dgm:presLayoutVars>
      </dgm:prSet>
      <dgm:spPr/>
    </dgm:pt>
  </dgm:ptLst>
  <dgm:cxnLst>
    <dgm:cxn modelId="{85DBD709-4510-492D-8416-69C8746F0A4F}" type="presOf" srcId="{DBD40052-DAC4-4C30-84D0-BBD706CD2062}" destId="{82195CCA-3042-4698-9A70-A5EA226AAC54}" srcOrd="0" destOrd="4" presId="urn:microsoft.com/office/officeart/2005/8/layout/list1"/>
    <dgm:cxn modelId="{82BC5A36-69DA-4A14-8DA6-F560ACB4BAAE}" srcId="{B98156A3-4399-4C54-A83B-443FAA0EDEFB}" destId="{DBD40052-DAC4-4C30-84D0-BBD706CD2062}" srcOrd="4" destOrd="0" parTransId="{DFD39467-6DD5-44DD-9F38-025BCC116FA8}" sibTransId="{46601078-BE2D-4DD1-A36C-86C03E615BC4}"/>
    <dgm:cxn modelId="{80E1DA3A-8D38-4370-9BB4-4E5625CAC12E}" type="presOf" srcId="{B98156A3-4399-4C54-A83B-443FAA0EDEFB}" destId="{4D892DF7-9A68-45E4-A4AE-28BE7E9B2994}" srcOrd="0" destOrd="0" presId="urn:microsoft.com/office/officeart/2005/8/layout/list1"/>
    <dgm:cxn modelId="{40609E3C-A978-49EF-8D28-807AB84B8636}" type="presOf" srcId="{05E9501E-B2EF-4E1F-900B-81D1CD385DA2}" destId="{18B4FD05-B6E2-4933-8B52-95C81896E858}" srcOrd="0" destOrd="0" presId="urn:microsoft.com/office/officeart/2005/8/layout/list1"/>
    <dgm:cxn modelId="{29C2465F-F18C-4796-AB64-824459F915F9}" srcId="{B98156A3-4399-4C54-A83B-443FAA0EDEFB}" destId="{ED99CC77-B6B0-4A4A-AB4F-480E2A5CB950}" srcOrd="3" destOrd="0" parTransId="{7FE872C5-8966-4268-BFA6-130BA1DAF8F5}" sibTransId="{F99027C9-F3A5-4AC2-A52E-AB47AE05C05B}"/>
    <dgm:cxn modelId="{E56BF35F-1715-4673-A7F1-E7A3AEA83AEF}" srcId="{B98156A3-4399-4C54-A83B-443FAA0EDEFB}" destId="{30BA7B36-157E-4EAC-B192-8BA44742295B}" srcOrd="2" destOrd="0" parTransId="{71C0BE32-32EA-4EED-827B-4AE93530CA3B}" sibTransId="{6B427399-0319-47B3-B37E-D5FE893A0D52}"/>
    <dgm:cxn modelId="{F487E951-0EE2-4E9D-B169-9ACEC84758B5}" type="presOf" srcId="{B98156A3-4399-4C54-A83B-443FAA0EDEFB}" destId="{FA76F8D9-D0E8-4818-A67E-59DA37D97DD4}" srcOrd="1" destOrd="0" presId="urn:microsoft.com/office/officeart/2005/8/layout/list1"/>
    <dgm:cxn modelId="{C3710F52-7E88-417B-9030-1099262AFA04}" srcId="{05E9501E-B2EF-4E1F-900B-81D1CD385DA2}" destId="{B98156A3-4399-4C54-A83B-443FAA0EDEFB}" srcOrd="0" destOrd="0" parTransId="{4D91B9F6-B9D3-486D-A4AF-0A553102A6F7}" sibTransId="{292D2B1A-3488-45BF-BD2B-4C1FDEBAAF9A}"/>
    <dgm:cxn modelId="{B3A51874-00EB-46D4-89ED-6BAD8A8CAEA9}" type="presOf" srcId="{E07EA6DB-9CC3-4378-A188-B2E5C0F8CC56}" destId="{82195CCA-3042-4698-9A70-A5EA226AAC54}" srcOrd="0" destOrd="0" presId="urn:microsoft.com/office/officeart/2005/8/layout/list1"/>
    <dgm:cxn modelId="{F66D9D56-BBA1-43BD-8DD2-A92DAFBFE814}" srcId="{B98156A3-4399-4C54-A83B-443FAA0EDEFB}" destId="{DB4EF930-EC8F-442D-8F5E-377DB2A88357}" srcOrd="1" destOrd="0" parTransId="{DD85F3AC-06CC-4B76-BFBE-E438D2FCE1C4}" sibTransId="{FE0A8FC8-E700-4290-A7EA-129344FEEBF5}"/>
    <dgm:cxn modelId="{71B297B5-4691-49C3-AE30-387D59654554}" type="presOf" srcId="{30BA7B36-157E-4EAC-B192-8BA44742295B}" destId="{82195CCA-3042-4698-9A70-A5EA226AAC54}" srcOrd="0" destOrd="2" presId="urn:microsoft.com/office/officeart/2005/8/layout/list1"/>
    <dgm:cxn modelId="{2F81ACB8-8BB4-4068-9EC1-47ADFE506AC0}" srcId="{B98156A3-4399-4C54-A83B-443FAA0EDEFB}" destId="{E07EA6DB-9CC3-4378-A188-B2E5C0F8CC56}" srcOrd="0" destOrd="0" parTransId="{8189327D-7BC0-4A9B-8970-51355A785D0D}" sibTransId="{C5E7FA75-BB39-461B-B230-326BB1F2746D}"/>
    <dgm:cxn modelId="{5D637AC7-4D76-448E-9636-081D93781E30}" type="presOf" srcId="{ED99CC77-B6B0-4A4A-AB4F-480E2A5CB950}" destId="{82195CCA-3042-4698-9A70-A5EA226AAC54}" srcOrd="0" destOrd="3" presId="urn:microsoft.com/office/officeart/2005/8/layout/list1"/>
    <dgm:cxn modelId="{693DC2F0-9E9A-41B7-8610-64C99035CCB1}" type="presOf" srcId="{DB4EF930-EC8F-442D-8F5E-377DB2A88357}" destId="{82195CCA-3042-4698-9A70-A5EA226AAC54}" srcOrd="0" destOrd="1" presId="urn:microsoft.com/office/officeart/2005/8/layout/list1"/>
    <dgm:cxn modelId="{09A7DCF8-154E-430D-8CAE-39CC73482D02}" type="presParOf" srcId="{18B4FD05-B6E2-4933-8B52-95C81896E858}" destId="{C0F79523-AEB5-4F9C-ABAD-F0072D24F940}" srcOrd="0" destOrd="0" presId="urn:microsoft.com/office/officeart/2005/8/layout/list1"/>
    <dgm:cxn modelId="{7B0CDFD6-7673-40CF-9552-D73103A374D2}" type="presParOf" srcId="{C0F79523-AEB5-4F9C-ABAD-F0072D24F940}" destId="{4D892DF7-9A68-45E4-A4AE-28BE7E9B2994}" srcOrd="0" destOrd="0" presId="urn:microsoft.com/office/officeart/2005/8/layout/list1"/>
    <dgm:cxn modelId="{22A2D315-A33D-4612-8283-88D80873AAD3}" type="presParOf" srcId="{C0F79523-AEB5-4F9C-ABAD-F0072D24F940}" destId="{FA76F8D9-D0E8-4818-A67E-59DA37D97DD4}" srcOrd="1" destOrd="0" presId="urn:microsoft.com/office/officeart/2005/8/layout/list1"/>
    <dgm:cxn modelId="{761F5DB0-80AE-40B0-842B-7567FDDB72F3}" type="presParOf" srcId="{18B4FD05-B6E2-4933-8B52-95C81896E858}" destId="{EE5C5C1F-7EA8-4731-B32A-335569D4F0A0}" srcOrd="1" destOrd="0" presId="urn:microsoft.com/office/officeart/2005/8/layout/list1"/>
    <dgm:cxn modelId="{3E737F33-8543-4F75-88A5-B4373B3E170E}" type="presParOf" srcId="{18B4FD05-B6E2-4933-8B52-95C81896E858}" destId="{82195CCA-3042-4698-9A70-A5EA226AAC54}" srcOrd="2" destOrd="0" presId="urn:microsoft.com/office/officeart/2005/8/layout/list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0C4B1CA-63E6-416C-B024-698B701178FD}" type="doc">
      <dgm:prSet loTypeId="urn:microsoft.com/office/officeart/2005/8/layout/list1" loCatId="list" qsTypeId="urn:microsoft.com/office/officeart/2005/8/quickstyle/simple5" qsCatId="simple" csTypeId="urn:microsoft.com/office/officeart/2005/8/colors/colorful4" csCatId="colorful" phldr="1"/>
      <dgm:spPr/>
      <dgm:t>
        <a:bodyPr/>
        <a:lstStyle/>
        <a:p>
          <a:endParaRPr lang="es-CO"/>
        </a:p>
      </dgm:t>
    </dgm:pt>
    <dgm:pt modelId="{ED87D160-482D-4CB3-BDAC-0E21E6081D63}">
      <dgm:prSet phldrT="[Texto]"/>
      <dgm:spPr/>
      <dgm:t>
        <a:bodyPr/>
        <a:lstStyle/>
        <a:p>
          <a:r>
            <a:rPr lang="es-ES" dirty="0"/>
            <a:t>Test de diagnóstico</a:t>
          </a:r>
          <a:endParaRPr lang="es-CO" dirty="0"/>
        </a:p>
      </dgm:t>
    </dgm:pt>
    <dgm:pt modelId="{49CC591D-AB3E-4F15-90FC-C4250B76E1D7}" type="parTrans" cxnId="{B2E0190F-D029-488A-A664-4AEB22992CD0}">
      <dgm:prSet/>
      <dgm:spPr/>
      <dgm:t>
        <a:bodyPr/>
        <a:lstStyle/>
        <a:p>
          <a:endParaRPr lang="es-CO"/>
        </a:p>
      </dgm:t>
    </dgm:pt>
    <dgm:pt modelId="{022CDD10-77BC-4293-8FFF-03225D07FEA4}" type="sibTrans" cxnId="{B2E0190F-D029-488A-A664-4AEB22992CD0}">
      <dgm:prSet/>
      <dgm:spPr/>
      <dgm:t>
        <a:bodyPr/>
        <a:lstStyle/>
        <a:p>
          <a:endParaRPr lang="es-CO"/>
        </a:p>
      </dgm:t>
    </dgm:pt>
    <dgm:pt modelId="{2D70D205-6F4F-46B8-A4E7-240073B5FE1C}">
      <dgm:prSet phldrT="[Texto]"/>
      <dgm:spPr/>
      <dgm:t>
        <a:bodyPr/>
        <a:lstStyle/>
        <a:p>
          <a:r>
            <a:rPr lang="es-ES" dirty="0"/>
            <a:t>Matriz DOFA</a:t>
          </a:r>
          <a:endParaRPr lang="es-CO" dirty="0"/>
        </a:p>
      </dgm:t>
    </dgm:pt>
    <dgm:pt modelId="{771952CD-CB34-4B9A-8DD4-5FB49895E143}" type="parTrans" cxnId="{FEEAFF93-B29C-4FC3-8244-438A5EBEB467}">
      <dgm:prSet/>
      <dgm:spPr/>
      <dgm:t>
        <a:bodyPr/>
        <a:lstStyle/>
        <a:p>
          <a:endParaRPr lang="es-CO"/>
        </a:p>
      </dgm:t>
    </dgm:pt>
    <dgm:pt modelId="{423BCFB9-C0C1-4829-BC0D-5126A83901EA}" type="sibTrans" cxnId="{FEEAFF93-B29C-4FC3-8244-438A5EBEB467}">
      <dgm:prSet/>
      <dgm:spPr/>
      <dgm:t>
        <a:bodyPr/>
        <a:lstStyle/>
        <a:p>
          <a:endParaRPr lang="es-CO"/>
        </a:p>
      </dgm:t>
    </dgm:pt>
    <dgm:pt modelId="{E6045D3D-7452-4900-B4F5-729B22C5F504}" type="pres">
      <dgm:prSet presAssocID="{90C4B1CA-63E6-416C-B024-698B701178FD}" presName="linear" presStyleCnt="0">
        <dgm:presLayoutVars>
          <dgm:dir/>
          <dgm:animLvl val="lvl"/>
          <dgm:resizeHandles val="exact"/>
        </dgm:presLayoutVars>
      </dgm:prSet>
      <dgm:spPr/>
    </dgm:pt>
    <dgm:pt modelId="{27A6DAD2-625D-440D-A4E9-3BBA4A8B319B}" type="pres">
      <dgm:prSet presAssocID="{ED87D160-482D-4CB3-BDAC-0E21E6081D63}" presName="parentLin" presStyleCnt="0"/>
      <dgm:spPr/>
    </dgm:pt>
    <dgm:pt modelId="{11137A63-C41F-4B4C-8500-25EA614FF047}" type="pres">
      <dgm:prSet presAssocID="{ED87D160-482D-4CB3-BDAC-0E21E6081D63}" presName="parentLeftMargin" presStyleLbl="node1" presStyleIdx="0" presStyleCnt="2"/>
      <dgm:spPr/>
    </dgm:pt>
    <dgm:pt modelId="{B977CC09-7FBB-4101-96EF-2DF37575477A}" type="pres">
      <dgm:prSet presAssocID="{ED87D160-482D-4CB3-BDAC-0E21E6081D63}" presName="parentText" presStyleLbl="node1" presStyleIdx="0" presStyleCnt="2">
        <dgm:presLayoutVars>
          <dgm:chMax val="0"/>
          <dgm:bulletEnabled val="1"/>
        </dgm:presLayoutVars>
      </dgm:prSet>
      <dgm:spPr/>
    </dgm:pt>
    <dgm:pt modelId="{A47E1AA3-4BF6-4455-A33F-9BDAC9FD8780}" type="pres">
      <dgm:prSet presAssocID="{ED87D160-482D-4CB3-BDAC-0E21E6081D63}" presName="negativeSpace" presStyleCnt="0"/>
      <dgm:spPr/>
    </dgm:pt>
    <dgm:pt modelId="{E6218B12-79FC-4687-A488-EBF021F0C640}" type="pres">
      <dgm:prSet presAssocID="{ED87D160-482D-4CB3-BDAC-0E21E6081D63}" presName="childText" presStyleLbl="conFgAcc1" presStyleIdx="0" presStyleCnt="2">
        <dgm:presLayoutVars>
          <dgm:bulletEnabled val="1"/>
        </dgm:presLayoutVars>
      </dgm:prSet>
      <dgm:spPr/>
    </dgm:pt>
    <dgm:pt modelId="{8FAE068E-90AD-4747-8474-24D77C1DF615}" type="pres">
      <dgm:prSet presAssocID="{022CDD10-77BC-4293-8FFF-03225D07FEA4}" presName="spaceBetweenRectangles" presStyleCnt="0"/>
      <dgm:spPr/>
    </dgm:pt>
    <dgm:pt modelId="{0CB2FB59-9A21-4694-8264-CF1D68AB148E}" type="pres">
      <dgm:prSet presAssocID="{2D70D205-6F4F-46B8-A4E7-240073B5FE1C}" presName="parentLin" presStyleCnt="0"/>
      <dgm:spPr/>
    </dgm:pt>
    <dgm:pt modelId="{8DEC027B-FE99-48CC-9622-21CE4A68DFC3}" type="pres">
      <dgm:prSet presAssocID="{2D70D205-6F4F-46B8-A4E7-240073B5FE1C}" presName="parentLeftMargin" presStyleLbl="node1" presStyleIdx="0" presStyleCnt="2"/>
      <dgm:spPr/>
    </dgm:pt>
    <dgm:pt modelId="{BDBA3998-3C94-4E0E-8FC7-29CE94450192}" type="pres">
      <dgm:prSet presAssocID="{2D70D205-6F4F-46B8-A4E7-240073B5FE1C}" presName="parentText" presStyleLbl="node1" presStyleIdx="1" presStyleCnt="2">
        <dgm:presLayoutVars>
          <dgm:chMax val="0"/>
          <dgm:bulletEnabled val="1"/>
        </dgm:presLayoutVars>
      </dgm:prSet>
      <dgm:spPr/>
    </dgm:pt>
    <dgm:pt modelId="{FFF0A74E-D661-42F2-AFE8-D2323D67847B}" type="pres">
      <dgm:prSet presAssocID="{2D70D205-6F4F-46B8-A4E7-240073B5FE1C}" presName="negativeSpace" presStyleCnt="0"/>
      <dgm:spPr/>
    </dgm:pt>
    <dgm:pt modelId="{13A358C5-F2AF-4871-9A4A-1A608351FD7A}" type="pres">
      <dgm:prSet presAssocID="{2D70D205-6F4F-46B8-A4E7-240073B5FE1C}" presName="childText" presStyleLbl="conFgAcc1" presStyleIdx="1" presStyleCnt="2">
        <dgm:presLayoutVars>
          <dgm:bulletEnabled val="1"/>
        </dgm:presLayoutVars>
      </dgm:prSet>
      <dgm:spPr/>
    </dgm:pt>
  </dgm:ptLst>
  <dgm:cxnLst>
    <dgm:cxn modelId="{B2E0190F-D029-488A-A664-4AEB22992CD0}" srcId="{90C4B1CA-63E6-416C-B024-698B701178FD}" destId="{ED87D160-482D-4CB3-BDAC-0E21E6081D63}" srcOrd="0" destOrd="0" parTransId="{49CC591D-AB3E-4F15-90FC-C4250B76E1D7}" sibTransId="{022CDD10-77BC-4293-8FFF-03225D07FEA4}"/>
    <dgm:cxn modelId="{E0A1A510-01F2-4ED4-B323-5DCB8A71C0A5}" type="presOf" srcId="{ED87D160-482D-4CB3-BDAC-0E21E6081D63}" destId="{11137A63-C41F-4B4C-8500-25EA614FF047}" srcOrd="0" destOrd="0" presId="urn:microsoft.com/office/officeart/2005/8/layout/list1"/>
    <dgm:cxn modelId="{05735326-EDA7-4E55-8264-B6023887140D}" type="presOf" srcId="{2D70D205-6F4F-46B8-A4E7-240073B5FE1C}" destId="{BDBA3998-3C94-4E0E-8FC7-29CE94450192}" srcOrd="1" destOrd="0" presId="urn:microsoft.com/office/officeart/2005/8/layout/list1"/>
    <dgm:cxn modelId="{C4579752-40CE-4349-A757-C6AB5B706DB2}" type="presOf" srcId="{ED87D160-482D-4CB3-BDAC-0E21E6081D63}" destId="{B977CC09-7FBB-4101-96EF-2DF37575477A}" srcOrd="1" destOrd="0" presId="urn:microsoft.com/office/officeart/2005/8/layout/list1"/>
    <dgm:cxn modelId="{7D5E5978-FEC4-41AA-B44B-4E8A2934E4BB}" type="presOf" srcId="{2D70D205-6F4F-46B8-A4E7-240073B5FE1C}" destId="{8DEC027B-FE99-48CC-9622-21CE4A68DFC3}" srcOrd="0" destOrd="0" presId="urn:microsoft.com/office/officeart/2005/8/layout/list1"/>
    <dgm:cxn modelId="{FEEAFF93-B29C-4FC3-8244-438A5EBEB467}" srcId="{90C4B1CA-63E6-416C-B024-698B701178FD}" destId="{2D70D205-6F4F-46B8-A4E7-240073B5FE1C}" srcOrd="1" destOrd="0" parTransId="{771952CD-CB34-4B9A-8DD4-5FB49895E143}" sibTransId="{423BCFB9-C0C1-4829-BC0D-5126A83901EA}"/>
    <dgm:cxn modelId="{BE0AD397-9FB4-4852-AFDE-F6E0C2C3DC70}" type="presOf" srcId="{90C4B1CA-63E6-416C-B024-698B701178FD}" destId="{E6045D3D-7452-4900-B4F5-729B22C5F504}" srcOrd="0" destOrd="0" presId="urn:microsoft.com/office/officeart/2005/8/layout/list1"/>
    <dgm:cxn modelId="{FB7B8D90-E820-4529-92A4-8135271D9376}" type="presParOf" srcId="{E6045D3D-7452-4900-B4F5-729B22C5F504}" destId="{27A6DAD2-625D-440D-A4E9-3BBA4A8B319B}" srcOrd="0" destOrd="0" presId="urn:microsoft.com/office/officeart/2005/8/layout/list1"/>
    <dgm:cxn modelId="{0EA2F22F-C5CD-41A0-8EE1-7DB8A3FCF3F3}" type="presParOf" srcId="{27A6DAD2-625D-440D-A4E9-3BBA4A8B319B}" destId="{11137A63-C41F-4B4C-8500-25EA614FF047}" srcOrd="0" destOrd="0" presId="urn:microsoft.com/office/officeart/2005/8/layout/list1"/>
    <dgm:cxn modelId="{3D32570F-E707-4CA3-87A7-AC40FCFA6614}" type="presParOf" srcId="{27A6DAD2-625D-440D-A4E9-3BBA4A8B319B}" destId="{B977CC09-7FBB-4101-96EF-2DF37575477A}" srcOrd="1" destOrd="0" presId="urn:microsoft.com/office/officeart/2005/8/layout/list1"/>
    <dgm:cxn modelId="{F3810514-27F7-4D31-AAF0-6D6803BF4970}" type="presParOf" srcId="{E6045D3D-7452-4900-B4F5-729B22C5F504}" destId="{A47E1AA3-4BF6-4455-A33F-9BDAC9FD8780}" srcOrd="1" destOrd="0" presId="urn:microsoft.com/office/officeart/2005/8/layout/list1"/>
    <dgm:cxn modelId="{3A4F4A0C-630B-41BF-B30F-838D9DD5626F}" type="presParOf" srcId="{E6045D3D-7452-4900-B4F5-729B22C5F504}" destId="{E6218B12-79FC-4687-A488-EBF021F0C640}" srcOrd="2" destOrd="0" presId="urn:microsoft.com/office/officeart/2005/8/layout/list1"/>
    <dgm:cxn modelId="{9E706489-7FF0-4D6B-BBA0-6004A6D10F06}" type="presParOf" srcId="{E6045D3D-7452-4900-B4F5-729B22C5F504}" destId="{8FAE068E-90AD-4747-8474-24D77C1DF615}" srcOrd="3" destOrd="0" presId="urn:microsoft.com/office/officeart/2005/8/layout/list1"/>
    <dgm:cxn modelId="{4880686F-742B-40B8-9BC6-51151E57C26A}" type="presParOf" srcId="{E6045D3D-7452-4900-B4F5-729B22C5F504}" destId="{0CB2FB59-9A21-4694-8264-CF1D68AB148E}" srcOrd="4" destOrd="0" presId="urn:microsoft.com/office/officeart/2005/8/layout/list1"/>
    <dgm:cxn modelId="{426D2262-D10A-44F0-9F73-873CE152EB78}" type="presParOf" srcId="{0CB2FB59-9A21-4694-8264-CF1D68AB148E}" destId="{8DEC027B-FE99-48CC-9622-21CE4A68DFC3}" srcOrd="0" destOrd="0" presId="urn:microsoft.com/office/officeart/2005/8/layout/list1"/>
    <dgm:cxn modelId="{378CF87D-C288-42E9-BFED-536683CA738E}" type="presParOf" srcId="{0CB2FB59-9A21-4694-8264-CF1D68AB148E}" destId="{BDBA3998-3C94-4E0E-8FC7-29CE94450192}" srcOrd="1" destOrd="0" presId="urn:microsoft.com/office/officeart/2005/8/layout/list1"/>
    <dgm:cxn modelId="{75AE69DE-BA1C-4EC4-8067-58A5F723B83C}" type="presParOf" srcId="{E6045D3D-7452-4900-B4F5-729B22C5F504}" destId="{FFF0A74E-D661-42F2-AFE8-D2323D67847B}" srcOrd="5" destOrd="0" presId="urn:microsoft.com/office/officeart/2005/8/layout/list1"/>
    <dgm:cxn modelId="{32F3E532-416B-4106-AEBE-5FAC79CC7252}" type="presParOf" srcId="{E6045D3D-7452-4900-B4F5-729B22C5F504}" destId="{13A358C5-F2AF-4871-9A4A-1A608351FD7A}" srcOrd="6"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0C4B1CA-63E6-416C-B024-698B701178FD}" type="doc">
      <dgm:prSet loTypeId="urn:microsoft.com/office/officeart/2005/8/layout/list1" loCatId="list" qsTypeId="urn:microsoft.com/office/officeart/2005/8/quickstyle/simple5" qsCatId="simple" csTypeId="urn:microsoft.com/office/officeart/2005/8/colors/colorful4" csCatId="colorful" phldr="1"/>
      <dgm:spPr/>
      <dgm:t>
        <a:bodyPr/>
        <a:lstStyle/>
        <a:p>
          <a:endParaRPr lang="es-CO"/>
        </a:p>
      </dgm:t>
    </dgm:pt>
    <dgm:pt modelId="{ED87D160-482D-4CB3-BDAC-0E21E6081D63}">
      <dgm:prSet phldrT="[Texto]"/>
      <dgm:spPr/>
      <dgm:t>
        <a:bodyPr/>
        <a:lstStyle/>
        <a:p>
          <a:r>
            <a:rPr lang="es-ES" dirty="0"/>
            <a:t>Test de diagnóstico</a:t>
          </a:r>
          <a:endParaRPr lang="es-CO" dirty="0"/>
        </a:p>
      </dgm:t>
    </dgm:pt>
    <dgm:pt modelId="{49CC591D-AB3E-4F15-90FC-C4250B76E1D7}" type="parTrans" cxnId="{B2E0190F-D029-488A-A664-4AEB22992CD0}">
      <dgm:prSet/>
      <dgm:spPr/>
      <dgm:t>
        <a:bodyPr/>
        <a:lstStyle/>
        <a:p>
          <a:endParaRPr lang="es-CO"/>
        </a:p>
      </dgm:t>
    </dgm:pt>
    <dgm:pt modelId="{022CDD10-77BC-4293-8FFF-03225D07FEA4}" type="sibTrans" cxnId="{B2E0190F-D029-488A-A664-4AEB22992CD0}">
      <dgm:prSet/>
      <dgm:spPr/>
      <dgm:t>
        <a:bodyPr/>
        <a:lstStyle/>
        <a:p>
          <a:endParaRPr lang="es-CO"/>
        </a:p>
      </dgm:t>
    </dgm:pt>
    <dgm:pt modelId="{2D70D205-6F4F-46B8-A4E7-240073B5FE1C}">
      <dgm:prSet phldrT="[Texto]"/>
      <dgm:spPr/>
      <dgm:t>
        <a:bodyPr/>
        <a:lstStyle/>
        <a:p>
          <a:r>
            <a:rPr lang="es-ES" dirty="0"/>
            <a:t>Matriz DOFA</a:t>
          </a:r>
          <a:endParaRPr lang="es-CO" dirty="0"/>
        </a:p>
      </dgm:t>
    </dgm:pt>
    <dgm:pt modelId="{771952CD-CB34-4B9A-8DD4-5FB49895E143}" type="parTrans" cxnId="{FEEAFF93-B29C-4FC3-8244-438A5EBEB467}">
      <dgm:prSet/>
      <dgm:spPr/>
      <dgm:t>
        <a:bodyPr/>
        <a:lstStyle/>
        <a:p>
          <a:endParaRPr lang="es-CO"/>
        </a:p>
      </dgm:t>
    </dgm:pt>
    <dgm:pt modelId="{423BCFB9-C0C1-4829-BC0D-5126A83901EA}" type="sibTrans" cxnId="{FEEAFF93-B29C-4FC3-8244-438A5EBEB467}">
      <dgm:prSet/>
      <dgm:spPr/>
      <dgm:t>
        <a:bodyPr/>
        <a:lstStyle/>
        <a:p>
          <a:endParaRPr lang="es-CO"/>
        </a:p>
      </dgm:t>
    </dgm:pt>
    <dgm:pt modelId="{E6045D3D-7452-4900-B4F5-729B22C5F504}" type="pres">
      <dgm:prSet presAssocID="{90C4B1CA-63E6-416C-B024-698B701178FD}" presName="linear" presStyleCnt="0">
        <dgm:presLayoutVars>
          <dgm:dir/>
          <dgm:animLvl val="lvl"/>
          <dgm:resizeHandles val="exact"/>
        </dgm:presLayoutVars>
      </dgm:prSet>
      <dgm:spPr/>
    </dgm:pt>
    <dgm:pt modelId="{27A6DAD2-625D-440D-A4E9-3BBA4A8B319B}" type="pres">
      <dgm:prSet presAssocID="{ED87D160-482D-4CB3-BDAC-0E21E6081D63}" presName="parentLin" presStyleCnt="0"/>
      <dgm:spPr/>
    </dgm:pt>
    <dgm:pt modelId="{11137A63-C41F-4B4C-8500-25EA614FF047}" type="pres">
      <dgm:prSet presAssocID="{ED87D160-482D-4CB3-BDAC-0E21E6081D63}" presName="parentLeftMargin" presStyleLbl="node1" presStyleIdx="0" presStyleCnt="2"/>
      <dgm:spPr/>
    </dgm:pt>
    <dgm:pt modelId="{B977CC09-7FBB-4101-96EF-2DF37575477A}" type="pres">
      <dgm:prSet presAssocID="{ED87D160-482D-4CB3-BDAC-0E21E6081D63}" presName="parentText" presStyleLbl="node1" presStyleIdx="0" presStyleCnt="2">
        <dgm:presLayoutVars>
          <dgm:chMax val="0"/>
          <dgm:bulletEnabled val="1"/>
        </dgm:presLayoutVars>
      </dgm:prSet>
      <dgm:spPr/>
    </dgm:pt>
    <dgm:pt modelId="{A47E1AA3-4BF6-4455-A33F-9BDAC9FD8780}" type="pres">
      <dgm:prSet presAssocID="{ED87D160-482D-4CB3-BDAC-0E21E6081D63}" presName="negativeSpace" presStyleCnt="0"/>
      <dgm:spPr/>
    </dgm:pt>
    <dgm:pt modelId="{E6218B12-79FC-4687-A488-EBF021F0C640}" type="pres">
      <dgm:prSet presAssocID="{ED87D160-482D-4CB3-BDAC-0E21E6081D63}" presName="childText" presStyleLbl="conFgAcc1" presStyleIdx="0" presStyleCnt="2">
        <dgm:presLayoutVars>
          <dgm:bulletEnabled val="1"/>
        </dgm:presLayoutVars>
      </dgm:prSet>
      <dgm:spPr/>
    </dgm:pt>
    <dgm:pt modelId="{8FAE068E-90AD-4747-8474-24D77C1DF615}" type="pres">
      <dgm:prSet presAssocID="{022CDD10-77BC-4293-8FFF-03225D07FEA4}" presName="spaceBetweenRectangles" presStyleCnt="0"/>
      <dgm:spPr/>
    </dgm:pt>
    <dgm:pt modelId="{0CB2FB59-9A21-4694-8264-CF1D68AB148E}" type="pres">
      <dgm:prSet presAssocID="{2D70D205-6F4F-46B8-A4E7-240073B5FE1C}" presName="parentLin" presStyleCnt="0"/>
      <dgm:spPr/>
    </dgm:pt>
    <dgm:pt modelId="{8DEC027B-FE99-48CC-9622-21CE4A68DFC3}" type="pres">
      <dgm:prSet presAssocID="{2D70D205-6F4F-46B8-A4E7-240073B5FE1C}" presName="parentLeftMargin" presStyleLbl="node1" presStyleIdx="0" presStyleCnt="2"/>
      <dgm:spPr/>
    </dgm:pt>
    <dgm:pt modelId="{BDBA3998-3C94-4E0E-8FC7-29CE94450192}" type="pres">
      <dgm:prSet presAssocID="{2D70D205-6F4F-46B8-A4E7-240073B5FE1C}" presName="parentText" presStyleLbl="node1" presStyleIdx="1" presStyleCnt="2">
        <dgm:presLayoutVars>
          <dgm:chMax val="0"/>
          <dgm:bulletEnabled val="1"/>
        </dgm:presLayoutVars>
      </dgm:prSet>
      <dgm:spPr/>
    </dgm:pt>
    <dgm:pt modelId="{FFF0A74E-D661-42F2-AFE8-D2323D67847B}" type="pres">
      <dgm:prSet presAssocID="{2D70D205-6F4F-46B8-A4E7-240073B5FE1C}" presName="negativeSpace" presStyleCnt="0"/>
      <dgm:spPr/>
    </dgm:pt>
    <dgm:pt modelId="{13A358C5-F2AF-4871-9A4A-1A608351FD7A}" type="pres">
      <dgm:prSet presAssocID="{2D70D205-6F4F-46B8-A4E7-240073B5FE1C}" presName="childText" presStyleLbl="conFgAcc1" presStyleIdx="1" presStyleCnt="2">
        <dgm:presLayoutVars>
          <dgm:bulletEnabled val="1"/>
        </dgm:presLayoutVars>
      </dgm:prSet>
      <dgm:spPr/>
    </dgm:pt>
  </dgm:ptLst>
  <dgm:cxnLst>
    <dgm:cxn modelId="{B2E0190F-D029-488A-A664-4AEB22992CD0}" srcId="{90C4B1CA-63E6-416C-B024-698B701178FD}" destId="{ED87D160-482D-4CB3-BDAC-0E21E6081D63}" srcOrd="0" destOrd="0" parTransId="{49CC591D-AB3E-4F15-90FC-C4250B76E1D7}" sibTransId="{022CDD10-77BC-4293-8FFF-03225D07FEA4}"/>
    <dgm:cxn modelId="{E0A1A510-01F2-4ED4-B323-5DCB8A71C0A5}" type="presOf" srcId="{ED87D160-482D-4CB3-BDAC-0E21E6081D63}" destId="{11137A63-C41F-4B4C-8500-25EA614FF047}" srcOrd="0" destOrd="0" presId="urn:microsoft.com/office/officeart/2005/8/layout/list1"/>
    <dgm:cxn modelId="{05735326-EDA7-4E55-8264-B6023887140D}" type="presOf" srcId="{2D70D205-6F4F-46B8-A4E7-240073B5FE1C}" destId="{BDBA3998-3C94-4E0E-8FC7-29CE94450192}" srcOrd="1" destOrd="0" presId="urn:microsoft.com/office/officeart/2005/8/layout/list1"/>
    <dgm:cxn modelId="{C4579752-40CE-4349-A757-C6AB5B706DB2}" type="presOf" srcId="{ED87D160-482D-4CB3-BDAC-0E21E6081D63}" destId="{B977CC09-7FBB-4101-96EF-2DF37575477A}" srcOrd="1" destOrd="0" presId="urn:microsoft.com/office/officeart/2005/8/layout/list1"/>
    <dgm:cxn modelId="{7D5E5978-FEC4-41AA-B44B-4E8A2934E4BB}" type="presOf" srcId="{2D70D205-6F4F-46B8-A4E7-240073B5FE1C}" destId="{8DEC027B-FE99-48CC-9622-21CE4A68DFC3}" srcOrd="0" destOrd="0" presId="urn:microsoft.com/office/officeart/2005/8/layout/list1"/>
    <dgm:cxn modelId="{FEEAFF93-B29C-4FC3-8244-438A5EBEB467}" srcId="{90C4B1CA-63E6-416C-B024-698B701178FD}" destId="{2D70D205-6F4F-46B8-A4E7-240073B5FE1C}" srcOrd="1" destOrd="0" parTransId="{771952CD-CB34-4B9A-8DD4-5FB49895E143}" sibTransId="{423BCFB9-C0C1-4829-BC0D-5126A83901EA}"/>
    <dgm:cxn modelId="{BE0AD397-9FB4-4852-AFDE-F6E0C2C3DC70}" type="presOf" srcId="{90C4B1CA-63E6-416C-B024-698B701178FD}" destId="{E6045D3D-7452-4900-B4F5-729B22C5F504}" srcOrd="0" destOrd="0" presId="urn:microsoft.com/office/officeart/2005/8/layout/list1"/>
    <dgm:cxn modelId="{FB7B8D90-E820-4529-92A4-8135271D9376}" type="presParOf" srcId="{E6045D3D-7452-4900-B4F5-729B22C5F504}" destId="{27A6DAD2-625D-440D-A4E9-3BBA4A8B319B}" srcOrd="0" destOrd="0" presId="urn:microsoft.com/office/officeart/2005/8/layout/list1"/>
    <dgm:cxn modelId="{0EA2F22F-C5CD-41A0-8EE1-7DB8A3FCF3F3}" type="presParOf" srcId="{27A6DAD2-625D-440D-A4E9-3BBA4A8B319B}" destId="{11137A63-C41F-4B4C-8500-25EA614FF047}" srcOrd="0" destOrd="0" presId="urn:microsoft.com/office/officeart/2005/8/layout/list1"/>
    <dgm:cxn modelId="{3D32570F-E707-4CA3-87A7-AC40FCFA6614}" type="presParOf" srcId="{27A6DAD2-625D-440D-A4E9-3BBA4A8B319B}" destId="{B977CC09-7FBB-4101-96EF-2DF37575477A}" srcOrd="1" destOrd="0" presId="urn:microsoft.com/office/officeart/2005/8/layout/list1"/>
    <dgm:cxn modelId="{F3810514-27F7-4D31-AAF0-6D6803BF4970}" type="presParOf" srcId="{E6045D3D-7452-4900-B4F5-729B22C5F504}" destId="{A47E1AA3-4BF6-4455-A33F-9BDAC9FD8780}" srcOrd="1" destOrd="0" presId="urn:microsoft.com/office/officeart/2005/8/layout/list1"/>
    <dgm:cxn modelId="{3A4F4A0C-630B-41BF-B30F-838D9DD5626F}" type="presParOf" srcId="{E6045D3D-7452-4900-B4F5-729B22C5F504}" destId="{E6218B12-79FC-4687-A488-EBF021F0C640}" srcOrd="2" destOrd="0" presId="urn:microsoft.com/office/officeart/2005/8/layout/list1"/>
    <dgm:cxn modelId="{9E706489-7FF0-4D6B-BBA0-6004A6D10F06}" type="presParOf" srcId="{E6045D3D-7452-4900-B4F5-729B22C5F504}" destId="{8FAE068E-90AD-4747-8474-24D77C1DF615}" srcOrd="3" destOrd="0" presId="urn:microsoft.com/office/officeart/2005/8/layout/list1"/>
    <dgm:cxn modelId="{4880686F-742B-40B8-9BC6-51151E57C26A}" type="presParOf" srcId="{E6045D3D-7452-4900-B4F5-729B22C5F504}" destId="{0CB2FB59-9A21-4694-8264-CF1D68AB148E}" srcOrd="4" destOrd="0" presId="urn:microsoft.com/office/officeart/2005/8/layout/list1"/>
    <dgm:cxn modelId="{426D2262-D10A-44F0-9F73-873CE152EB78}" type="presParOf" srcId="{0CB2FB59-9A21-4694-8264-CF1D68AB148E}" destId="{8DEC027B-FE99-48CC-9622-21CE4A68DFC3}" srcOrd="0" destOrd="0" presId="urn:microsoft.com/office/officeart/2005/8/layout/list1"/>
    <dgm:cxn modelId="{378CF87D-C288-42E9-BFED-536683CA738E}" type="presParOf" srcId="{0CB2FB59-9A21-4694-8264-CF1D68AB148E}" destId="{BDBA3998-3C94-4E0E-8FC7-29CE94450192}" srcOrd="1" destOrd="0" presId="urn:microsoft.com/office/officeart/2005/8/layout/list1"/>
    <dgm:cxn modelId="{75AE69DE-BA1C-4EC4-8067-58A5F723B83C}" type="presParOf" srcId="{E6045D3D-7452-4900-B4F5-729B22C5F504}" destId="{FFF0A74E-D661-42F2-AFE8-D2323D67847B}" srcOrd="5" destOrd="0" presId="urn:microsoft.com/office/officeart/2005/8/layout/list1"/>
    <dgm:cxn modelId="{32F3E532-416B-4106-AEBE-5FAC79CC7252}" type="presParOf" srcId="{E6045D3D-7452-4900-B4F5-729B22C5F504}" destId="{13A358C5-F2AF-4871-9A4A-1A608351FD7A}" srcOrd="6"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E2FD0-7330-430A-B02D-841E2A3014B3}">
      <dsp:nvSpPr>
        <dsp:cNvPr id="0" name=""/>
        <dsp:cNvSpPr/>
      </dsp:nvSpPr>
      <dsp:spPr>
        <a:xfrm>
          <a:off x="0" y="477555"/>
          <a:ext cx="3415916" cy="1275970"/>
        </a:xfrm>
        <a:prstGeom prst="roundRect">
          <a:avLst>
            <a:gd name="adj" fmla="val 10000"/>
          </a:avLst>
        </a:prstGeom>
        <a:solidFill>
          <a:schemeClr val="lt1"/>
        </a:solidFill>
        <a:ln w="12700" cap="flat" cmpd="sng" algn="ctr">
          <a:solidFill>
            <a:schemeClr val="accent6"/>
          </a:solidFill>
          <a:prstDash val="solid"/>
          <a:miter lim="800000"/>
        </a:ln>
        <a:effectLst/>
        <a:scene3d>
          <a:camera prst="orthographicFront"/>
          <a:lightRig rig="threePt" dir="t">
            <a:rot lat="0" lon="0" rev="7500000"/>
          </a:lightRig>
        </a:scene3d>
        <a:sp3d z="-152400" extrusionH="63500"/>
      </dsp:spPr>
      <dsp:style>
        <a:lnRef idx="2">
          <a:schemeClr val="accent6"/>
        </a:lnRef>
        <a:fillRef idx="1">
          <a:schemeClr val="lt1"/>
        </a:fillRef>
        <a:effectRef idx="0">
          <a:schemeClr val="accent6"/>
        </a:effectRef>
        <a:fontRef idx="minor">
          <a:schemeClr val="dk1"/>
        </a:fontRef>
      </dsp:style>
      <dsp:txBody>
        <a:bodyPr spcFirstLastPara="0" vert="horz" wrap="square" lIns="123825" tIns="123825" rIns="123825" bIns="123825" numCol="1" spcCol="1270" anchor="t" anchorCtr="0">
          <a:noAutofit/>
        </a:bodyPr>
        <a:lstStyle/>
        <a:p>
          <a:pPr marL="57150" lvl="1" indent="-57150" algn="l" defTabSz="466725">
            <a:lnSpc>
              <a:spcPct val="90000"/>
            </a:lnSpc>
            <a:spcBef>
              <a:spcPct val="0"/>
            </a:spcBef>
            <a:spcAft>
              <a:spcPct val="15000"/>
            </a:spcAft>
            <a:buChar char="•"/>
          </a:pPr>
          <a:r>
            <a:rPr lang="es-CO" sz="1050" kern="1200" dirty="0"/>
            <a:t>No hay control presupuestal</a:t>
          </a:r>
          <a:endParaRPr lang="es-ES" sz="1050" kern="1200" dirty="0">
            <a:solidFill>
              <a:sysClr val="windowText" lastClr="000000">
                <a:hueOff val="0"/>
                <a:satOff val="0"/>
                <a:lumOff val="0"/>
                <a:alphaOff val="0"/>
              </a:sysClr>
            </a:solidFill>
            <a:latin typeface="Arial" pitchFamily="34" charset="0"/>
            <a:ea typeface="+mn-ea"/>
            <a:cs typeface="Arial" pitchFamily="34" charset="0"/>
          </a:endParaRPr>
        </a:p>
        <a:p>
          <a:pPr marL="57150" lvl="1" indent="-57150" algn="l" defTabSz="466725">
            <a:lnSpc>
              <a:spcPct val="90000"/>
            </a:lnSpc>
            <a:spcBef>
              <a:spcPct val="0"/>
            </a:spcBef>
            <a:spcAft>
              <a:spcPct val="15000"/>
            </a:spcAft>
            <a:buChar char="•"/>
          </a:pPr>
          <a:r>
            <a:rPr lang="es-CO" sz="1050" kern="1200" dirty="0"/>
            <a:t>No hay un buen clima y bienestar laboral </a:t>
          </a:r>
          <a:endParaRPr lang="es-ES" sz="1050" kern="1200" dirty="0">
            <a:solidFill>
              <a:sysClr val="windowText" lastClr="000000">
                <a:hueOff val="0"/>
                <a:satOff val="0"/>
                <a:lumOff val="0"/>
                <a:alphaOff val="0"/>
              </a:sysClr>
            </a:solidFill>
            <a:latin typeface="Arial" pitchFamily="34" charset="0"/>
            <a:ea typeface="+mn-ea"/>
            <a:cs typeface="Arial" pitchFamily="34" charset="0"/>
          </a:endParaRPr>
        </a:p>
        <a:p>
          <a:pPr marL="57150" lvl="1" indent="-57150" algn="l" defTabSz="466725">
            <a:lnSpc>
              <a:spcPct val="90000"/>
            </a:lnSpc>
            <a:spcBef>
              <a:spcPct val="0"/>
            </a:spcBef>
            <a:spcAft>
              <a:spcPct val="15000"/>
            </a:spcAft>
            <a:buChar char="•"/>
          </a:pPr>
          <a:r>
            <a:rPr lang="es-CO" sz="1050" kern="1200" dirty="0"/>
            <a:t>Cuenta con una contabilidad desorganizada</a:t>
          </a:r>
          <a:endParaRPr lang="es-ES" sz="1050" kern="1200" dirty="0">
            <a:solidFill>
              <a:sysClr val="windowText" lastClr="000000">
                <a:hueOff val="0"/>
                <a:satOff val="0"/>
                <a:lumOff val="0"/>
                <a:alphaOff val="0"/>
              </a:sysClr>
            </a:solidFill>
            <a:latin typeface="Arial" pitchFamily="34" charset="0"/>
            <a:ea typeface="+mn-ea"/>
            <a:cs typeface="Arial" pitchFamily="34" charset="0"/>
          </a:endParaRPr>
        </a:p>
        <a:p>
          <a:pPr marL="57150" lvl="1" indent="-57150" algn="l" defTabSz="466725">
            <a:lnSpc>
              <a:spcPct val="90000"/>
            </a:lnSpc>
            <a:spcBef>
              <a:spcPct val="0"/>
            </a:spcBef>
            <a:spcAft>
              <a:spcPct val="15000"/>
            </a:spcAft>
            <a:buChar char="•"/>
          </a:pPr>
          <a:r>
            <a:rPr lang="es-CO" sz="1050" kern="1200" dirty="0"/>
            <a:t>Malas prácticas en los procesos</a:t>
          </a:r>
          <a:endParaRPr lang="es-ES" sz="1050" kern="1200" dirty="0">
            <a:solidFill>
              <a:sysClr val="windowText" lastClr="000000">
                <a:hueOff val="0"/>
                <a:satOff val="0"/>
                <a:lumOff val="0"/>
                <a:alphaOff val="0"/>
              </a:sysClr>
            </a:solidFill>
            <a:latin typeface="Arial" pitchFamily="34" charset="0"/>
            <a:ea typeface="+mn-ea"/>
            <a:cs typeface="Arial" pitchFamily="34" charset="0"/>
          </a:endParaRPr>
        </a:p>
        <a:p>
          <a:pPr marL="57150" lvl="1" indent="-57150" algn="l" defTabSz="466725">
            <a:lnSpc>
              <a:spcPct val="90000"/>
            </a:lnSpc>
            <a:spcBef>
              <a:spcPct val="0"/>
            </a:spcBef>
            <a:spcAft>
              <a:spcPct val="15000"/>
            </a:spcAft>
            <a:buChar char="•"/>
          </a:pPr>
          <a:r>
            <a:rPr lang="es-CO" sz="1050" kern="1200" dirty="0"/>
            <a:t>Poco reconocimiento en el mercado en el que opera</a:t>
          </a:r>
          <a:endParaRPr lang="es-ES" sz="1050" kern="1200" dirty="0">
            <a:solidFill>
              <a:sysClr val="windowText" lastClr="000000">
                <a:hueOff val="0"/>
                <a:satOff val="0"/>
                <a:lumOff val="0"/>
                <a:alphaOff val="0"/>
              </a:sysClr>
            </a:solidFill>
            <a:latin typeface="Arial" pitchFamily="34" charset="0"/>
            <a:ea typeface="+mn-ea"/>
            <a:cs typeface="Arial" pitchFamily="34" charset="0"/>
          </a:endParaRPr>
        </a:p>
      </dsp:txBody>
      <dsp:txXfrm>
        <a:off x="29364" y="506919"/>
        <a:ext cx="3357188" cy="943820"/>
      </dsp:txXfrm>
    </dsp:sp>
    <dsp:sp modelId="{A5E5B01F-D2B1-43E3-A1B0-C4FB744E71FD}">
      <dsp:nvSpPr>
        <dsp:cNvPr id="0" name=""/>
        <dsp:cNvSpPr/>
      </dsp:nvSpPr>
      <dsp:spPr>
        <a:xfrm>
          <a:off x="3240813" y="722141"/>
          <a:ext cx="1199350" cy="1199350"/>
        </a:xfrm>
        <a:prstGeom prst="leftCircularArrow">
          <a:avLst>
            <a:gd name="adj1" fmla="val 3791"/>
            <a:gd name="adj2" fmla="val 473629"/>
            <a:gd name="adj3" fmla="val 2244089"/>
            <a:gd name="adj4" fmla="val 9019438"/>
            <a:gd name="adj5" fmla="val 4423"/>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w="6350" cap="flat" cmpd="sng" algn="ctr">
          <a:solidFill>
            <a:schemeClr val="accent6"/>
          </a:solidFill>
          <a:prstDash val="solid"/>
          <a:miter lim="800000"/>
        </a:ln>
        <a:effectLst/>
        <a:scene3d>
          <a:camera prst="orthographicFront"/>
          <a:lightRig rig="threePt" dir="t">
            <a:rot lat="0" lon="0" rev="7500000"/>
          </a:lightRig>
        </a:scene3d>
        <a:sp3d z="-70000" extrusionH="63500"/>
      </dsp:spPr>
      <dsp:style>
        <a:lnRef idx="1">
          <a:schemeClr val="accent6"/>
        </a:lnRef>
        <a:fillRef idx="3">
          <a:schemeClr val="accent6"/>
        </a:fillRef>
        <a:effectRef idx="2">
          <a:schemeClr val="accent6"/>
        </a:effectRef>
        <a:fontRef idx="minor">
          <a:schemeClr val="lt1"/>
        </a:fontRef>
      </dsp:style>
    </dsp:sp>
    <dsp:sp modelId="{38673C6B-75E7-4677-AE83-A06B45C90D87}">
      <dsp:nvSpPr>
        <dsp:cNvPr id="0" name=""/>
        <dsp:cNvSpPr/>
      </dsp:nvSpPr>
      <dsp:spPr>
        <a:xfrm>
          <a:off x="2753398" y="1557523"/>
          <a:ext cx="950820" cy="318201"/>
        </a:xfrm>
        <a:prstGeom prst="roundRect">
          <a:avLst>
            <a:gd name="adj" fmla="val 10000"/>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lightRig rig="threePt" dir="t">
            <a:rot lat="0" lon="0" rev="7500000"/>
          </a:lightRig>
        </a:scene3d>
        <a:sp3d/>
      </dsp:spPr>
      <dsp:style>
        <a:lnRef idx="0">
          <a:schemeClr val="accent6"/>
        </a:lnRef>
        <a:fillRef idx="3">
          <a:schemeClr val="accent6"/>
        </a:fillRef>
        <a:effectRef idx="3">
          <a:schemeClr val="accent6"/>
        </a:effectRef>
        <a:fontRef idx="minor">
          <a:schemeClr val="lt1"/>
        </a:fontRef>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s-ES" sz="800" b="1" kern="1200" dirty="0">
              <a:solidFill>
                <a:sysClr val="window" lastClr="FFFFFF"/>
              </a:solidFill>
              <a:effectLst>
                <a:outerShdw blurRad="38100" dist="38100" dir="2700000" algn="tl">
                  <a:srgbClr val="000000">
                    <a:alpha val="43137"/>
                  </a:srgbClr>
                </a:outerShdw>
              </a:effectLst>
              <a:latin typeface="Arial" pitchFamily="34" charset="0"/>
              <a:ea typeface="+mn-ea"/>
              <a:cs typeface="Arial" pitchFamily="34" charset="0"/>
            </a:rPr>
            <a:t>SINTOMAS</a:t>
          </a:r>
        </a:p>
      </dsp:txBody>
      <dsp:txXfrm>
        <a:off x="2762718" y="1566843"/>
        <a:ext cx="932180" cy="299561"/>
      </dsp:txXfrm>
    </dsp:sp>
    <dsp:sp modelId="{301AB302-EACE-4B7E-9C94-595E4B149D4C}">
      <dsp:nvSpPr>
        <dsp:cNvPr id="0" name=""/>
        <dsp:cNvSpPr/>
      </dsp:nvSpPr>
      <dsp:spPr>
        <a:xfrm>
          <a:off x="3340408" y="236162"/>
          <a:ext cx="1451832" cy="793517"/>
        </a:xfrm>
        <a:prstGeom prst="roundRect">
          <a:avLst>
            <a:gd name="adj" fmla="val 10000"/>
          </a:avLst>
        </a:prstGeom>
        <a:noFill/>
        <a:ln w="6350" cap="flat" cmpd="sng" algn="ctr">
          <a:noFill/>
          <a:prstDash val="solid"/>
          <a:miter lim="800000"/>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sp>
    <dsp:sp modelId="{8D73365F-DAC0-415F-86DA-4A8076CB9EFB}">
      <dsp:nvSpPr>
        <dsp:cNvPr id="0" name=""/>
        <dsp:cNvSpPr/>
      </dsp:nvSpPr>
      <dsp:spPr>
        <a:xfrm>
          <a:off x="4392511" y="-466838"/>
          <a:ext cx="4549394" cy="4481279"/>
        </a:xfrm>
        <a:prstGeom prst="circularArrow">
          <a:avLst>
            <a:gd name="adj1" fmla="val 3011"/>
            <a:gd name="adj2" fmla="val 369322"/>
            <a:gd name="adj3" fmla="val 19798798"/>
            <a:gd name="adj4" fmla="val 12919142"/>
            <a:gd name="adj5" fmla="val 3513"/>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w="6350" cap="flat" cmpd="sng" algn="ctr">
          <a:solidFill>
            <a:schemeClr val="accent6"/>
          </a:solidFill>
          <a:prstDash val="solid"/>
          <a:miter lim="800000"/>
        </a:ln>
        <a:effectLst/>
        <a:scene3d>
          <a:camera prst="orthographicFront"/>
          <a:lightRig rig="threePt" dir="t">
            <a:rot lat="0" lon="0" rev="7500000"/>
          </a:lightRig>
        </a:scene3d>
        <a:sp3d z="-70000" extrusionH="63500"/>
      </dsp:spPr>
      <dsp:style>
        <a:lnRef idx="1">
          <a:schemeClr val="accent6"/>
        </a:lnRef>
        <a:fillRef idx="3">
          <a:schemeClr val="accent6"/>
        </a:fillRef>
        <a:effectRef idx="2">
          <a:schemeClr val="accent6"/>
        </a:effectRef>
        <a:fontRef idx="minor">
          <a:schemeClr val="lt1"/>
        </a:fontRef>
      </dsp:style>
    </dsp:sp>
    <dsp:sp modelId="{9BE3C059-EC26-4050-BD5E-1053B9097A8A}">
      <dsp:nvSpPr>
        <dsp:cNvPr id="0" name=""/>
        <dsp:cNvSpPr/>
      </dsp:nvSpPr>
      <dsp:spPr>
        <a:xfrm>
          <a:off x="4393453" y="433677"/>
          <a:ext cx="1002056" cy="398484"/>
        </a:xfrm>
        <a:prstGeom prst="roundRect">
          <a:avLst>
            <a:gd name="adj" fmla="val 10000"/>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lightRig rig="threePt" dir="t">
            <a:rot lat="0" lon="0" rev="7500000"/>
          </a:lightRig>
        </a:scene3d>
        <a:sp3d/>
      </dsp:spPr>
      <dsp:style>
        <a:lnRef idx="0">
          <a:schemeClr val="accent6"/>
        </a:lnRef>
        <a:fillRef idx="3">
          <a:schemeClr val="accent6"/>
        </a:fillRef>
        <a:effectRef idx="3">
          <a:schemeClr val="accent6"/>
        </a:effectRef>
        <a:fontRef idx="minor">
          <a:schemeClr val="lt1"/>
        </a:fontRef>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s-ES" sz="800" b="1" kern="1200" dirty="0">
              <a:solidFill>
                <a:sysClr val="window" lastClr="FFFFFF"/>
              </a:solidFill>
              <a:effectLst>
                <a:outerShdw blurRad="38100" dist="38100" dir="2700000" algn="tl">
                  <a:srgbClr val="000000">
                    <a:alpha val="43137"/>
                  </a:srgbClr>
                </a:outerShdw>
              </a:effectLst>
              <a:latin typeface="Arial" pitchFamily="34" charset="0"/>
              <a:ea typeface="+mn-ea"/>
              <a:cs typeface="Arial" pitchFamily="34" charset="0"/>
            </a:rPr>
            <a:t>CAUSAS</a:t>
          </a:r>
        </a:p>
      </dsp:txBody>
      <dsp:txXfrm>
        <a:off x="4405124" y="445348"/>
        <a:ext cx="978714" cy="375142"/>
      </dsp:txXfrm>
    </dsp:sp>
    <dsp:sp modelId="{D4E88FCD-6332-4DCE-8B5F-9FBD2C8FAA54}">
      <dsp:nvSpPr>
        <dsp:cNvPr id="0" name=""/>
        <dsp:cNvSpPr/>
      </dsp:nvSpPr>
      <dsp:spPr>
        <a:xfrm>
          <a:off x="6818781" y="216975"/>
          <a:ext cx="3750705" cy="1492120"/>
        </a:xfrm>
        <a:prstGeom prst="roundRect">
          <a:avLst>
            <a:gd name="adj" fmla="val 10000"/>
          </a:avLst>
        </a:prstGeom>
        <a:solidFill>
          <a:schemeClr val="lt1"/>
        </a:solidFill>
        <a:ln w="12700" cap="flat" cmpd="sng" algn="ctr">
          <a:solidFill>
            <a:schemeClr val="accent6"/>
          </a:solidFill>
          <a:prstDash val="solid"/>
          <a:miter lim="800000"/>
        </a:ln>
        <a:effectLst/>
        <a:scene3d>
          <a:camera prst="orthographicFront"/>
          <a:lightRig rig="threePt" dir="t">
            <a:rot lat="0" lon="0" rev="7500000"/>
          </a:lightRig>
        </a:scene3d>
        <a:sp3d z="-152400" extrusionH="63500"/>
      </dsp:spPr>
      <dsp:style>
        <a:lnRef idx="2">
          <a:schemeClr val="accent6"/>
        </a:lnRef>
        <a:fillRef idx="1">
          <a:schemeClr val="lt1"/>
        </a:fillRef>
        <a:effectRef idx="0">
          <a:schemeClr val="accent6"/>
        </a:effectRef>
        <a:fontRef idx="minor">
          <a:schemeClr val="dk1"/>
        </a:fontRef>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Char char="•"/>
          </a:pPr>
          <a:r>
            <a:rPr lang="es-CO" sz="1000" kern="1200" dirty="0"/>
            <a:t>No existe una generación de flujos de cajas y estados financieros </a:t>
          </a:r>
          <a:endParaRPr lang="es-ES" sz="1000" b="1" kern="1200" dirty="0">
            <a:solidFill>
              <a:sysClr val="window" lastClr="FFFFFF"/>
            </a:solidFill>
            <a:effectLst>
              <a:outerShdw blurRad="38100" dist="38100" dir="2700000" algn="tl">
                <a:srgbClr val="000000">
                  <a:alpha val="43137"/>
                </a:srgbClr>
              </a:outerShdw>
            </a:effectLst>
            <a:latin typeface="Arial" pitchFamily="34" charset="0"/>
            <a:ea typeface="+mn-ea"/>
            <a:cs typeface="Arial" pitchFamily="34" charset="0"/>
          </a:endParaRPr>
        </a:p>
        <a:p>
          <a:pPr marL="57150" lvl="1" indent="-57150" algn="l" defTabSz="444500">
            <a:lnSpc>
              <a:spcPct val="90000"/>
            </a:lnSpc>
            <a:spcBef>
              <a:spcPct val="0"/>
            </a:spcBef>
            <a:spcAft>
              <a:spcPct val="15000"/>
            </a:spcAft>
            <a:buChar char="•"/>
          </a:pPr>
          <a:r>
            <a:rPr lang="es-CO" sz="1000" kern="1200" dirty="0"/>
            <a:t>No se conoce la realidad financiera y presupuestal de la empresa</a:t>
          </a:r>
        </a:p>
        <a:p>
          <a:pPr marL="57150" lvl="1" indent="-57150" algn="l" defTabSz="444500">
            <a:lnSpc>
              <a:spcPct val="90000"/>
            </a:lnSpc>
            <a:spcBef>
              <a:spcPct val="0"/>
            </a:spcBef>
            <a:spcAft>
              <a:spcPct val="15000"/>
            </a:spcAft>
            <a:buChar char="•"/>
          </a:pPr>
          <a:r>
            <a:rPr lang="es-CO" sz="1000" kern="1200" dirty="0"/>
            <a:t>Renuncias masivas y demanda por parte del personal </a:t>
          </a:r>
        </a:p>
        <a:p>
          <a:pPr marL="57150" lvl="1" indent="-57150" algn="l" defTabSz="444500">
            <a:lnSpc>
              <a:spcPct val="90000"/>
            </a:lnSpc>
            <a:spcBef>
              <a:spcPct val="0"/>
            </a:spcBef>
            <a:spcAft>
              <a:spcPct val="15000"/>
            </a:spcAft>
            <a:buChar char="•"/>
          </a:pPr>
          <a:r>
            <a:rPr lang="es-CO" sz="1000" kern="1200" dirty="0"/>
            <a:t>Poca partición en el mercado baja competitividad</a:t>
          </a:r>
        </a:p>
        <a:p>
          <a:pPr marL="57150" lvl="1" indent="-57150" algn="l" defTabSz="444500">
            <a:lnSpc>
              <a:spcPct val="90000"/>
            </a:lnSpc>
            <a:spcBef>
              <a:spcPct val="0"/>
            </a:spcBef>
            <a:spcAft>
              <a:spcPct val="15000"/>
            </a:spcAft>
            <a:buChar char="•"/>
          </a:pPr>
          <a:r>
            <a:rPr lang="es-CO" sz="1000" kern="1200" dirty="0"/>
            <a:t>Pérdida de clientes</a:t>
          </a:r>
        </a:p>
      </dsp:txBody>
      <dsp:txXfrm>
        <a:off x="6853119" y="251313"/>
        <a:ext cx="3682029" cy="1103704"/>
      </dsp:txXfrm>
    </dsp:sp>
    <dsp:sp modelId="{1BA34178-098D-4431-A0DB-688501D6D4D2}">
      <dsp:nvSpPr>
        <dsp:cNvPr id="0" name=""/>
        <dsp:cNvSpPr/>
      </dsp:nvSpPr>
      <dsp:spPr>
        <a:xfrm>
          <a:off x="9430655" y="1446068"/>
          <a:ext cx="1002056" cy="398484"/>
        </a:xfrm>
        <a:prstGeom prst="roundRect">
          <a:avLst>
            <a:gd name="adj" fmla="val 10000"/>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lightRig rig="threePt" dir="t">
            <a:rot lat="0" lon="0" rev="7500000"/>
          </a:lightRig>
        </a:scene3d>
        <a:sp3d/>
      </dsp:spPr>
      <dsp:style>
        <a:lnRef idx="0">
          <a:schemeClr val="accent6"/>
        </a:lnRef>
        <a:fillRef idx="3">
          <a:schemeClr val="accent6"/>
        </a:fillRef>
        <a:effectRef idx="3">
          <a:schemeClr val="accent6"/>
        </a:effectRef>
        <a:fontRef idx="minor">
          <a:schemeClr val="lt1"/>
        </a:fontRef>
      </dsp:style>
      <ds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s-ES" sz="800" b="1" kern="1200" dirty="0">
              <a:solidFill>
                <a:sysClr val="window" lastClr="FFFFFF"/>
              </a:solidFill>
              <a:effectLst>
                <a:outerShdw blurRad="38100" dist="38100" dir="2700000" algn="tl">
                  <a:srgbClr val="000000">
                    <a:alpha val="43137"/>
                  </a:srgbClr>
                </a:outerShdw>
              </a:effectLst>
              <a:latin typeface="Arial" pitchFamily="34" charset="0"/>
              <a:ea typeface="+mn-ea"/>
              <a:cs typeface="Arial" pitchFamily="34" charset="0"/>
            </a:rPr>
            <a:t>CONSECUENCIAS</a:t>
          </a:r>
        </a:p>
      </dsp:txBody>
      <dsp:txXfrm>
        <a:off x="9442326" y="1457739"/>
        <a:ext cx="978714" cy="37514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A56E82-390C-4812-A151-E675117C5C34}">
      <dsp:nvSpPr>
        <dsp:cNvPr id="0" name=""/>
        <dsp:cNvSpPr/>
      </dsp:nvSpPr>
      <dsp:spPr>
        <a:xfrm>
          <a:off x="1588792" y="0"/>
          <a:ext cx="4923531" cy="4923531"/>
        </a:xfrm>
        <a:prstGeom prst="quadArrow">
          <a:avLst>
            <a:gd name="adj1" fmla="val 2000"/>
            <a:gd name="adj2" fmla="val 4000"/>
            <a:gd name="adj3" fmla="val 5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A60D448-7763-48C0-B445-B80F30E2AE7A}">
      <dsp:nvSpPr>
        <dsp:cNvPr id="0" name=""/>
        <dsp:cNvSpPr/>
      </dsp:nvSpPr>
      <dsp:spPr>
        <a:xfrm>
          <a:off x="1908822" y="320029"/>
          <a:ext cx="1969412" cy="1969412"/>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Orientación Estratégica</a:t>
          </a:r>
          <a:endParaRPr lang="es-CO" sz="1800" kern="1200" dirty="0"/>
        </a:p>
      </dsp:txBody>
      <dsp:txXfrm>
        <a:off x="2004961" y="416168"/>
        <a:ext cx="1777134" cy="1777134"/>
      </dsp:txXfrm>
    </dsp:sp>
    <dsp:sp modelId="{E6B7B6EA-178D-4922-8034-7158F50E3269}">
      <dsp:nvSpPr>
        <dsp:cNvPr id="0" name=""/>
        <dsp:cNvSpPr/>
      </dsp:nvSpPr>
      <dsp:spPr>
        <a:xfrm>
          <a:off x="4222882" y="320029"/>
          <a:ext cx="1969412" cy="1969412"/>
        </a:xfrm>
        <a:prstGeom prst="roundRect">
          <a:avLst/>
        </a:prstGeom>
        <a:solidFill>
          <a:schemeClr val="accent4">
            <a:hueOff val="3266964"/>
            <a:satOff val="-13592"/>
            <a:lumOff val="32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Operativa y Administrativa</a:t>
          </a:r>
          <a:endParaRPr lang="es-CO" sz="1800" kern="1200" dirty="0"/>
        </a:p>
      </dsp:txBody>
      <dsp:txXfrm>
        <a:off x="4319021" y="416168"/>
        <a:ext cx="1777134" cy="1777134"/>
      </dsp:txXfrm>
    </dsp:sp>
    <dsp:sp modelId="{341891E9-CE3C-4C8C-AC4D-4DCA527A4806}">
      <dsp:nvSpPr>
        <dsp:cNvPr id="0" name=""/>
        <dsp:cNvSpPr/>
      </dsp:nvSpPr>
      <dsp:spPr>
        <a:xfrm>
          <a:off x="1908822" y="2634089"/>
          <a:ext cx="1969412" cy="1969412"/>
        </a:xfrm>
        <a:prstGeom prst="roundRect">
          <a:avLst/>
        </a:prstGeom>
        <a:solidFill>
          <a:schemeClr val="accent4">
            <a:hueOff val="6533927"/>
            <a:satOff val="-27185"/>
            <a:lumOff val="640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Relacionamiento</a:t>
          </a:r>
          <a:endParaRPr lang="es-CO" sz="1800" kern="1200" dirty="0"/>
        </a:p>
      </dsp:txBody>
      <dsp:txXfrm>
        <a:off x="2004961" y="2730228"/>
        <a:ext cx="1777134" cy="1777134"/>
      </dsp:txXfrm>
    </dsp:sp>
    <dsp:sp modelId="{DE0FDD1F-8F5D-4F4B-B0CF-08B7981795D9}">
      <dsp:nvSpPr>
        <dsp:cNvPr id="0" name=""/>
        <dsp:cNvSpPr/>
      </dsp:nvSpPr>
      <dsp:spPr>
        <a:xfrm>
          <a:off x="4222882" y="2634089"/>
          <a:ext cx="1969412" cy="1969412"/>
        </a:xfrm>
        <a:prstGeom prst="roundRect">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Desarrollo Humano</a:t>
          </a:r>
          <a:endParaRPr lang="es-CO" sz="1800" kern="1200" dirty="0"/>
        </a:p>
      </dsp:txBody>
      <dsp:txXfrm>
        <a:off x="4319021" y="2730228"/>
        <a:ext cx="1777134" cy="177713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A56E82-390C-4812-A151-E675117C5C34}">
      <dsp:nvSpPr>
        <dsp:cNvPr id="0" name=""/>
        <dsp:cNvSpPr/>
      </dsp:nvSpPr>
      <dsp:spPr>
        <a:xfrm>
          <a:off x="1588792" y="0"/>
          <a:ext cx="4923531" cy="4923531"/>
        </a:xfrm>
        <a:prstGeom prst="quadArrow">
          <a:avLst>
            <a:gd name="adj1" fmla="val 2000"/>
            <a:gd name="adj2" fmla="val 4000"/>
            <a:gd name="adj3" fmla="val 5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A60D448-7763-48C0-B445-B80F30E2AE7A}">
      <dsp:nvSpPr>
        <dsp:cNvPr id="0" name=""/>
        <dsp:cNvSpPr/>
      </dsp:nvSpPr>
      <dsp:spPr>
        <a:xfrm>
          <a:off x="1908822" y="320029"/>
          <a:ext cx="1969412" cy="1969412"/>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Orientación Estratégica</a:t>
          </a:r>
          <a:endParaRPr lang="es-CO" sz="1800" kern="1200" dirty="0"/>
        </a:p>
      </dsp:txBody>
      <dsp:txXfrm>
        <a:off x="2004961" y="416168"/>
        <a:ext cx="1777134" cy="1777134"/>
      </dsp:txXfrm>
    </dsp:sp>
    <dsp:sp modelId="{E6B7B6EA-178D-4922-8034-7158F50E3269}">
      <dsp:nvSpPr>
        <dsp:cNvPr id="0" name=""/>
        <dsp:cNvSpPr/>
      </dsp:nvSpPr>
      <dsp:spPr>
        <a:xfrm>
          <a:off x="4222882" y="320029"/>
          <a:ext cx="1969412" cy="1969412"/>
        </a:xfrm>
        <a:prstGeom prst="roundRect">
          <a:avLst/>
        </a:prstGeom>
        <a:solidFill>
          <a:schemeClr val="accent4">
            <a:hueOff val="3266964"/>
            <a:satOff val="-13592"/>
            <a:lumOff val="32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Operativa y Administrativa</a:t>
          </a:r>
          <a:endParaRPr lang="es-CO" sz="1800" kern="1200" dirty="0"/>
        </a:p>
      </dsp:txBody>
      <dsp:txXfrm>
        <a:off x="4319021" y="416168"/>
        <a:ext cx="1777134" cy="1777134"/>
      </dsp:txXfrm>
    </dsp:sp>
    <dsp:sp modelId="{341891E9-CE3C-4C8C-AC4D-4DCA527A4806}">
      <dsp:nvSpPr>
        <dsp:cNvPr id="0" name=""/>
        <dsp:cNvSpPr/>
      </dsp:nvSpPr>
      <dsp:spPr>
        <a:xfrm>
          <a:off x="1908822" y="2634089"/>
          <a:ext cx="1969412" cy="1969412"/>
        </a:xfrm>
        <a:prstGeom prst="roundRect">
          <a:avLst/>
        </a:prstGeom>
        <a:solidFill>
          <a:schemeClr val="accent4">
            <a:hueOff val="6533927"/>
            <a:satOff val="-27185"/>
            <a:lumOff val="640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Relacionamiento</a:t>
          </a:r>
          <a:endParaRPr lang="es-CO" sz="1800" kern="1200" dirty="0"/>
        </a:p>
      </dsp:txBody>
      <dsp:txXfrm>
        <a:off x="2004961" y="2730228"/>
        <a:ext cx="1777134" cy="1777134"/>
      </dsp:txXfrm>
    </dsp:sp>
    <dsp:sp modelId="{DE0FDD1F-8F5D-4F4B-B0CF-08B7981795D9}">
      <dsp:nvSpPr>
        <dsp:cNvPr id="0" name=""/>
        <dsp:cNvSpPr/>
      </dsp:nvSpPr>
      <dsp:spPr>
        <a:xfrm>
          <a:off x="4222882" y="2634089"/>
          <a:ext cx="1969412" cy="1969412"/>
        </a:xfrm>
        <a:prstGeom prst="roundRect">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Desarrollo Humano</a:t>
          </a:r>
          <a:endParaRPr lang="es-CO" sz="1800" kern="1200" dirty="0"/>
        </a:p>
      </dsp:txBody>
      <dsp:txXfrm>
        <a:off x="4319021" y="2730228"/>
        <a:ext cx="1777134" cy="177713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30CC7B-6D72-427D-9C61-C163283BA101}">
      <dsp:nvSpPr>
        <dsp:cNvPr id="0" name=""/>
        <dsp:cNvSpPr/>
      </dsp:nvSpPr>
      <dsp:spPr>
        <a:xfrm>
          <a:off x="3055" y="290773"/>
          <a:ext cx="1837531" cy="57600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s-ES" sz="2000" kern="1200" dirty="0"/>
            <a:t>ESTRATEGIA 1</a:t>
          </a:r>
          <a:endParaRPr lang="es-CO" sz="2000" kern="1200" dirty="0"/>
        </a:p>
      </dsp:txBody>
      <dsp:txXfrm>
        <a:off x="3055" y="290773"/>
        <a:ext cx="1837531" cy="576000"/>
      </dsp:txXfrm>
    </dsp:sp>
    <dsp:sp modelId="{38BACE9B-AD5E-442E-9AE1-EB87FC32917F}">
      <dsp:nvSpPr>
        <dsp:cNvPr id="0" name=""/>
        <dsp:cNvSpPr/>
      </dsp:nvSpPr>
      <dsp:spPr>
        <a:xfrm>
          <a:off x="3055" y="866773"/>
          <a:ext cx="1837531" cy="2086199"/>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ES" sz="2000" kern="1200" dirty="0"/>
            <a:t>Misión Propuesta</a:t>
          </a:r>
          <a:endParaRPr lang="es-CO" sz="2000" kern="1200" dirty="0"/>
        </a:p>
        <a:p>
          <a:pPr marL="228600" lvl="1" indent="-228600" algn="l" defTabSz="889000">
            <a:lnSpc>
              <a:spcPct val="90000"/>
            </a:lnSpc>
            <a:spcBef>
              <a:spcPct val="0"/>
            </a:spcBef>
            <a:spcAft>
              <a:spcPct val="15000"/>
            </a:spcAft>
            <a:buChar char="•"/>
          </a:pPr>
          <a:r>
            <a:rPr lang="es-ES" sz="2000" kern="1200" dirty="0"/>
            <a:t>Visión Propuesta</a:t>
          </a:r>
          <a:endParaRPr lang="es-CO" sz="2000" kern="1200" dirty="0"/>
        </a:p>
        <a:p>
          <a:pPr marL="228600" lvl="1" indent="-228600" algn="l" defTabSz="889000">
            <a:lnSpc>
              <a:spcPct val="90000"/>
            </a:lnSpc>
            <a:spcBef>
              <a:spcPct val="0"/>
            </a:spcBef>
            <a:spcAft>
              <a:spcPct val="15000"/>
            </a:spcAft>
            <a:buChar char="•"/>
          </a:pPr>
          <a:r>
            <a:rPr lang="es-ES" sz="2000" kern="1200" dirty="0"/>
            <a:t>Propuesta de Valores</a:t>
          </a:r>
          <a:endParaRPr lang="es-CO" sz="2000" kern="1200" dirty="0"/>
        </a:p>
      </dsp:txBody>
      <dsp:txXfrm>
        <a:off x="3055" y="866773"/>
        <a:ext cx="1837531" cy="2086199"/>
      </dsp:txXfrm>
    </dsp:sp>
    <dsp:sp modelId="{55CDBA74-D31E-409A-AC90-1FBF0365A76C}">
      <dsp:nvSpPr>
        <dsp:cNvPr id="0" name=""/>
        <dsp:cNvSpPr/>
      </dsp:nvSpPr>
      <dsp:spPr>
        <a:xfrm>
          <a:off x="2097841" y="290773"/>
          <a:ext cx="1837531" cy="576000"/>
        </a:xfrm>
        <a:prstGeom prst="rect">
          <a:avLst/>
        </a:prstGeom>
        <a:solidFill>
          <a:schemeClr val="accent4">
            <a:hueOff val="3266964"/>
            <a:satOff val="-13592"/>
            <a:lumOff val="3203"/>
            <a:alphaOff val="0"/>
          </a:schemeClr>
        </a:solidFill>
        <a:ln w="12700" cap="flat" cmpd="sng" algn="ctr">
          <a:solidFill>
            <a:schemeClr val="accent4">
              <a:hueOff val="3266964"/>
              <a:satOff val="-13592"/>
              <a:lumOff val="320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s-ES" sz="2000" kern="1200" dirty="0"/>
            <a:t>ESTRATEGIA 2</a:t>
          </a:r>
          <a:endParaRPr lang="es-CO" sz="2000" kern="1200" dirty="0"/>
        </a:p>
      </dsp:txBody>
      <dsp:txXfrm>
        <a:off x="2097841" y="290773"/>
        <a:ext cx="1837531" cy="576000"/>
      </dsp:txXfrm>
    </dsp:sp>
    <dsp:sp modelId="{C38BE15D-9501-4C77-B238-C1A57432C2AE}">
      <dsp:nvSpPr>
        <dsp:cNvPr id="0" name=""/>
        <dsp:cNvSpPr/>
      </dsp:nvSpPr>
      <dsp:spPr>
        <a:xfrm>
          <a:off x="2097841" y="866773"/>
          <a:ext cx="1837531" cy="2086199"/>
        </a:xfrm>
        <a:prstGeom prst="rect">
          <a:avLst/>
        </a:prstGeom>
        <a:solidFill>
          <a:schemeClr val="accent4">
            <a:tint val="40000"/>
            <a:alpha val="90000"/>
            <a:hueOff val="3620642"/>
            <a:satOff val="-17082"/>
            <a:lumOff val="-617"/>
            <a:alphaOff val="0"/>
          </a:schemeClr>
        </a:solidFill>
        <a:ln w="12700" cap="flat" cmpd="sng" algn="ctr">
          <a:solidFill>
            <a:schemeClr val="accent4">
              <a:tint val="40000"/>
              <a:alpha val="90000"/>
              <a:hueOff val="3620642"/>
              <a:satOff val="-17082"/>
              <a:lumOff val="-61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ES" sz="2000" kern="1200" dirty="0"/>
            <a:t>Ruta Organigrama</a:t>
          </a:r>
          <a:endParaRPr lang="es-CO" sz="2000" kern="1200" dirty="0"/>
        </a:p>
      </dsp:txBody>
      <dsp:txXfrm>
        <a:off x="2097841" y="866773"/>
        <a:ext cx="1837531" cy="2086199"/>
      </dsp:txXfrm>
    </dsp:sp>
    <dsp:sp modelId="{1F1952F5-7203-4899-AC2D-289A6E4FCF4C}">
      <dsp:nvSpPr>
        <dsp:cNvPr id="0" name=""/>
        <dsp:cNvSpPr/>
      </dsp:nvSpPr>
      <dsp:spPr>
        <a:xfrm>
          <a:off x="4192627" y="290773"/>
          <a:ext cx="1837531" cy="576000"/>
        </a:xfrm>
        <a:prstGeom prst="rect">
          <a:avLst/>
        </a:prstGeom>
        <a:solidFill>
          <a:schemeClr val="accent4">
            <a:hueOff val="6533927"/>
            <a:satOff val="-27185"/>
            <a:lumOff val="6405"/>
            <a:alphaOff val="0"/>
          </a:schemeClr>
        </a:solidFill>
        <a:ln w="12700" cap="flat" cmpd="sng" algn="ctr">
          <a:solidFill>
            <a:schemeClr val="accent4">
              <a:hueOff val="6533927"/>
              <a:satOff val="-27185"/>
              <a:lumOff val="640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s-ES" sz="2000" kern="1200" dirty="0"/>
            <a:t>ESTRATEGIA 3</a:t>
          </a:r>
          <a:endParaRPr lang="es-CO" sz="2000" kern="1200" dirty="0"/>
        </a:p>
      </dsp:txBody>
      <dsp:txXfrm>
        <a:off x="4192627" y="290773"/>
        <a:ext cx="1837531" cy="576000"/>
      </dsp:txXfrm>
    </dsp:sp>
    <dsp:sp modelId="{A0EE8E94-805B-491F-BC6E-65DE8E94181D}">
      <dsp:nvSpPr>
        <dsp:cNvPr id="0" name=""/>
        <dsp:cNvSpPr/>
      </dsp:nvSpPr>
      <dsp:spPr>
        <a:xfrm>
          <a:off x="4192627" y="866773"/>
          <a:ext cx="1837531" cy="2086199"/>
        </a:xfrm>
        <a:prstGeom prst="rect">
          <a:avLst/>
        </a:prstGeom>
        <a:solidFill>
          <a:schemeClr val="accent4">
            <a:tint val="40000"/>
            <a:alpha val="90000"/>
            <a:hueOff val="7241284"/>
            <a:satOff val="-34163"/>
            <a:lumOff val="-1234"/>
            <a:alphaOff val="0"/>
          </a:schemeClr>
        </a:solidFill>
        <a:ln w="12700" cap="flat" cmpd="sng" algn="ctr">
          <a:solidFill>
            <a:schemeClr val="accent4">
              <a:tint val="40000"/>
              <a:alpha val="90000"/>
              <a:hueOff val="7241284"/>
              <a:satOff val="-34163"/>
              <a:lumOff val="-123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ES" sz="2000" kern="1200" dirty="0"/>
            <a:t>Cargos y Funciones</a:t>
          </a:r>
          <a:endParaRPr lang="es-CO" sz="2000" kern="1200" dirty="0"/>
        </a:p>
      </dsp:txBody>
      <dsp:txXfrm>
        <a:off x="4192627" y="866773"/>
        <a:ext cx="1837531" cy="2086199"/>
      </dsp:txXfrm>
    </dsp:sp>
    <dsp:sp modelId="{6D214D56-7470-44A1-9AA9-075F39255CBC}">
      <dsp:nvSpPr>
        <dsp:cNvPr id="0" name=""/>
        <dsp:cNvSpPr/>
      </dsp:nvSpPr>
      <dsp:spPr>
        <a:xfrm>
          <a:off x="6287412" y="290773"/>
          <a:ext cx="1837531" cy="576000"/>
        </a:xfrm>
        <a:prstGeom prst="rect">
          <a:avLst/>
        </a:prstGeom>
        <a:solidFill>
          <a:schemeClr val="accent4">
            <a:hueOff val="9800891"/>
            <a:satOff val="-40777"/>
            <a:lumOff val="9608"/>
            <a:alphaOff val="0"/>
          </a:schemeClr>
        </a:solidFill>
        <a:ln w="12700" cap="flat" cmpd="sng" algn="ctr">
          <a:solidFill>
            <a:schemeClr val="accent4">
              <a:hueOff val="9800891"/>
              <a:satOff val="-40777"/>
              <a:lumOff val="960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s-ES" sz="2000" kern="1200" dirty="0"/>
            <a:t>ESTRATEGIA 4</a:t>
          </a:r>
          <a:endParaRPr lang="es-CO" sz="2000" kern="1200" dirty="0"/>
        </a:p>
      </dsp:txBody>
      <dsp:txXfrm>
        <a:off x="6287412" y="290773"/>
        <a:ext cx="1837531" cy="576000"/>
      </dsp:txXfrm>
    </dsp:sp>
    <dsp:sp modelId="{5CCD3958-63A1-4CC3-B6E4-803B9E9CC9D2}">
      <dsp:nvSpPr>
        <dsp:cNvPr id="0" name=""/>
        <dsp:cNvSpPr/>
      </dsp:nvSpPr>
      <dsp:spPr>
        <a:xfrm>
          <a:off x="6287412" y="866773"/>
          <a:ext cx="1837531" cy="2086199"/>
        </a:xfrm>
        <a:prstGeom prst="rect">
          <a:avLst/>
        </a:prstGeom>
        <a:solidFill>
          <a:schemeClr val="accent4">
            <a:tint val="40000"/>
            <a:alpha val="90000"/>
            <a:hueOff val="10861925"/>
            <a:satOff val="-51245"/>
            <a:lumOff val="-1851"/>
            <a:alphaOff val="0"/>
          </a:schemeClr>
        </a:solidFill>
        <a:ln w="12700" cap="flat" cmpd="sng" algn="ctr">
          <a:solidFill>
            <a:schemeClr val="accent4">
              <a:tint val="40000"/>
              <a:alpha val="90000"/>
              <a:hueOff val="10861925"/>
              <a:satOff val="-51245"/>
              <a:lumOff val="-185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ES" sz="2000" kern="1200" dirty="0"/>
            <a:t>Reglamento Interno</a:t>
          </a:r>
          <a:endParaRPr lang="es-CO" sz="2000" kern="1200" dirty="0"/>
        </a:p>
      </dsp:txBody>
      <dsp:txXfrm>
        <a:off x="6287412" y="866773"/>
        <a:ext cx="1837531" cy="208619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30CC7B-6D72-427D-9C61-C163283BA101}">
      <dsp:nvSpPr>
        <dsp:cNvPr id="0" name=""/>
        <dsp:cNvSpPr/>
      </dsp:nvSpPr>
      <dsp:spPr>
        <a:xfrm>
          <a:off x="3055" y="290773"/>
          <a:ext cx="1837531" cy="57600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s-ES" sz="2000" kern="1200" dirty="0"/>
            <a:t>ESTRATEGIA 1</a:t>
          </a:r>
          <a:endParaRPr lang="es-CO" sz="2000" kern="1200" dirty="0"/>
        </a:p>
      </dsp:txBody>
      <dsp:txXfrm>
        <a:off x="3055" y="290773"/>
        <a:ext cx="1837531" cy="576000"/>
      </dsp:txXfrm>
    </dsp:sp>
    <dsp:sp modelId="{38BACE9B-AD5E-442E-9AE1-EB87FC32917F}">
      <dsp:nvSpPr>
        <dsp:cNvPr id="0" name=""/>
        <dsp:cNvSpPr/>
      </dsp:nvSpPr>
      <dsp:spPr>
        <a:xfrm>
          <a:off x="3055" y="866773"/>
          <a:ext cx="1837531" cy="2086199"/>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ES" sz="2000" kern="1200" dirty="0"/>
            <a:t>Misión Propuesta</a:t>
          </a:r>
          <a:endParaRPr lang="es-CO" sz="2000" kern="1200" dirty="0"/>
        </a:p>
        <a:p>
          <a:pPr marL="228600" lvl="1" indent="-228600" algn="l" defTabSz="889000">
            <a:lnSpc>
              <a:spcPct val="90000"/>
            </a:lnSpc>
            <a:spcBef>
              <a:spcPct val="0"/>
            </a:spcBef>
            <a:spcAft>
              <a:spcPct val="15000"/>
            </a:spcAft>
            <a:buChar char="•"/>
          </a:pPr>
          <a:r>
            <a:rPr lang="es-ES" sz="2000" kern="1200" dirty="0"/>
            <a:t>Visión Propuesta</a:t>
          </a:r>
          <a:endParaRPr lang="es-CO" sz="2000" kern="1200" dirty="0"/>
        </a:p>
        <a:p>
          <a:pPr marL="228600" lvl="1" indent="-228600" algn="l" defTabSz="889000">
            <a:lnSpc>
              <a:spcPct val="90000"/>
            </a:lnSpc>
            <a:spcBef>
              <a:spcPct val="0"/>
            </a:spcBef>
            <a:spcAft>
              <a:spcPct val="15000"/>
            </a:spcAft>
            <a:buChar char="•"/>
          </a:pPr>
          <a:r>
            <a:rPr lang="es-ES" sz="2000" kern="1200" dirty="0"/>
            <a:t>Propuesta de Valores</a:t>
          </a:r>
          <a:endParaRPr lang="es-CO" sz="2000" kern="1200" dirty="0"/>
        </a:p>
      </dsp:txBody>
      <dsp:txXfrm>
        <a:off x="3055" y="866773"/>
        <a:ext cx="1837531" cy="2086199"/>
      </dsp:txXfrm>
    </dsp:sp>
    <dsp:sp modelId="{55CDBA74-D31E-409A-AC90-1FBF0365A76C}">
      <dsp:nvSpPr>
        <dsp:cNvPr id="0" name=""/>
        <dsp:cNvSpPr/>
      </dsp:nvSpPr>
      <dsp:spPr>
        <a:xfrm>
          <a:off x="2097841" y="290773"/>
          <a:ext cx="1837531" cy="576000"/>
        </a:xfrm>
        <a:prstGeom prst="rect">
          <a:avLst/>
        </a:prstGeom>
        <a:solidFill>
          <a:schemeClr val="accent4">
            <a:hueOff val="3266964"/>
            <a:satOff val="-13592"/>
            <a:lumOff val="3203"/>
            <a:alphaOff val="0"/>
          </a:schemeClr>
        </a:solidFill>
        <a:ln w="12700" cap="flat" cmpd="sng" algn="ctr">
          <a:solidFill>
            <a:schemeClr val="accent4">
              <a:hueOff val="3266964"/>
              <a:satOff val="-13592"/>
              <a:lumOff val="320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s-ES" sz="2000" kern="1200" dirty="0"/>
            <a:t>ESTRATEGIA 2</a:t>
          </a:r>
          <a:endParaRPr lang="es-CO" sz="2000" kern="1200" dirty="0"/>
        </a:p>
      </dsp:txBody>
      <dsp:txXfrm>
        <a:off x="2097841" y="290773"/>
        <a:ext cx="1837531" cy="576000"/>
      </dsp:txXfrm>
    </dsp:sp>
    <dsp:sp modelId="{C38BE15D-9501-4C77-B238-C1A57432C2AE}">
      <dsp:nvSpPr>
        <dsp:cNvPr id="0" name=""/>
        <dsp:cNvSpPr/>
      </dsp:nvSpPr>
      <dsp:spPr>
        <a:xfrm>
          <a:off x="2097841" y="866773"/>
          <a:ext cx="1837531" cy="2086199"/>
        </a:xfrm>
        <a:prstGeom prst="rect">
          <a:avLst/>
        </a:prstGeom>
        <a:solidFill>
          <a:schemeClr val="accent4">
            <a:tint val="40000"/>
            <a:alpha val="90000"/>
            <a:hueOff val="3620642"/>
            <a:satOff val="-17082"/>
            <a:lumOff val="-617"/>
            <a:alphaOff val="0"/>
          </a:schemeClr>
        </a:solidFill>
        <a:ln w="12700" cap="flat" cmpd="sng" algn="ctr">
          <a:solidFill>
            <a:schemeClr val="accent4">
              <a:tint val="40000"/>
              <a:alpha val="90000"/>
              <a:hueOff val="3620642"/>
              <a:satOff val="-17082"/>
              <a:lumOff val="-61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ES" sz="2000" kern="1200" dirty="0"/>
            <a:t>Ruta Organigrama</a:t>
          </a:r>
          <a:endParaRPr lang="es-CO" sz="2000" kern="1200" dirty="0"/>
        </a:p>
      </dsp:txBody>
      <dsp:txXfrm>
        <a:off x="2097841" y="866773"/>
        <a:ext cx="1837531" cy="2086199"/>
      </dsp:txXfrm>
    </dsp:sp>
    <dsp:sp modelId="{1F1952F5-7203-4899-AC2D-289A6E4FCF4C}">
      <dsp:nvSpPr>
        <dsp:cNvPr id="0" name=""/>
        <dsp:cNvSpPr/>
      </dsp:nvSpPr>
      <dsp:spPr>
        <a:xfrm>
          <a:off x="4192627" y="290773"/>
          <a:ext cx="1837531" cy="576000"/>
        </a:xfrm>
        <a:prstGeom prst="rect">
          <a:avLst/>
        </a:prstGeom>
        <a:solidFill>
          <a:schemeClr val="accent4">
            <a:hueOff val="6533927"/>
            <a:satOff val="-27185"/>
            <a:lumOff val="6405"/>
            <a:alphaOff val="0"/>
          </a:schemeClr>
        </a:solidFill>
        <a:ln w="12700" cap="flat" cmpd="sng" algn="ctr">
          <a:solidFill>
            <a:schemeClr val="accent4">
              <a:hueOff val="6533927"/>
              <a:satOff val="-27185"/>
              <a:lumOff val="640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s-ES" sz="2000" kern="1200" dirty="0"/>
            <a:t>ESTRATEGIA 3</a:t>
          </a:r>
          <a:endParaRPr lang="es-CO" sz="2000" kern="1200" dirty="0"/>
        </a:p>
      </dsp:txBody>
      <dsp:txXfrm>
        <a:off x="4192627" y="290773"/>
        <a:ext cx="1837531" cy="576000"/>
      </dsp:txXfrm>
    </dsp:sp>
    <dsp:sp modelId="{A0EE8E94-805B-491F-BC6E-65DE8E94181D}">
      <dsp:nvSpPr>
        <dsp:cNvPr id="0" name=""/>
        <dsp:cNvSpPr/>
      </dsp:nvSpPr>
      <dsp:spPr>
        <a:xfrm>
          <a:off x="4192627" y="866773"/>
          <a:ext cx="1837531" cy="2086199"/>
        </a:xfrm>
        <a:prstGeom prst="rect">
          <a:avLst/>
        </a:prstGeom>
        <a:solidFill>
          <a:schemeClr val="accent4">
            <a:tint val="40000"/>
            <a:alpha val="90000"/>
            <a:hueOff val="7241284"/>
            <a:satOff val="-34163"/>
            <a:lumOff val="-1234"/>
            <a:alphaOff val="0"/>
          </a:schemeClr>
        </a:solidFill>
        <a:ln w="12700" cap="flat" cmpd="sng" algn="ctr">
          <a:solidFill>
            <a:schemeClr val="accent4">
              <a:tint val="40000"/>
              <a:alpha val="90000"/>
              <a:hueOff val="7241284"/>
              <a:satOff val="-34163"/>
              <a:lumOff val="-123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ES" sz="2000" kern="1200" dirty="0"/>
            <a:t>Cargos y Funciones</a:t>
          </a:r>
          <a:endParaRPr lang="es-CO" sz="2000" kern="1200" dirty="0"/>
        </a:p>
      </dsp:txBody>
      <dsp:txXfrm>
        <a:off x="4192627" y="866773"/>
        <a:ext cx="1837531" cy="2086199"/>
      </dsp:txXfrm>
    </dsp:sp>
    <dsp:sp modelId="{6D214D56-7470-44A1-9AA9-075F39255CBC}">
      <dsp:nvSpPr>
        <dsp:cNvPr id="0" name=""/>
        <dsp:cNvSpPr/>
      </dsp:nvSpPr>
      <dsp:spPr>
        <a:xfrm>
          <a:off x="6287412" y="290773"/>
          <a:ext cx="1837531" cy="576000"/>
        </a:xfrm>
        <a:prstGeom prst="rect">
          <a:avLst/>
        </a:prstGeom>
        <a:solidFill>
          <a:schemeClr val="accent4">
            <a:hueOff val="9800891"/>
            <a:satOff val="-40777"/>
            <a:lumOff val="9608"/>
            <a:alphaOff val="0"/>
          </a:schemeClr>
        </a:solidFill>
        <a:ln w="12700" cap="flat" cmpd="sng" algn="ctr">
          <a:solidFill>
            <a:schemeClr val="accent4">
              <a:hueOff val="9800891"/>
              <a:satOff val="-40777"/>
              <a:lumOff val="960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s-ES" sz="2000" kern="1200" dirty="0"/>
            <a:t>ESTRATEGIA 4</a:t>
          </a:r>
          <a:endParaRPr lang="es-CO" sz="2000" kern="1200" dirty="0"/>
        </a:p>
      </dsp:txBody>
      <dsp:txXfrm>
        <a:off x="6287412" y="290773"/>
        <a:ext cx="1837531" cy="576000"/>
      </dsp:txXfrm>
    </dsp:sp>
    <dsp:sp modelId="{5CCD3958-63A1-4CC3-B6E4-803B9E9CC9D2}">
      <dsp:nvSpPr>
        <dsp:cNvPr id="0" name=""/>
        <dsp:cNvSpPr/>
      </dsp:nvSpPr>
      <dsp:spPr>
        <a:xfrm>
          <a:off x="6287412" y="866773"/>
          <a:ext cx="1837531" cy="2086199"/>
        </a:xfrm>
        <a:prstGeom prst="rect">
          <a:avLst/>
        </a:prstGeom>
        <a:solidFill>
          <a:schemeClr val="accent4">
            <a:tint val="40000"/>
            <a:alpha val="90000"/>
            <a:hueOff val="10861925"/>
            <a:satOff val="-51245"/>
            <a:lumOff val="-1851"/>
            <a:alphaOff val="0"/>
          </a:schemeClr>
        </a:solidFill>
        <a:ln w="12700" cap="flat" cmpd="sng" algn="ctr">
          <a:solidFill>
            <a:schemeClr val="accent4">
              <a:tint val="40000"/>
              <a:alpha val="90000"/>
              <a:hueOff val="10861925"/>
              <a:satOff val="-51245"/>
              <a:lumOff val="-185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ES" sz="2000" kern="1200" dirty="0"/>
            <a:t>Reglamento Interno</a:t>
          </a:r>
          <a:endParaRPr lang="es-CO" sz="2000" kern="1200" dirty="0"/>
        </a:p>
      </dsp:txBody>
      <dsp:txXfrm>
        <a:off x="6287412" y="866773"/>
        <a:ext cx="1837531" cy="208619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AF5F7D-003E-4F87-BE46-AB515EE6F596}">
      <dsp:nvSpPr>
        <dsp:cNvPr id="0" name=""/>
        <dsp:cNvSpPr/>
      </dsp:nvSpPr>
      <dsp:spPr>
        <a:xfrm>
          <a:off x="0" y="0"/>
          <a:ext cx="9276199" cy="0"/>
        </a:xfrm>
        <a:prstGeom prst="line">
          <a:avLst/>
        </a:prstGeom>
        <a:solidFill>
          <a:schemeClr val="accent6">
            <a:alpha val="90000"/>
            <a:hueOff val="0"/>
            <a:satOff val="0"/>
            <a:lumOff val="0"/>
            <a:alphaOff val="0"/>
          </a:schemeClr>
        </a:solidFill>
        <a:ln w="12700" cap="flat" cmpd="sng" algn="ctr">
          <a:solidFill>
            <a:schemeClr val="accent6">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31A3EE-38B9-4854-8014-A24B52DDA5BA}">
      <dsp:nvSpPr>
        <dsp:cNvPr id="0" name=""/>
        <dsp:cNvSpPr/>
      </dsp:nvSpPr>
      <dsp:spPr>
        <a:xfrm>
          <a:off x="0" y="0"/>
          <a:ext cx="1855239" cy="5418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endParaRPr lang="es-ES" sz="2400" kern="1200" dirty="0"/>
        </a:p>
        <a:p>
          <a:pPr marL="0" lvl="0" indent="0" algn="l" defTabSz="1066800">
            <a:lnSpc>
              <a:spcPct val="90000"/>
            </a:lnSpc>
            <a:spcBef>
              <a:spcPct val="0"/>
            </a:spcBef>
            <a:spcAft>
              <a:spcPct val="35000"/>
            </a:spcAft>
            <a:buNone/>
          </a:pPr>
          <a:endParaRPr lang="es-ES" sz="2400" kern="1200" dirty="0"/>
        </a:p>
        <a:p>
          <a:pPr marL="0" lvl="0" indent="0" algn="l" defTabSz="1066800">
            <a:lnSpc>
              <a:spcPct val="90000"/>
            </a:lnSpc>
            <a:spcBef>
              <a:spcPct val="0"/>
            </a:spcBef>
            <a:spcAft>
              <a:spcPct val="35000"/>
            </a:spcAft>
            <a:buNone/>
          </a:pPr>
          <a:endParaRPr lang="es-ES" sz="2400" kern="1200" dirty="0"/>
        </a:p>
        <a:p>
          <a:pPr marL="0" lvl="0" indent="0" algn="l" defTabSz="1066800">
            <a:lnSpc>
              <a:spcPct val="90000"/>
            </a:lnSpc>
            <a:spcBef>
              <a:spcPct val="0"/>
            </a:spcBef>
            <a:spcAft>
              <a:spcPct val="35000"/>
            </a:spcAft>
            <a:buNone/>
          </a:pPr>
          <a:endParaRPr lang="es-ES" sz="2400" kern="1200" dirty="0"/>
        </a:p>
        <a:p>
          <a:pPr marL="0" lvl="0" indent="0" algn="l" defTabSz="1066800">
            <a:lnSpc>
              <a:spcPct val="90000"/>
            </a:lnSpc>
            <a:spcBef>
              <a:spcPct val="0"/>
            </a:spcBef>
            <a:spcAft>
              <a:spcPct val="35000"/>
            </a:spcAft>
            <a:buNone/>
          </a:pPr>
          <a:endParaRPr lang="es-ES" sz="2400" kern="1200" dirty="0"/>
        </a:p>
        <a:p>
          <a:pPr marL="0" lvl="0" indent="0" algn="l" defTabSz="1066800">
            <a:lnSpc>
              <a:spcPct val="90000"/>
            </a:lnSpc>
            <a:spcBef>
              <a:spcPct val="0"/>
            </a:spcBef>
            <a:spcAft>
              <a:spcPct val="35000"/>
            </a:spcAft>
            <a:buNone/>
          </a:pPr>
          <a:r>
            <a:rPr lang="es-ES" sz="2400" b="1" kern="1200" dirty="0">
              <a:solidFill>
                <a:schemeClr val="accent6"/>
              </a:solidFill>
            </a:rPr>
            <a:t>Conclusiones</a:t>
          </a:r>
          <a:endParaRPr lang="es-CO" sz="2400" b="1" kern="1200" dirty="0">
            <a:solidFill>
              <a:schemeClr val="accent6"/>
            </a:solidFill>
          </a:endParaRPr>
        </a:p>
      </dsp:txBody>
      <dsp:txXfrm>
        <a:off x="0" y="0"/>
        <a:ext cx="1855239" cy="5418667"/>
      </dsp:txXfrm>
    </dsp:sp>
    <dsp:sp modelId="{AECB868C-E580-45E3-9090-67DC1122DA42}">
      <dsp:nvSpPr>
        <dsp:cNvPr id="0" name=""/>
        <dsp:cNvSpPr/>
      </dsp:nvSpPr>
      <dsp:spPr>
        <a:xfrm>
          <a:off x="1994382" y="267741"/>
          <a:ext cx="7281816" cy="14495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s-CO" sz="1600" kern="1200" dirty="0"/>
            <a:t>Se afirma que la empresa DUARCORP S.A.S. a pesar de que tiene varios años de estar funcionando, actualmente presenta falencias en sus procesos administrativos debido a la falta de planeación estratégica. se hace necesario que la ruta de fortalecimiento debe ser acorde a los procesos, a las necesidades del mercado.</a:t>
          </a:r>
        </a:p>
      </dsp:txBody>
      <dsp:txXfrm>
        <a:off x="1994382" y="267741"/>
        <a:ext cx="7281816" cy="1449540"/>
      </dsp:txXfrm>
    </dsp:sp>
    <dsp:sp modelId="{4D87912F-260F-42AC-8AFB-1A7CAD94C68D}">
      <dsp:nvSpPr>
        <dsp:cNvPr id="0" name=""/>
        <dsp:cNvSpPr/>
      </dsp:nvSpPr>
      <dsp:spPr>
        <a:xfrm>
          <a:off x="1855239" y="1528650"/>
          <a:ext cx="7420959"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A620FC6-E431-4EA2-A754-63DB17538402}">
      <dsp:nvSpPr>
        <dsp:cNvPr id="0" name=""/>
        <dsp:cNvSpPr/>
      </dsp:nvSpPr>
      <dsp:spPr>
        <a:xfrm>
          <a:off x="1965328" y="1886071"/>
          <a:ext cx="7281816" cy="1582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s-CO" sz="1600" kern="1200" dirty="0"/>
            <a:t>El diagnóstico realizado nos demuestra que la empresa tenía un déficit en su estructura organizacional, por medio de la ruta trazada en el segundo objetivo se logra realizar una propuesta para su fortalecimiento organizacional</a:t>
          </a:r>
        </a:p>
      </dsp:txBody>
      <dsp:txXfrm>
        <a:off x="1965328" y="1886071"/>
        <a:ext cx="7281816" cy="1582208"/>
      </dsp:txXfrm>
    </dsp:sp>
    <dsp:sp modelId="{5DA99B06-A375-433E-8569-9C93B65CD656}">
      <dsp:nvSpPr>
        <dsp:cNvPr id="0" name=""/>
        <dsp:cNvSpPr/>
      </dsp:nvSpPr>
      <dsp:spPr>
        <a:xfrm>
          <a:off x="1855239" y="2828010"/>
          <a:ext cx="7420959"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9205A60-800E-4B5D-BEDF-AD32B6CE8C54}">
      <dsp:nvSpPr>
        <dsp:cNvPr id="0" name=""/>
        <dsp:cNvSpPr/>
      </dsp:nvSpPr>
      <dsp:spPr>
        <a:xfrm>
          <a:off x="1965328" y="3051368"/>
          <a:ext cx="7281816" cy="20704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s-CO" sz="1600" kern="1200" dirty="0"/>
            <a:t>Una vez analizados e identificadas las debilidades por medio de las listas de chequeo realizadas en la empresa, los resultados arrojan una gran falencia administrativa, con aspectos internos físicos que requieren de gran atención, es por esto que se plantea implementar manual de funciones de los empleados, un mapa organizacional de la empresa, procesos de control interno de los procesos de la empresa, organización documental de la información, estos objetivos se analizaron e identificaron con la implementación de las herramientas y métodos administrativos anteriormente mencionados como principal prioridad para fortalecer la empresa.</a:t>
          </a:r>
        </a:p>
      </dsp:txBody>
      <dsp:txXfrm>
        <a:off x="1965328" y="3051368"/>
        <a:ext cx="7281816" cy="2070430"/>
      </dsp:txXfrm>
    </dsp:sp>
    <dsp:sp modelId="{765D123F-6687-40B5-8E8A-CA600A3B3A27}">
      <dsp:nvSpPr>
        <dsp:cNvPr id="0" name=""/>
        <dsp:cNvSpPr/>
      </dsp:nvSpPr>
      <dsp:spPr>
        <a:xfrm>
          <a:off x="1855239" y="5339510"/>
          <a:ext cx="7420959"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AF5F7D-003E-4F87-BE46-AB515EE6F596}">
      <dsp:nvSpPr>
        <dsp:cNvPr id="0" name=""/>
        <dsp:cNvSpPr/>
      </dsp:nvSpPr>
      <dsp:spPr>
        <a:xfrm>
          <a:off x="0" y="0"/>
          <a:ext cx="9276199" cy="0"/>
        </a:xfrm>
        <a:prstGeom prst="line">
          <a:avLst/>
        </a:prstGeom>
        <a:solidFill>
          <a:schemeClr val="accent6">
            <a:alpha val="90000"/>
            <a:hueOff val="0"/>
            <a:satOff val="0"/>
            <a:lumOff val="0"/>
            <a:alphaOff val="0"/>
          </a:schemeClr>
        </a:solidFill>
        <a:ln w="12700" cap="flat" cmpd="sng" algn="ctr">
          <a:solidFill>
            <a:schemeClr val="accent6">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31A3EE-38B9-4854-8014-A24B52DDA5BA}">
      <dsp:nvSpPr>
        <dsp:cNvPr id="0" name=""/>
        <dsp:cNvSpPr/>
      </dsp:nvSpPr>
      <dsp:spPr>
        <a:xfrm>
          <a:off x="0" y="0"/>
          <a:ext cx="1855239" cy="5418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endParaRPr lang="es-ES" sz="2400" kern="1200" dirty="0"/>
        </a:p>
        <a:p>
          <a:pPr marL="0" lvl="0" indent="0" algn="l" defTabSz="1066800">
            <a:lnSpc>
              <a:spcPct val="90000"/>
            </a:lnSpc>
            <a:spcBef>
              <a:spcPct val="0"/>
            </a:spcBef>
            <a:spcAft>
              <a:spcPct val="35000"/>
            </a:spcAft>
            <a:buNone/>
          </a:pPr>
          <a:endParaRPr lang="es-ES" sz="2400" kern="1200" dirty="0"/>
        </a:p>
        <a:p>
          <a:pPr marL="0" lvl="0" indent="0" algn="l" defTabSz="1066800">
            <a:lnSpc>
              <a:spcPct val="90000"/>
            </a:lnSpc>
            <a:spcBef>
              <a:spcPct val="0"/>
            </a:spcBef>
            <a:spcAft>
              <a:spcPct val="35000"/>
            </a:spcAft>
            <a:buNone/>
          </a:pPr>
          <a:endParaRPr lang="es-ES" sz="2400" kern="1200" dirty="0"/>
        </a:p>
        <a:p>
          <a:pPr marL="0" lvl="0" indent="0" algn="l" defTabSz="1066800">
            <a:lnSpc>
              <a:spcPct val="90000"/>
            </a:lnSpc>
            <a:spcBef>
              <a:spcPct val="0"/>
            </a:spcBef>
            <a:spcAft>
              <a:spcPct val="35000"/>
            </a:spcAft>
            <a:buNone/>
          </a:pPr>
          <a:endParaRPr lang="es-ES" sz="2400" kern="1200" dirty="0"/>
        </a:p>
        <a:p>
          <a:pPr marL="0" lvl="0" indent="0" algn="l" defTabSz="1066800">
            <a:lnSpc>
              <a:spcPct val="90000"/>
            </a:lnSpc>
            <a:spcBef>
              <a:spcPct val="0"/>
            </a:spcBef>
            <a:spcAft>
              <a:spcPct val="35000"/>
            </a:spcAft>
            <a:buNone/>
          </a:pPr>
          <a:endParaRPr lang="es-ES" sz="2400" kern="1200" dirty="0"/>
        </a:p>
        <a:p>
          <a:pPr marL="0" lvl="0" indent="0" algn="l" defTabSz="1066800">
            <a:lnSpc>
              <a:spcPct val="90000"/>
            </a:lnSpc>
            <a:spcBef>
              <a:spcPct val="0"/>
            </a:spcBef>
            <a:spcAft>
              <a:spcPct val="35000"/>
            </a:spcAft>
            <a:buNone/>
          </a:pPr>
          <a:r>
            <a:rPr lang="es-ES" sz="2400" b="1" kern="1200" dirty="0">
              <a:solidFill>
                <a:schemeClr val="accent6"/>
              </a:solidFill>
            </a:rPr>
            <a:t>Conclusiones</a:t>
          </a:r>
          <a:endParaRPr lang="es-CO" sz="2400" b="1" kern="1200" dirty="0">
            <a:solidFill>
              <a:schemeClr val="accent6"/>
            </a:solidFill>
          </a:endParaRPr>
        </a:p>
      </dsp:txBody>
      <dsp:txXfrm>
        <a:off x="0" y="0"/>
        <a:ext cx="1855239" cy="5418667"/>
      </dsp:txXfrm>
    </dsp:sp>
    <dsp:sp modelId="{AECB868C-E580-45E3-9090-67DC1122DA42}">
      <dsp:nvSpPr>
        <dsp:cNvPr id="0" name=""/>
        <dsp:cNvSpPr/>
      </dsp:nvSpPr>
      <dsp:spPr>
        <a:xfrm>
          <a:off x="1994382" y="267741"/>
          <a:ext cx="7281816" cy="14495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s-CO" sz="1600" kern="1200" dirty="0"/>
            <a:t>Se afirma que la empresa DUARCORP S.A.S. a pesar de que tiene varios años de estar funcionando, actualmente presenta falencias en sus procesos administrativos debido a la falta de planeación estratégica. se hace necesario que la ruta de fortalecimiento debe ser acorde a los procesos, a las necesidades del mercado.</a:t>
          </a:r>
        </a:p>
      </dsp:txBody>
      <dsp:txXfrm>
        <a:off x="1994382" y="267741"/>
        <a:ext cx="7281816" cy="1449540"/>
      </dsp:txXfrm>
    </dsp:sp>
    <dsp:sp modelId="{4D87912F-260F-42AC-8AFB-1A7CAD94C68D}">
      <dsp:nvSpPr>
        <dsp:cNvPr id="0" name=""/>
        <dsp:cNvSpPr/>
      </dsp:nvSpPr>
      <dsp:spPr>
        <a:xfrm>
          <a:off x="1855239" y="1528650"/>
          <a:ext cx="7420959"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A620FC6-E431-4EA2-A754-63DB17538402}">
      <dsp:nvSpPr>
        <dsp:cNvPr id="0" name=""/>
        <dsp:cNvSpPr/>
      </dsp:nvSpPr>
      <dsp:spPr>
        <a:xfrm>
          <a:off x="1965328" y="1886071"/>
          <a:ext cx="7281816" cy="1582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s-CO" sz="1600" kern="1200" dirty="0"/>
            <a:t>El diagnóstico realizado nos demuestra que la empresa tenía un déficit en su estructura organizacional, por medio de la ruta trazada en el segundo objetivo se logra realizar una propuesta para su fortalecimiento organizacional</a:t>
          </a:r>
        </a:p>
      </dsp:txBody>
      <dsp:txXfrm>
        <a:off x="1965328" y="1886071"/>
        <a:ext cx="7281816" cy="1582208"/>
      </dsp:txXfrm>
    </dsp:sp>
    <dsp:sp modelId="{5DA99B06-A375-433E-8569-9C93B65CD656}">
      <dsp:nvSpPr>
        <dsp:cNvPr id="0" name=""/>
        <dsp:cNvSpPr/>
      </dsp:nvSpPr>
      <dsp:spPr>
        <a:xfrm>
          <a:off x="1855239" y="2828010"/>
          <a:ext cx="7420959"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9205A60-800E-4B5D-BEDF-AD32B6CE8C54}">
      <dsp:nvSpPr>
        <dsp:cNvPr id="0" name=""/>
        <dsp:cNvSpPr/>
      </dsp:nvSpPr>
      <dsp:spPr>
        <a:xfrm>
          <a:off x="1965328" y="3051368"/>
          <a:ext cx="7281816" cy="20704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s-CO" sz="1600" kern="1200" dirty="0"/>
            <a:t>Una vez analizados e identificadas las debilidades por medio de las listas de chequeo realizadas en la empresa, los resultados arrojan una gran falencia administrativa, con aspectos internos físicos que requieren de gran atención, es por esto que se plantea implementar manual de funciones de los empleados, un mapa organizacional de la empresa, procesos de control interno de los procesos de la empresa, organización documental de la información, estos objetivos se analizaron e identificaron con la implementación de las herramientas y métodos administrativos anteriormente mencionados como principal prioridad para fortalecer la empresa.</a:t>
          </a:r>
        </a:p>
      </dsp:txBody>
      <dsp:txXfrm>
        <a:off x="1965328" y="3051368"/>
        <a:ext cx="7281816" cy="2070430"/>
      </dsp:txXfrm>
    </dsp:sp>
    <dsp:sp modelId="{765D123F-6687-40B5-8E8A-CA600A3B3A27}">
      <dsp:nvSpPr>
        <dsp:cNvPr id="0" name=""/>
        <dsp:cNvSpPr/>
      </dsp:nvSpPr>
      <dsp:spPr>
        <a:xfrm>
          <a:off x="1855239" y="5339510"/>
          <a:ext cx="7420959"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ABCCE0-DCEF-4962-ACA1-F429412E6A03}">
      <dsp:nvSpPr>
        <dsp:cNvPr id="0" name=""/>
        <dsp:cNvSpPr/>
      </dsp:nvSpPr>
      <dsp:spPr>
        <a:xfrm>
          <a:off x="-6126981" y="-937410"/>
          <a:ext cx="7293488" cy="7293488"/>
        </a:xfrm>
        <a:prstGeom prst="blockArc">
          <a:avLst>
            <a:gd name="adj1" fmla="val 18900000"/>
            <a:gd name="adj2" fmla="val 2700000"/>
            <a:gd name="adj3" fmla="val 296"/>
          </a:avLst>
        </a:pr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CB25FE7-ED9F-451B-A6AD-4FC57D87A259}">
      <dsp:nvSpPr>
        <dsp:cNvPr id="0" name=""/>
        <dsp:cNvSpPr/>
      </dsp:nvSpPr>
      <dsp:spPr>
        <a:xfrm>
          <a:off x="610504" y="416587"/>
          <a:ext cx="7440913" cy="833607"/>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40640" rIns="40640" bIns="40640" numCol="1" spcCol="1270" anchor="ctr" anchorCtr="0">
          <a:noAutofit/>
        </a:bodyPr>
        <a:lstStyle/>
        <a:p>
          <a:pPr marL="0" lvl="0" indent="0" algn="l" defTabSz="711200">
            <a:lnSpc>
              <a:spcPct val="90000"/>
            </a:lnSpc>
            <a:spcBef>
              <a:spcPct val="0"/>
            </a:spcBef>
            <a:spcAft>
              <a:spcPct val="35000"/>
            </a:spcAft>
            <a:buNone/>
          </a:pPr>
          <a:r>
            <a:rPr lang="es-CO" sz="1600" kern="1200" dirty="0"/>
            <a:t>Va a permitir diseñar una estrategia organizacional, definir procesos claros dentro de la empresa y servirán de referencia para distintas empresas de este mismo grupo.</a:t>
          </a:r>
        </a:p>
      </dsp:txBody>
      <dsp:txXfrm>
        <a:off x="610504" y="416587"/>
        <a:ext cx="7440913" cy="833607"/>
      </dsp:txXfrm>
    </dsp:sp>
    <dsp:sp modelId="{7B97E738-D3A3-4083-BF2D-BEF0677298C6}">
      <dsp:nvSpPr>
        <dsp:cNvPr id="0" name=""/>
        <dsp:cNvSpPr/>
      </dsp:nvSpPr>
      <dsp:spPr>
        <a:xfrm>
          <a:off x="89500" y="312386"/>
          <a:ext cx="1042009" cy="1042009"/>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D8620D0-FA91-44AE-B3C1-7741B63C361B}">
      <dsp:nvSpPr>
        <dsp:cNvPr id="0" name=""/>
        <dsp:cNvSpPr/>
      </dsp:nvSpPr>
      <dsp:spPr>
        <a:xfrm>
          <a:off x="1088431" y="1667215"/>
          <a:ext cx="6962986" cy="833607"/>
        </a:xfrm>
        <a:prstGeom prst="rect">
          <a:avLst/>
        </a:prstGeom>
        <a:solidFill>
          <a:schemeClr val="accent4">
            <a:hueOff val="3266964"/>
            <a:satOff val="-13592"/>
            <a:lumOff val="32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40640" rIns="40640" bIns="40640" numCol="1" spcCol="1270" anchor="ctr" anchorCtr="0">
          <a:noAutofit/>
        </a:bodyPr>
        <a:lstStyle/>
        <a:p>
          <a:pPr marL="0" lvl="0" indent="0" algn="l" defTabSz="711200">
            <a:lnSpc>
              <a:spcPct val="90000"/>
            </a:lnSpc>
            <a:spcBef>
              <a:spcPct val="0"/>
            </a:spcBef>
            <a:spcAft>
              <a:spcPct val="35000"/>
            </a:spcAft>
            <a:buNone/>
          </a:pPr>
          <a:r>
            <a:rPr lang="es-CO" sz="1600" kern="1200" dirty="0"/>
            <a:t>Se busca mejorar los diferentes procesos dentro de la empresa indicando su ruta de partida y final de cada área, definiendo procesos claves dentro de la empresa que facilite el desarrollo eficiente de cada operación</a:t>
          </a:r>
        </a:p>
      </dsp:txBody>
      <dsp:txXfrm>
        <a:off x="1088431" y="1667215"/>
        <a:ext cx="6962986" cy="833607"/>
      </dsp:txXfrm>
    </dsp:sp>
    <dsp:sp modelId="{E8FB36D4-186D-400A-95A5-92B673DF5776}">
      <dsp:nvSpPr>
        <dsp:cNvPr id="0" name=""/>
        <dsp:cNvSpPr/>
      </dsp:nvSpPr>
      <dsp:spPr>
        <a:xfrm>
          <a:off x="567426" y="1563014"/>
          <a:ext cx="1042009" cy="1042009"/>
        </a:xfrm>
        <a:prstGeom prst="ellipse">
          <a:avLst/>
        </a:prstGeom>
        <a:solidFill>
          <a:schemeClr val="lt1">
            <a:hueOff val="0"/>
            <a:satOff val="0"/>
            <a:lumOff val="0"/>
            <a:alphaOff val="0"/>
          </a:schemeClr>
        </a:solidFill>
        <a:ln w="12700" cap="flat" cmpd="sng" algn="ctr">
          <a:solidFill>
            <a:schemeClr val="accent4">
              <a:hueOff val="3266964"/>
              <a:satOff val="-13592"/>
              <a:lumOff val="3203"/>
              <a:alphaOff val="0"/>
            </a:schemeClr>
          </a:solidFill>
          <a:prstDash val="solid"/>
          <a:miter lim="800000"/>
        </a:ln>
        <a:effectLst/>
      </dsp:spPr>
      <dsp:style>
        <a:lnRef idx="2">
          <a:scrgbClr r="0" g="0" b="0"/>
        </a:lnRef>
        <a:fillRef idx="1">
          <a:scrgbClr r="0" g="0" b="0"/>
        </a:fillRef>
        <a:effectRef idx="0">
          <a:scrgbClr r="0" g="0" b="0"/>
        </a:effectRef>
        <a:fontRef idx="minor"/>
      </dsp:style>
    </dsp:sp>
    <dsp:sp modelId="{3BFF6E63-52B3-4D31-BBD8-80ED830BD1A6}">
      <dsp:nvSpPr>
        <dsp:cNvPr id="0" name=""/>
        <dsp:cNvSpPr/>
      </dsp:nvSpPr>
      <dsp:spPr>
        <a:xfrm>
          <a:off x="1088431" y="2917843"/>
          <a:ext cx="6962986" cy="833607"/>
        </a:xfrm>
        <a:prstGeom prst="rect">
          <a:avLst/>
        </a:prstGeom>
        <a:solidFill>
          <a:schemeClr val="accent4">
            <a:hueOff val="6533927"/>
            <a:satOff val="-27185"/>
            <a:lumOff val="640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40640" rIns="40640" bIns="40640" numCol="1" spcCol="1270" anchor="ctr" anchorCtr="0">
          <a:noAutofit/>
        </a:bodyPr>
        <a:lstStyle/>
        <a:p>
          <a:pPr marL="0" lvl="0" indent="0" algn="l" defTabSz="711200">
            <a:lnSpc>
              <a:spcPct val="90000"/>
            </a:lnSpc>
            <a:spcBef>
              <a:spcPct val="0"/>
            </a:spcBef>
            <a:spcAft>
              <a:spcPct val="35000"/>
            </a:spcAft>
            <a:buNone/>
          </a:pPr>
          <a:r>
            <a:rPr lang="es-CO" sz="1600" kern="1200" dirty="0"/>
            <a:t>Lograr impactar en nuestros clientes con servicios fácil, rápidos que se traduzcan en ahorros de tiempo y gastos para lo mismo.</a:t>
          </a:r>
        </a:p>
      </dsp:txBody>
      <dsp:txXfrm>
        <a:off x="1088431" y="2917843"/>
        <a:ext cx="6962986" cy="833607"/>
      </dsp:txXfrm>
    </dsp:sp>
    <dsp:sp modelId="{45F574B5-2C0C-4DD2-8C7F-B3501A0D2710}">
      <dsp:nvSpPr>
        <dsp:cNvPr id="0" name=""/>
        <dsp:cNvSpPr/>
      </dsp:nvSpPr>
      <dsp:spPr>
        <a:xfrm>
          <a:off x="567426" y="2813642"/>
          <a:ext cx="1042009" cy="1042009"/>
        </a:xfrm>
        <a:prstGeom prst="ellipse">
          <a:avLst/>
        </a:prstGeom>
        <a:solidFill>
          <a:schemeClr val="lt1">
            <a:hueOff val="0"/>
            <a:satOff val="0"/>
            <a:lumOff val="0"/>
            <a:alphaOff val="0"/>
          </a:schemeClr>
        </a:solidFill>
        <a:ln w="12700" cap="flat" cmpd="sng" algn="ctr">
          <a:solidFill>
            <a:schemeClr val="accent4">
              <a:hueOff val="6533927"/>
              <a:satOff val="-27185"/>
              <a:lumOff val="6405"/>
              <a:alphaOff val="0"/>
            </a:schemeClr>
          </a:solidFill>
          <a:prstDash val="solid"/>
          <a:miter lim="800000"/>
        </a:ln>
        <a:effectLst/>
      </dsp:spPr>
      <dsp:style>
        <a:lnRef idx="2">
          <a:scrgbClr r="0" g="0" b="0"/>
        </a:lnRef>
        <a:fillRef idx="1">
          <a:scrgbClr r="0" g="0" b="0"/>
        </a:fillRef>
        <a:effectRef idx="0">
          <a:scrgbClr r="0" g="0" b="0"/>
        </a:effectRef>
        <a:fontRef idx="minor"/>
      </dsp:style>
    </dsp:sp>
    <dsp:sp modelId="{2EBF08BF-B6EF-4EDF-8669-4CE34C5A8D42}">
      <dsp:nvSpPr>
        <dsp:cNvPr id="0" name=""/>
        <dsp:cNvSpPr/>
      </dsp:nvSpPr>
      <dsp:spPr>
        <a:xfrm>
          <a:off x="610504" y="4044839"/>
          <a:ext cx="7440913" cy="1080872"/>
        </a:xfrm>
        <a:prstGeom prst="rect">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35560" rIns="35560" bIns="35560" numCol="1" spcCol="1270" anchor="ctr" anchorCtr="0">
          <a:noAutofit/>
        </a:bodyPr>
        <a:lstStyle/>
        <a:p>
          <a:pPr marL="0" lvl="0" indent="0" algn="l" defTabSz="622300">
            <a:lnSpc>
              <a:spcPct val="90000"/>
            </a:lnSpc>
            <a:spcBef>
              <a:spcPct val="0"/>
            </a:spcBef>
            <a:spcAft>
              <a:spcPct val="35000"/>
            </a:spcAft>
            <a:buNone/>
          </a:pPr>
          <a:r>
            <a:rPr lang="es-CO" sz="1400" kern="1200" dirty="0"/>
            <a:t>Aportará conocimientos que se tienen sobre planeación estratégica y organización administrativa. Los resultados obtenidos del instrumento de medición, luego de su análisis serán el punto de partida para el diseño de la planeación estratégica para el posicionamiento que permitirá que la empresa cuente con procesos eficientes y un modelo gerencial autosuficiente.</a:t>
          </a:r>
        </a:p>
      </dsp:txBody>
      <dsp:txXfrm>
        <a:off x="610504" y="4044839"/>
        <a:ext cx="7440913" cy="1080872"/>
      </dsp:txXfrm>
    </dsp:sp>
    <dsp:sp modelId="{2B540C47-3CF6-40BE-AFE7-4A3EF119E600}">
      <dsp:nvSpPr>
        <dsp:cNvPr id="0" name=""/>
        <dsp:cNvSpPr/>
      </dsp:nvSpPr>
      <dsp:spPr>
        <a:xfrm>
          <a:off x="89500" y="4064271"/>
          <a:ext cx="1042009" cy="1042009"/>
        </a:xfrm>
        <a:prstGeom prst="ellipse">
          <a:avLst/>
        </a:prstGeom>
        <a:solidFill>
          <a:schemeClr val="lt1">
            <a:hueOff val="0"/>
            <a:satOff val="0"/>
            <a:lumOff val="0"/>
            <a:alphaOff val="0"/>
          </a:schemeClr>
        </a:solidFill>
        <a:ln w="12700" cap="flat" cmpd="sng" algn="ctr">
          <a:solidFill>
            <a:schemeClr val="accent4">
              <a:hueOff val="9800891"/>
              <a:satOff val="-40777"/>
              <a:lumOff val="9608"/>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ABCCE0-DCEF-4962-ACA1-F429412E6A03}">
      <dsp:nvSpPr>
        <dsp:cNvPr id="0" name=""/>
        <dsp:cNvSpPr/>
      </dsp:nvSpPr>
      <dsp:spPr>
        <a:xfrm>
          <a:off x="-6126981" y="-937410"/>
          <a:ext cx="7293488" cy="7293488"/>
        </a:xfrm>
        <a:prstGeom prst="blockArc">
          <a:avLst>
            <a:gd name="adj1" fmla="val 18900000"/>
            <a:gd name="adj2" fmla="val 2700000"/>
            <a:gd name="adj3" fmla="val 296"/>
          </a:avLst>
        </a:pr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CB25FE7-ED9F-451B-A6AD-4FC57D87A259}">
      <dsp:nvSpPr>
        <dsp:cNvPr id="0" name=""/>
        <dsp:cNvSpPr/>
      </dsp:nvSpPr>
      <dsp:spPr>
        <a:xfrm>
          <a:off x="597185" y="4174065"/>
          <a:ext cx="7440913" cy="833607"/>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40640" rIns="40640" bIns="40640" numCol="1" spcCol="1270" anchor="ctr" anchorCtr="0">
          <a:noAutofit/>
        </a:bodyPr>
        <a:lstStyle/>
        <a:p>
          <a:pPr marL="0" lvl="0" indent="0" algn="l" defTabSz="711200">
            <a:lnSpc>
              <a:spcPct val="90000"/>
            </a:lnSpc>
            <a:spcBef>
              <a:spcPct val="0"/>
            </a:spcBef>
            <a:spcAft>
              <a:spcPct val="35000"/>
            </a:spcAft>
            <a:buNone/>
          </a:pPr>
          <a:r>
            <a:rPr lang="es-CO" sz="1600" kern="1200" dirty="0"/>
            <a:t>Va a permitir diseñar una estrategia organizacional, definir procesos claros dentro de la empresa y servirán de referencia para distintas empresas de este mismo grupo.</a:t>
          </a:r>
        </a:p>
      </dsp:txBody>
      <dsp:txXfrm>
        <a:off x="597185" y="4174065"/>
        <a:ext cx="7440913" cy="833607"/>
      </dsp:txXfrm>
    </dsp:sp>
    <dsp:sp modelId="{7B97E738-D3A3-4083-BF2D-BEF0677298C6}">
      <dsp:nvSpPr>
        <dsp:cNvPr id="0" name=""/>
        <dsp:cNvSpPr/>
      </dsp:nvSpPr>
      <dsp:spPr>
        <a:xfrm>
          <a:off x="76204" y="4069862"/>
          <a:ext cx="1042009" cy="1042009"/>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D8620D0-FA91-44AE-B3C1-7741B63C361B}">
      <dsp:nvSpPr>
        <dsp:cNvPr id="0" name=""/>
        <dsp:cNvSpPr/>
      </dsp:nvSpPr>
      <dsp:spPr>
        <a:xfrm>
          <a:off x="1108415" y="2871095"/>
          <a:ext cx="6962986" cy="833607"/>
        </a:xfrm>
        <a:prstGeom prst="rect">
          <a:avLst/>
        </a:prstGeom>
        <a:solidFill>
          <a:schemeClr val="accent4">
            <a:hueOff val="3266964"/>
            <a:satOff val="-13592"/>
            <a:lumOff val="32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40640" rIns="40640" bIns="40640" numCol="1" spcCol="1270" anchor="ctr" anchorCtr="0">
          <a:noAutofit/>
        </a:bodyPr>
        <a:lstStyle/>
        <a:p>
          <a:pPr marL="0" lvl="0" indent="0" algn="l" defTabSz="711200">
            <a:lnSpc>
              <a:spcPct val="90000"/>
            </a:lnSpc>
            <a:spcBef>
              <a:spcPct val="0"/>
            </a:spcBef>
            <a:spcAft>
              <a:spcPct val="35000"/>
            </a:spcAft>
            <a:buNone/>
          </a:pPr>
          <a:r>
            <a:rPr lang="es-CO" sz="1600" kern="1200" dirty="0"/>
            <a:t>Se busca mejorar los diferentes procesos dentro de la empresa indicando su ruta de partida y final de cada área, definiendo procesos claves dentro de la empresa que facilite el desarrollo eficiente de cada operación</a:t>
          </a:r>
        </a:p>
      </dsp:txBody>
      <dsp:txXfrm>
        <a:off x="1108415" y="2871095"/>
        <a:ext cx="6962986" cy="833607"/>
      </dsp:txXfrm>
    </dsp:sp>
    <dsp:sp modelId="{E8FB36D4-186D-400A-95A5-92B673DF5776}">
      <dsp:nvSpPr>
        <dsp:cNvPr id="0" name=""/>
        <dsp:cNvSpPr/>
      </dsp:nvSpPr>
      <dsp:spPr>
        <a:xfrm>
          <a:off x="485144" y="2827816"/>
          <a:ext cx="1117795" cy="994556"/>
        </a:xfrm>
        <a:prstGeom prst="ellipse">
          <a:avLst/>
        </a:prstGeom>
        <a:solidFill>
          <a:schemeClr val="lt1">
            <a:hueOff val="0"/>
            <a:satOff val="0"/>
            <a:lumOff val="0"/>
            <a:alphaOff val="0"/>
          </a:schemeClr>
        </a:solidFill>
        <a:ln w="12700" cap="flat" cmpd="sng" algn="ctr">
          <a:solidFill>
            <a:schemeClr val="accent4">
              <a:hueOff val="3266964"/>
              <a:satOff val="-13592"/>
              <a:lumOff val="3203"/>
              <a:alphaOff val="0"/>
            </a:schemeClr>
          </a:solidFill>
          <a:prstDash val="solid"/>
          <a:miter lim="800000"/>
        </a:ln>
        <a:effectLst/>
      </dsp:spPr>
      <dsp:style>
        <a:lnRef idx="2">
          <a:scrgbClr r="0" g="0" b="0"/>
        </a:lnRef>
        <a:fillRef idx="1">
          <a:scrgbClr r="0" g="0" b="0"/>
        </a:fillRef>
        <a:effectRef idx="0">
          <a:scrgbClr r="0" g="0" b="0"/>
        </a:effectRef>
        <a:fontRef idx="minor"/>
      </dsp:style>
    </dsp:sp>
    <dsp:sp modelId="{3BFF6E63-52B3-4D31-BBD8-80ED830BD1A6}">
      <dsp:nvSpPr>
        <dsp:cNvPr id="0" name=""/>
        <dsp:cNvSpPr/>
      </dsp:nvSpPr>
      <dsp:spPr>
        <a:xfrm>
          <a:off x="1091146" y="1757070"/>
          <a:ext cx="6962986" cy="833607"/>
        </a:xfrm>
        <a:prstGeom prst="rect">
          <a:avLst/>
        </a:prstGeom>
        <a:solidFill>
          <a:schemeClr val="accent4">
            <a:hueOff val="6533927"/>
            <a:satOff val="-27185"/>
            <a:lumOff val="640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40640" rIns="40640" bIns="40640" numCol="1" spcCol="1270" anchor="ctr" anchorCtr="0">
          <a:noAutofit/>
        </a:bodyPr>
        <a:lstStyle/>
        <a:p>
          <a:pPr marL="0" lvl="0" indent="0" algn="l" defTabSz="711200">
            <a:lnSpc>
              <a:spcPct val="90000"/>
            </a:lnSpc>
            <a:spcBef>
              <a:spcPct val="0"/>
            </a:spcBef>
            <a:spcAft>
              <a:spcPct val="35000"/>
            </a:spcAft>
            <a:buNone/>
          </a:pPr>
          <a:r>
            <a:rPr lang="es-CO" sz="1600" kern="1200" dirty="0"/>
            <a:t>Lograr impactar en nuestros clientes con servicios fácil, rápidos que se traduzcan en ahorros de tiempo y gastos para lo mismo.</a:t>
          </a:r>
        </a:p>
      </dsp:txBody>
      <dsp:txXfrm>
        <a:off x="1091146" y="1757070"/>
        <a:ext cx="6962986" cy="833607"/>
      </dsp:txXfrm>
    </dsp:sp>
    <dsp:sp modelId="{45F574B5-2C0C-4DD2-8C7F-B3501A0D2710}">
      <dsp:nvSpPr>
        <dsp:cNvPr id="0" name=""/>
        <dsp:cNvSpPr/>
      </dsp:nvSpPr>
      <dsp:spPr>
        <a:xfrm>
          <a:off x="542376" y="1626793"/>
          <a:ext cx="1042009" cy="1042009"/>
        </a:xfrm>
        <a:prstGeom prst="ellipse">
          <a:avLst/>
        </a:prstGeom>
        <a:solidFill>
          <a:schemeClr val="lt1">
            <a:hueOff val="0"/>
            <a:satOff val="0"/>
            <a:lumOff val="0"/>
            <a:alphaOff val="0"/>
          </a:schemeClr>
        </a:solidFill>
        <a:ln w="12700" cap="flat" cmpd="sng" algn="ctr">
          <a:solidFill>
            <a:schemeClr val="accent4">
              <a:hueOff val="6533927"/>
              <a:satOff val="-27185"/>
              <a:lumOff val="6405"/>
              <a:alphaOff val="0"/>
            </a:schemeClr>
          </a:solidFill>
          <a:prstDash val="solid"/>
          <a:miter lim="800000"/>
        </a:ln>
        <a:effectLst/>
      </dsp:spPr>
      <dsp:style>
        <a:lnRef idx="2">
          <a:scrgbClr r="0" g="0" b="0"/>
        </a:lnRef>
        <a:fillRef idx="1">
          <a:scrgbClr r="0" g="0" b="0"/>
        </a:fillRef>
        <a:effectRef idx="0">
          <a:scrgbClr r="0" g="0" b="0"/>
        </a:effectRef>
        <a:fontRef idx="minor"/>
      </dsp:style>
    </dsp:sp>
    <dsp:sp modelId="{2EBF08BF-B6EF-4EDF-8669-4CE34C5A8D42}">
      <dsp:nvSpPr>
        <dsp:cNvPr id="0" name=""/>
        <dsp:cNvSpPr/>
      </dsp:nvSpPr>
      <dsp:spPr>
        <a:xfrm>
          <a:off x="576946" y="435451"/>
          <a:ext cx="7440913" cy="1080872"/>
        </a:xfrm>
        <a:prstGeom prst="rect">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35560" rIns="35560" bIns="35560" numCol="1" spcCol="1270" anchor="ctr" anchorCtr="0">
          <a:noAutofit/>
        </a:bodyPr>
        <a:lstStyle/>
        <a:p>
          <a:pPr marL="0" lvl="0" indent="0" algn="l" defTabSz="622300">
            <a:lnSpc>
              <a:spcPct val="90000"/>
            </a:lnSpc>
            <a:spcBef>
              <a:spcPct val="0"/>
            </a:spcBef>
            <a:spcAft>
              <a:spcPct val="35000"/>
            </a:spcAft>
            <a:buNone/>
          </a:pPr>
          <a:r>
            <a:rPr lang="es-CO" sz="1400" kern="1200" dirty="0"/>
            <a:t>Aportará conocimientos que se tienen sobre planeación estratégica y organización administrativa. Los resultados obtenidos del instrumento de medición, luego de su análisis serán el punto de partida para el diseño de la planeación estratégica para el posicionamiento que permitirá que la empresa cuente con procesos eficientes y un modelo gerencial autosuficiente.</a:t>
          </a:r>
        </a:p>
      </dsp:txBody>
      <dsp:txXfrm>
        <a:off x="576946" y="435451"/>
        <a:ext cx="7440913" cy="1080872"/>
      </dsp:txXfrm>
    </dsp:sp>
    <dsp:sp modelId="{2B540C47-3CF6-40BE-AFE7-4A3EF119E600}">
      <dsp:nvSpPr>
        <dsp:cNvPr id="0" name=""/>
        <dsp:cNvSpPr/>
      </dsp:nvSpPr>
      <dsp:spPr>
        <a:xfrm>
          <a:off x="0" y="438556"/>
          <a:ext cx="1042009" cy="1042009"/>
        </a:xfrm>
        <a:prstGeom prst="ellipse">
          <a:avLst/>
        </a:prstGeom>
        <a:solidFill>
          <a:schemeClr val="lt1">
            <a:hueOff val="0"/>
            <a:satOff val="0"/>
            <a:lumOff val="0"/>
            <a:alphaOff val="0"/>
          </a:schemeClr>
        </a:solidFill>
        <a:ln w="12700" cap="flat" cmpd="sng" algn="ctr">
          <a:solidFill>
            <a:schemeClr val="accent4">
              <a:hueOff val="9800891"/>
              <a:satOff val="-40777"/>
              <a:lumOff val="9608"/>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195CCA-3042-4698-9A70-A5EA226AAC54}">
      <dsp:nvSpPr>
        <dsp:cNvPr id="0" name=""/>
        <dsp:cNvSpPr/>
      </dsp:nvSpPr>
      <dsp:spPr>
        <a:xfrm>
          <a:off x="0" y="539253"/>
          <a:ext cx="9409594" cy="1126912"/>
        </a:xfrm>
        <a:prstGeom prst="rect">
          <a:avLst/>
        </a:prstGeom>
        <a:solidFill>
          <a:sysClr val="window" lastClr="FFFFFF">
            <a:alpha val="90000"/>
            <a:hueOff val="0"/>
            <a:satOff val="0"/>
            <a:lumOff val="0"/>
            <a:alphaOff val="0"/>
          </a:sysClr>
        </a:solidFill>
        <a:ln w="9525" cap="flat" cmpd="sng" algn="ctr">
          <a:solidFill>
            <a:srgbClr val="8064A2">
              <a:hueOff val="0"/>
              <a:satOff val="0"/>
              <a:lumOff val="0"/>
              <a:alphaOff val="0"/>
            </a:srgbClr>
          </a:solidFill>
          <a:prstDash val="solid"/>
          <a:miter lim="800000"/>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30289" tIns="562356" rIns="730289" bIns="113792" numCol="1" spcCol="1270" anchor="t" anchorCtr="0">
          <a:noAutofit/>
        </a:bodyPr>
        <a:lstStyle/>
        <a:p>
          <a:pPr marL="171450" lvl="1" indent="-171450" algn="just" defTabSz="711200">
            <a:lnSpc>
              <a:spcPct val="90000"/>
            </a:lnSpc>
            <a:spcBef>
              <a:spcPct val="0"/>
            </a:spcBef>
            <a:spcAft>
              <a:spcPct val="15000"/>
            </a:spcAft>
            <a:buChar char="•"/>
          </a:pPr>
          <a:r>
            <a:rPr lang="es-CO" sz="1600" kern="1200" dirty="0"/>
            <a:t>Diseñar un plan de fortalecimiento organizacional para el posicionamiento de la constructora DUARCORP S.A.S en Aguachica cesar.</a:t>
          </a:r>
          <a:endParaRPr lang="es-ES" sz="1600" kern="1200" dirty="0">
            <a:solidFill>
              <a:sysClr val="windowText" lastClr="000000">
                <a:hueOff val="0"/>
                <a:satOff val="0"/>
                <a:lumOff val="0"/>
                <a:alphaOff val="0"/>
              </a:sysClr>
            </a:solidFill>
            <a:latin typeface="Calibri"/>
            <a:ea typeface="+mn-ea"/>
            <a:cs typeface="+mn-cs"/>
          </a:endParaRPr>
        </a:p>
      </dsp:txBody>
      <dsp:txXfrm>
        <a:off x="0" y="539253"/>
        <a:ext cx="9409594" cy="1126912"/>
      </dsp:txXfrm>
    </dsp:sp>
    <dsp:sp modelId="{FA76F8D9-D0E8-4818-A67E-59DA37D97DD4}">
      <dsp:nvSpPr>
        <dsp:cNvPr id="0" name=""/>
        <dsp:cNvSpPr/>
      </dsp:nvSpPr>
      <dsp:spPr>
        <a:xfrm>
          <a:off x="470020" y="9006"/>
          <a:ext cx="3212560" cy="919760"/>
        </a:xfrm>
        <a:prstGeom prst="roundRect">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hemeClr val="accent6"/>
        </a:lnRef>
        <a:fillRef idx="3">
          <a:schemeClr val="accent6"/>
        </a:fillRef>
        <a:effectRef idx="3">
          <a:schemeClr val="accent6"/>
        </a:effectRef>
        <a:fontRef idx="minor">
          <a:schemeClr val="lt1"/>
        </a:fontRef>
      </dsp:style>
      <dsp:txBody>
        <a:bodyPr spcFirstLastPara="0" vert="horz" wrap="square" lIns="248962" tIns="0" rIns="248962" bIns="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ysClr val="window" lastClr="FFFFFF"/>
              </a:solidFill>
              <a:latin typeface="Calibri"/>
              <a:ea typeface="+mn-ea"/>
              <a:cs typeface="+mn-cs"/>
            </a:rPr>
            <a:t>OBJETIVO GENERAL</a:t>
          </a:r>
        </a:p>
      </dsp:txBody>
      <dsp:txXfrm>
        <a:off x="514919" y="53905"/>
        <a:ext cx="3122762" cy="8299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195CCA-3042-4698-9A70-A5EA226AAC54}">
      <dsp:nvSpPr>
        <dsp:cNvPr id="0" name=""/>
        <dsp:cNvSpPr/>
      </dsp:nvSpPr>
      <dsp:spPr>
        <a:xfrm>
          <a:off x="0" y="746521"/>
          <a:ext cx="9162851" cy="3114277"/>
        </a:xfrm>
        <a:prstGeom prst="rect">
          <a:avLst/>
        </a:prstGeom>
        <a:solidFill>
          <a:sysClr val="window" lastClr="FFFFFF">
            <a:hueOff val="0"/>
            <a:satOff val="0"/>
            <a:lumOff val="0"/>
            <a:alpha val="60000"/>
          </a:sysClr>
        </a:solidFill>
        <a:ln w="9525" cap="flat" cmpd="sng" algn="ctr">
          <a:solidFill>
            <a:srgbClr val="8064A2">
              <a:hueOff val="0"/>
              <a:satOff val="0"/>
              <a:lumOff val="0"/>
              <a:alphaOff val="0"/>
            </a:srgbClr>
          </a:solidFill>
          <a:prstDash val="solid"/>
          <a:miter lim="800000"/>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11139" tIns="927920" rIns="711139" bIns="113792" numCol="1" spcCol="1270" anchor="t" anchorCtr="0">
          <a:noAutofit/>
        </a:bodyPr>
        <a:lstStyle/>
        <a:p>
          <a:pPr marL="171450" lvl="1" indent="-171450" algn="just" defTabSz="711200">
            <a:lnSpc>
              <a:spcPct val="100000"/>
            </a:lnSpc>
            <a:spcBef>
              <a:spcPct val="0"/>
            </a:spcBef>
            <a:spcAft>
              <a:spcPts val="0"/>
            </a:spcAft>
            <a:buChar char="•"/>
          </a:pPr>
          <a:r>
            <a:rPr lang="es-CO" sz="1600" kern="1200" dirty="0"/>
            <a:t>Diagnosticar el estado actual de la empresa Duarcorp y su planeación organizacional.</a:t>
          </a:r>
          <a:endParaRPr lang="es-ES" sz="1600" kern="1200" dirty="0">
            <a:solidFill>
              <a:sysClr val="windowText" lastClr="000000">
                <a:hueOff val="0"/>
                <a:satOff val="0"/>
                <a:lumOff val="0"/>
                <a:alphaOff val="0"/>
              </a:sysClr>
            </a:solidFill>
            <a:latin typeface="Calibri"/>
            <a:ea typeface="+mn-ea"/>
            <a:cs typeface="+mn-cs"/>
          </a:endParaRPr>
        </a:p>
        <a:p>
          <a:pPr marL="171450" lvl="1" indent="-171450" algn="l" defTabSz="711200">
            <a:lnSpc>
              <a:spcPct val="90000"/>
            </a:lnSpc>
            <a:spcBef>
              <a:spcPct val="0"/>
            </a:spcBef>
            <a:spcAft>
              <a:spcPct val="15000"/>
            </a:spcAft>
            <a:buChar char="•"/>
          </a:pPr>
          <a:endParaRPr lang="es-CO" sz="1600" kern="1200"/>
        </a:p>
        <a:p>
          <a:pPr marL="171450" lvl="1" indent="-171450" algn="l" defTabSz="711200">
            <a:lnSpc>
              <a:spcPct val="90000"/>
            </a:lnSpc>
            <a:spcBef>
              <a:spcPct val="0"/>
            </a:spcBef>
            <a:spcAft>
              <a:spcPct val="15000"/>
            </a:spcAft>
            <a:buChar char="•"/>
          </a:pPr>
          <a:r>
            <a:rPr lang="es-CO" sz="1600" kern="1200"/>
            <a:t>Establecer una ruta de fortalecimiento organizacional para la empresa constructora Duarcorp S.A.S del Municipio de Aguachica, Cesar.</a:t>
          </a:r>
        </a:p>
        <a:p>
          <a:pPr marL="171450" lvl="1" indent="-171450" algn="l" defTabSz="711200">
            <a:lnSpc>
              <a:spcPct val="90000"/>
            </a:lnSpc>
            <a:spcBef>
              <a:spcPct val="0"/>
            </a:spcBef>
            <a:spcAft>
              <a:spcPct val="15000"/>
            </a:spcAft>
            <a:buChar char="•"/>
          </a:pPr>
          <a:endParaRPr lang="es-CO" sz="1600" kern="1200"/>
        </a:p>
        <a:p>
          <a:pPr marL="171450" lvl="1" indent="-171450" algn="l" defTabSz="711200">
            <a:lnSpc>
              <a:spcPct val="90000"/>
            </a:lnSpc>
            <a:spcBef>
              <a:spcPct val="0"/>
            </a:spcBef>
            <a:spcAft>
              <a:spcPct val="15000"/>
            </a:spcAft>
            <a:buChar char="•"/>
          </a:pPr>
          <a:r>
            <a:rPr lang="es-CO" sz="1600" kern="1200"/>
            <a:t>Elaborar una propuesta de plan de fortalecimiento organizacional de la empresa constructora Duarcorp S.A.S del Municipio de Aguachica, Cesar.</a:t>
          </a:r>
        </a:p>
      </dsp:txBody>
      <dsp:txXfrm>
        <a:off x="0" y="746521"/>
        <a:ext cx="9162851" cy="3114277"/>
      </dsp:txXfrm>
    </dsp:sp>
    <dsp:sp modelId="{FA76F8D9-D0E8-4818-A67E-59DA37D97DD4}">
      <dsp:nvSpPr>
        <dsp:cNvPr id="0" name=""/>
        <dsp:cNvSpPr/>
      </dsp:nvSpPr>
      <dsp:spPr>
        <a:xfrm>
          <a:off x="599727" y="409999"/>
          <a:ext cx="3128318" cy="801928"/>
        </a:xfrm>
        <a:prstGeom prst="roundRect">
          <a:avLst/>
        </a:prstGeom>
        <a:solidFill>
          <a:schemeClr val="accent6">
            <a:lumMod val="75000"/>
          </a:schemeClr>
        </a:solidFill>
        <a:ln>
          <a:noFill/>
        </a:ln>
        <a:effectLst>
          <a:outerShdw blurRad="57150" dist="19050" dir="5400000" algn="ctr" rotWithShape="0">
            <a:srgbClr val="000000">
              <a:alpha val="63000"/>
            </a:srgbClr>
          </a:outerShdw>
        </a:effectLst>
      </dsp:spPr>
      <dsp:style>
        <a:lnRef idx="0">
          <a:schemeClr val="accent6"/>
        </a:lnRef>
        <a:fillRef idx="3">
          <a:schemeClr val="accent6"/>
        </a:fillRef>
        <a:effectRef idx="3">
          <a:schemeClr val="accent6"/>
        </a:effectRef>
        <a:fontRef idx="minor">
          <a:schemeClr val="lt1"/>
        </a:fontRef>
      </dsp:style>
      <dsp:txBody>
        <a:bodyPr spcFirstLastPara="0" vert="horz" wrap="square" lIns="242434" tIns="0" rIns="242434" bIns="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ysClr val="window" lastClr="FFFFFF"/>
              </a:solidFill>
              <a:latin typeface="Calibri"/>
              <a:ea typeface="+mn-ea"/>
              <a:cs typeface="+mn-cs"/>
            </a:rPr>
            <a:t>OBJETIVOS ESPECÍFICOS </a:t>
          </a:r>
        </a:p>
      </dsp:txBody>
      <dsp:txXfrm>
        <a:off x="638874" y="449146"/>
        <a:ext cx="3050024" cy="72363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195CCA-3042-4698-9A70-A5EA226AAC54}">
      <dsp:nvSpPr>
        <dsp:cNvPr id="0" name=""/>
        <dsp:cNvSpPr/>
      </dsp:nvSpPr>
      <dsp:spPr>
        <a:xfrm>
          <a:off x="0" y="539253"/>
          <a:ext cx="9409594" cy="1126912"/>
        </a:xfrm>
        <a:prstGeom prst="rect">
          <a:avLst/>
        </a:prstGeom>
        <a:solidFill>
          <a:sysClr val="window" lastClr="FFFFFF">
            <a:alpha val="90000"/>
            <a:hueOff val="0"/>
            <a:satOff val="0"/>
            <a:lumOff val="0"/>
            <a:alphaOff val="0"/>
          </a:sysClr>
        </a:solidFill>
        <a:ln w="9525" cap="flat" cmpd="sng" algn="ctr">
          <a:solidFill>
            <a:srgbClr val="8064A2">
              <a:hueOff val="0"/>
              <a:satOff val="0"/>
              <a:lumOff val="0"/>
              <a:alphaOff val="0"/>
            </a:srgbClr>
          </a:solidFill>
          <a:prstDash val="solid"/>
          <a:miter lim="800000"/>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30289" tIns="562356" rIns="730289" bIns="113792" numCol="1" spcCol="1270" anchor="t" anchorCtr="0">
          <a:noAutofit/>
        </a:bodyPr>
        <a:lstStyle/>
        <a:p>
          <a:pPr marL="171450" lvl="1" indent="-171450" algn="just" defTabSz="711200">
            <a:lnSpc>
              <a:spcPct val="90000"/>
            </a:lnSpc>
            <a:spcBef>
              <a:spcPct val="0"/>
            </a:spcBef>
            <a:spcAft>
              <a:spcPct val="15000"/>
            </a:spcAft>
            <a:buChar char="•"/>
          </a:pPr>
          <a:r>
            <a:rPr lang="es-CO" sz="1600" kern="1200" dirty="0"/>
            <a:t>Diseñar un plan de fortalecimiento organizacional para el posicionamiento de la constructora DUARCORP S.A.S en Aguachica cesar.</a:t>
          </a:r>
          <a:endParaRPr lang="es-ES" sz="1600" kern="1200" dirty="0">
            <a:solidFill>
              <a:sysClr val="windowText" lastClr="000000">
                <a:hueOff val="0"/>
                <a:satOff val="0"/>
                <a:lumOff val="0"/>
                <a:alphaOff val="0"/>
              </a:sysClr>
            </a:solidFill>
            <a:latin typeface="Calibri"/>
            <a:ea typeface="+mn-ea"/>
            <a:cs typeface="+mn-cs"/>
          </a:endParaRPr>
        </a:p>
      </dsp:txBody>
      <dsp:txXfrm>
        <a:off x="0" y="539253"/>
        <a:ext cx="9409594" cy="1126912"/>
      </dsp:txXfrm>
    </dsp:sp>
    <dsp:sp modelId="{FA76F8D9-D0E8-4818-A67E-59DA37D97DD4}">
      <dsp:nvSpPr>
        <dsp:cNvPr id="0" name=""/>
        <dsp:cNvSpPr/>
      </dsp:nvSpPr>
      <dsp:spPr>
        <a:xfrm>
          <a:off x="470020" y="9006"/>
          <a:ext cx="3212560" cy="919760"/>
        </a:xfrm>
        <a:prstGeom prst="roundRect">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hemeClr val="accent6"/>
        </a:lnRef>
        <a:fillRef idx="3">
          <a:schemeClr val="accent6"/>
        </a:fillRef>
        <a:effectRef idx="3">
          <a:schemeClr val="accent6"/>
        </a:effectRef>
        <a:fontRef idx="minor">
          <a:schemeClr val="lt1"/>
        </a:fontRef>
      </dsp:style>
      <dsp:txBody>
        <a:bodyPr spcFirstLastPara="0" vert="horz" wrap="square" lIns="248962" tIns="0" rIns="248962" bIns="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ysClr val="window" lastClr="FFFFFF"/>
              </a:solidFill>
              <a:latin typeface="Calibri"/>
              <a:ea typeface="+mn-ea"/>
              <a:cs typeface="+mn-cs"/>
            </a:rPr>
            <a:t>OBJETIVO GENERAL</a:t>
          </a:r>
        </a:p>
      </dsp:txBody>
      <dsp:txXfrm>
        <a:off x="514919" y="53905"/>
        <a:ext cx="3122762" cy="82996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195CCA-3042-4698-9A70-A5EA226AAC54}">
      <dsp:nvSpPr>
        <dsp:cNvPr id="0" name=""/>
        <dsp:cNvSpPr/>
      </dsp:nvSpPr>
      <dsp:spPr>
        <a:xfrm>
          <a:off x="0" y="746521"/>
          <a:ext cx="9162851" cy="3114277"/>
        </a:xfrm>
        <a:prstGeom prst="rect">
          <a:avLst/>
        </a:prstGeom>
        <a:solidFill>
          <a:sysClr val="window" lastClr="FFFFFF">
            <a:hueOff val="0"/>
            <a:satOff val="0"/>
            <a:lumOff val="0"/>
            <a:alpha val="60000"/>
          </a:sysClr>
        </a:solidFill>
        <a:ln w="9525" cap="flat" cmpd="sng" algn="ctr">
          <a:solidFill>
            <a:srgbClr val="8064A2">
              <a:hueOff val="0"/>
              <a:satOff val="0"/>
              <a:lumOff val="0"/>
              <a:alphaOff val="0"/>
            </a:srgbClr>
          </a:solidFill>
          <a:prstDash val="solid"/>
          <a:miter lim="800000"/>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11139" tIns="927920" rIns="711139" bIns="113792" numCol="1" spcCol="1270" anchor="t" anchorCtr="0">
          <a:noAutofit/>
        </a:bodyPr>
        <a:lstStyle/>
        <a:p>
          <a:pPr marL="171450" lvl="1" indent="-171450" algn="just" defTabSz="711200">
            <a:lnSpc>
              <a:spcPct val="100000"/>
            </a:lnSpc>
            <a:spcBef>
              <a:spcPct val="0"/>
            </a:spcBef>
            <a:spcAft>
              <a:spcPts val="0"/>
            </a:spcAft>
            <a:buChar char="•"/>
          </a:pPr>
          <a:r>
            <a:rPr lang="es-CO" sz="1600" kern="1200" dirty="0"/>
            <a:t>Diagnosticar el estado actual de la empresa Duarcorp y su planeación organizacional.</a:t>
          </a:r>
          <a:endParaRPr lang="es-ES" sz="1600" kern="1200" dirty="0">
            <a:solidFill>
              <a:sysClr val="windowText" lastClr="000000">
                <a:hueOff val="0"/>
                <a:satOff val="0"/>
                <a:lumOff val="0"/>
                <a:alphaOff val="0"/>
              </a:sysClr>
            </a:solidFill>
            <a:latin typeface="Calibri"/>
            <a:ea typeface="+mn-ea"/>
            <a:cs typeface="+mn-cs"/>
          </a:endParaRPr>
        </a:p>
        <a:p>
          <a:pPr marL="171450" lvl="1" indent="-171450" algn="l" defTabSz="711200">
            <a:lnSpc>
              <a:spcPct val="90000"/>
            </a:lnSpc>
            <a:spcBef>
              <a:spcPct val="0"/>
            </a:spcBef>
            <a:spcAft>
              <a:spcPct val="15000"/>
            </a:spcAft>
            <a:buChar char="•"/>
          </a:pPr>
          <a:endParaRPr lang="es-CO" sz="1600" kern="1200"/>
        </a:p>
        <a:p>
          <a:pPr marL="171450" lvl="1" indent="-171450" algn="l" defTabSz="711200">
            <a:lnSpc>
              <a:spcPct val="90000"/>
            </a:lnSpc>
            <a:spcBef>
              <a:spcPct val="0"/>
            </a:spcBef>
            <a:spcAft>
              <a:spcPct val="15000"/>
            </a:spcAft>
            <a:buChar char="•"/>
          </a:pPr>
          <a:r>
            <a:rPr lang="es-CO" sz="1600" kern="1200"/>
            <a:t>Establecer una ruta de fortalecimiento organizacional para la empresa constructora Duarcorp S.A.S del Municipio de Aguachica, Cesar.</a:t>
          </a:r>
        </a:p>
        <a:p>
          <a:pPr marL="171450" lvl="1" indent="-171450" algn="l" defTabSz="711200">
            <a:lnSpc>
              <a:spcPct val="90000"/>
            </a:lnSpc>
            <a:spcBef>
              <a:spcPct val="0"/>
            </a:spcBef>
            <a:spcAft>
              <a:spcPct val="15000"/>
            </a:spcAft>
            <a:buChar char="•"/>
          </a:pPr>
          <a:endParaRPr lang="es-CO" sz="1600" kern="1200"/>
        </a:p>
        <a:p>
          <a:pPr marL="171450" lvl="1" indent="-171450" algn="l" defTabSz="711200">
            <a:lnSpc>
              <a:spcPct val="90000"/>
            </a:lnSpc>
            <a:spcBef>
              <a:spcPct val="0"/>
            </a:spcBef>
            <a:spcAft>
              <a:spcPct val="15000"/>
            </a:spcAft>
            <a:buChar char="•"/>
          </a:pPr>
          <a:r>
            <a:rPr lang="es-CO" sz="1600" kern="1200"/>
            <a:t>Elaborar una propuesta de plan de fortalecimiento organizacional de la empresa constructora Duarcorp S.A.S del Municipio de Aguachica, Cesar.</a:t>
          </a:r>
        </a:p>
      </dsp:txBody>
      <dsp:txXfrm>
        <a:off x="0" y="746521"/>
        <a:ext cx="9162851" cy="3114277"/>
      </dsp:txXfrm>
    </dsp:sp>
    <dsp:sp modelId="{FA76F8D9-D0E8-4818-A67E-59DA37D97DD4}">
      <dsp:nvSpPr>
        <dsp:cNvPr id="0" name=""/>
        <dsp:cNvSpPr/>
      </dsp:nvSpPr>
      <dsp:spPr>
        <a:xfrm>
          <a:off x="599727" y="409999"/>
          <a:ext cx="3128318" cy="801928"/>
        </a:xfrm>
        <a:prstGeom prst="roundRect">
          <a:avLst/>
        </a:prstGeom>
        <a:solidFill>
          <a:schemeClr val="accent6">
            <a:lumMod val="75000"/>
          </a:schemeClr>
        </a:solidFill>
        <a:ln>
          <a:noFill/>
        </a:ln>
        <a:effectLst>
          <a:outerShdw blurRad="57150" dist="19050" dir="5400000" algn="ctr" rotWithShape="0">
            <a:srgbClr val="000000">
              <a:alpha val="63000"/>
            </a:srgbClr>
          </a:outerShdw>
        </a:effectLst>
      </dsp:spPr>
      <dsp:style>
        <a:lnRef idx="0">
          <a:schemeClr val="accent6"/>
        </a:lnRef>
        <a:fillRef idx="3">
          <a:schemeClr val="accent6"/>
        </a:fillRef>
        <a:effectRef idx="3">
          <a:schemeClr val="accent6"/>
        </a:effectRef>
        <a:fontRef idx="minor">
          <a:schemeClr val="lt1"/>
        </a:fontRef>
      </dsp:style>
      <dsp:txBody>
        <a:bodyPr spcFirstLastPara="0" vert="horz" wrap="square" lIns="242434" tIns="0" rIns="242434" bIns="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ysClr val="window" lastClr="FFFFFF"/>
              </a:solidFill>
              <a:latin typeface="Calibri"/>
              <a:ea typeface="+mn-ea"/>
              <a:cs typeface="+mn-cs"/>
            </a:rPr>
            <a:t>OBJETIVOS ESPECÍFICOS </a:t>
          </a:r>
        </a:p>
      </dsp:txBody>
      <dsp:txXfrm>
        <a:off x="638874" y="449146"/>
        <a:ext cx="3050024" cy="72363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218B12-79FC-4687-A488-EBF021F0C640}">
      <dsp:nvSpPr>
        <dsp:cNvPr id="0" name=""/>
        <dsp:cNvSpPr/>
      </dsp:nvSpPr>
      <dsp:spPr>
        <a:xfrm>
          <a:off x="0" y="489766"/>
          <a:ext cx="6612580" cy="781200"/>
        </a:xfrm>
        <a:prstGeom prst="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B977CC09-7FBB-4101-96EF-2DF37575477A}">
      <dsp:nvSpPr>
        <dsp:cNvPr id="0" name=""/>
        <dsp:cNvSpPr/>
      </dsp:nvSpPr>
      <dsp:spPr>
        <a:xfrm>
          <a:off x="330629" y="32206"/>
          <a:ext cx="4628806" cy="91512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4958" tIns="0" rIns="174958" bIns="0" numCol="1" spcCol="1270" anchor="ctr" anchorCtr="0">
          <a:noAutofit/>
        </a:bodyPr>
        <a:lstStyle/>
        <a:p>
          <a:pPr marL="0" lvl="0" indent="0" algn="l" defTabSz="1377950">
            <a:lnSpc>
              <a:spcPct val="90000"/>
            </a:lnSpc>
            <a:spcBef>
              <a:spcPct val="0"/>
            </a:spcBef>
            <a:spcAft>
              <a:spcPct val="35000"/>
            </a:spcAft>
            <a:buNone/>
          </a:pPr>
          <a:r>
            <a:rPr lang="es-ES" sz="3100" kern="1200" dirty="0"/>
            <a:t>Test de diagnóstico</a:t>
          </a:r>
          <a:endParaRPr lang="es-CO" sz="3100" kern="1200" dirty="0"/>
        </a:p>
      </dsp:txBody>
      <dsp:txXfrm>
        <a:off x="375301" y="76878"/>
        <a:ext cx="4539462" cy="825776"/>
      </dsp:txXfrm>
    </dsp:sp>
    <dsp:sp modelId="{13A358C5-F2AF-4871-9A4A-1A608351FD7A}">
      <dsp:nvSpPr>
        <dsp:cNvPr id="0" name=""/>
        <dsp:cNvSpPr/>
      </dsp:nvSpPr>
      <dsp:spPr>
        <a:xfrm>
          <a:off x="0" y="1895926"/>
          <a:ext cx="6612580" cy="781200"/>
        </a:xfrm>
        <a:prstGeom prst="rect">
          <a:avLst/>
        </a:prstGeom>
        <a:solidFill>
          <a:schemeClr val="lt1">
            <a:alpha val="90000"/>
            <a:hueOff val="0"/>
            <a:satOff val="0"/>
            <a:lumOff val="0"/>
            <a:alphaOff val="0"/>
          </a:schemeClr>
        </a:solidFill>
        <a:ln w="6350" cap="flat" cmpd="sng" algn="ctr">
          <a:solidFill>
            <a:schemeClr val="accent4">
              <a:hueOff val="9800891"/>
              <a:satOff val="-40777"/>
              <a:lumOff val="9608"/>
              <a:alphaOff val="0"/>
            </a:schemeClr>
          </a:solidFill>
          <a:prstDash val="solid"/>
          <a:miter lim="800000"/>
        </a:ln>
        <a:effectLst/>
      </dsp:spPr>
      <dsp:style>
        <a:lnRef idx="1">
          <a:scrgbClr r="0" g="0" b="0"/>
        </a:lnRef>
        <a:fillRef idx="1">
          <a:scrgbClr r="0" g="0" b="0"/>
        </a:fillRef>
        <a:effectRef idx="2">
          <a:scrgbClr r="0" g="0" b="0"/>
        </a:effectRef>
        <a:fontRef idx="minor"/>
      </dsp:style>
    </dsp:sp>
    <dsp:sp modelId="{BDBA3998-3C94-4E0E-8FC7-29CE94450192}">
      <dsp:nvSpPr>
        <dsp:cNvPr id="0" name=""/>
        <dsp:cNvSpPr/>
      </dsp:nvSpPr>
      <dsp:spPr>
        <a:xfrm>
          <a:off x="330629" y="1438366"/>
          <a:ext cx="4628806" cy="915120"/>
        </a:xfrm>
        <a:prstGeom prst="roundRect">
          <a:avLst/>
        </a:prstGeom>
        <a:gradFill rotWithShape="0">
          <a:gsLst>
            <a:gs pos="0">
              <a:schemeClr val="accent4">
                <a:hueOff val="9800891"/>
                <a:satOff val="-40777"/>
                <a:lumOff val="9608"/>
                <a:alphaOff val="0"/>
                <a:satMod val="103000"/>
                <a:lumMod val="102000"/>
                <a:tint val="94000"/>
              </a:schemeClr>
            </a:gs>
            <a:gs pos="50000">
              <a:schemeClr val="accent4">
                <a:hueOff val="9800891"/>
                <a:satOff val="-40777"/>
                <a:lumOff val="9608"/>
                <a:alphaOff val="0"/>
                <a:satMod val="110000"/>
                <a:lumMod val="100000"/>
                <a:shade val="100000"/>
              </a:schemeClr>
            </a:gs>
            <a:gs pos="100000">
              <a:schemeClr val="accent4">
                <a:hueOff val="9800891"/>
                <a:satOff val="-40777"/>
                <a:lumOff val="960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4958" tIns="0" rIns="174958" bIns="0" numCol="1" spcCol="1270" anchor="ctr" anchorCtr="0">
          <a:noAutofit/>
        </a:bodyPr>
        <a:lstStyle/>
        <a:p>
          <a:pPr marL="0" lvl="0" indent="0" algn="l" defTabSz="1377950">
            <a:lnSpc>
              <a:spcPct val="90000"/>
            </a:lnSpc>
            <a:spcBef>
              <a:spcPct val="0"/>
            </a:spcBef>
            <a:spcAft>
              <a:spcPct val="35000"/>
            </a:spcAft>
            <a:buNone/>
          </a:pPr>
          <a:r>
            <a:rPr lang="es-ES" sz="3100" kern="1200" dirty="0"/>
            <a:t>Matriz DOFA</a:t>
          </a:r>
          <a:endParaRPr lang="es-CO" sz="3100" kern="1200" dirty="0"/>
        </a:p>
      </dsp:txBody>
      <dsp:txXfrm>
        <a:off x="375301" y="1483038"/>
        <a:ext cx="4539462" cy="82577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218B12-79FC-4687-A488-EBF021F0C640}">
      <dsp:nvSpPr>
        <dsp:cNvPr id="0" name=""/>
        <dsp:cNvSpPr/>
      </dsp:nvSpPr>
      <dsp:spPr>
        <a:xfrm>
          <a:off x="0" y="489766"/>
          <a:ext cx="6612580" cy="781200"/>
        </a:xfrm>
        <a:prstGeom prst="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B977CC09-7FBB-4101-96EF-2DF37575477A}">
      <dsp:nvSpPr>
        <dsp:cNvPr id="0" name=""/>
        <dsp:cNvSpPr/>
      </dsp:nvSpPr>
      <dsp:spPr>
        <a:xfrm>
          <a:off x="330629" y="32206"/>
          <a:ext cx="4628806" cy="91512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4958" tIns="0" rIns="174958" bIns="0" numCol="1" spcCol="1270" anchor="ctr" anchorCtr="0">
          <a:noAutofit/>
        </a:bodyPr>
        <a:lstStyle/>
        <a:p>
          <a:pPr marL="0" lvl="0" indent="0" algn="l" defTabSz="1377950">
            <a:lnSpc>
              <a:spcPct val="90000"/>
            </a:lnSpc>
            <a:spcBef>
              <a:spcPct val="0"/>
            </a:spcBef>
            <a:spcAft>
              <a:spcPct val="35000"/>
            </a:spcAft>
            <a:buNone/>
          </a:pPr>
          <a:r>
            <a:rPr lang="es-ES" sz="3100" kern="1200" dirty="0"/>
            <a:t>Test de diagnóstico</a:t>
          </a:r>
          <a:endParaRPr lang="es-CO" sz="3100" kern="1200" dirty="0"/>
        </a:p>
      </dsp:txBody>
      <dsp:txXfrm>
        <a:off x="375301" y="76878"/>
        <a:ext cx="4539462" cy="825776"/>
      </dsp:txXfrm>
    </dsp:sp>
    <dsp:sp modelId="{13A358C5-F2AF-4871-9A4A-1A608351FD7A}">
      <dsp:nvSpPr>
        <dsp:cNvPr id="0" name=""/>
        <dsp:cNvSpPr/>
      </dsp:nvSpPr>
      <dsp:spPr>
        <a:xfrm>
          <a:off x="0" y="1895926"/>
          <a:ext cx="6612580" cy="781200"/>
        </a:xfrm>
        <a:prstGeom prst="rect">
          <a:avLst/>
        </a:prstGeom>
        <a:solidFill>
          <a:schemeClr val="lt1">
            <a:alpha val="90000"/>
            <a:hueOff val="0"/>
            <a:satOff val="0"/>
            <a:lumOff val="0"/>
            <a:alphaOff val="0"/>
          </a:schemeClr>
        </a:solidFill>
        <a:ln w="6350" cap="flat" cmpd="sng" algn="ctr">
          <a:solidFill>
            <a:schemeClr val="accent4">
              <a:hueOff val="9800891"/>
              <a:satOff val="-40777"/>
              <a:lumOff val="9608"/>
              <a:alphaOff val="0"/>
            </a:schemeClr>
          </a:solidFill>
          <a:prstDash val="solid"/>
          <a:miter lim="800000"/>
        </a:ln>
        <a:effectLst/>
      </dsp:spPr>
      <dsp:style>
        <a:lnRef idx="1">
          <a:scrgbClr r="0" g="0" b="0"/>
        </a:lnRef>
        <a:fillRef idx="1">
          <a:scrgbClr r="0" g="0" b="0"/>
        </a:fillRef>
        <a:effectRef idx="2">
          <a:scrgbClr r="0" g="0" b="0"/>
        </a:effectRef>
        <a:fontRef idx="minor"/>
      </dsp:style>
    </dsp:sp>
    <dsp:sp modelId="{BDBA3998-3C94-4E0E-8FC7-29CE94450192}">
      <dsp:nvSpPr>
        <dsp:cNvPr id="0" name=""/>
        <dsp:cNvSpPr/>
      </dsp:nvSpPr>
      <dsp:spPr>
        <a:xfrm>
          <a:off x="330629" y="1438366"/>
          <a:ext cx="4628806" cy="915120"/>
        </a:xfrm>
        <a:prstGeom prst="roundRect">
          <a:avLst/>
        </a:prstGeom>
        <a:gradFill rotWithShape="0">
          <a:gsLst>
            <a:gs pos="0">
              <a:schemeClr val="accent4">
                <a:hueOff val="9800891"/>
                <a:satOff val="-40777"/>
                <a:lumOff val="9608"/>
                <a:alphaOff val="0"/>
                <a:satMod val="103000"/>
                <a:lumMod val="102000"/>
                <a:tint val="94000"/>
              </a:schemeClr>
            </a:gs>
            <a:gs pos="50000">
              <a:schemeClr val="accent4">
                <a:hueOff val="9800891"/>
                <a:satOff val="-40777"/>
                <a:lumOff val="9608"/>
                <a:alphaOff val="0"/>
                <a:satMod val="110000"/>
                <a:lumMod val="100000"/>
                <a:shade val="100000"/>
              </a:schemeClr>
            </a:gs>
            <a:gs pos="100000">
              <a:schemeClr val="accent4">
                <a:hueOff val="9800891"/>
                <a:satOff val="-40777"/>
                <a:lumOff val="960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4958" tIns="0" rIns="174958" bIns="0" numCol="1" spcCol="1270" anchor="ctr" anchorCtr="0">
          <a:noAutofit/>
        </a:bodyPr>
        <a:lstStyle/>
        <a:p>
          <a:pPr marL="0" lvl="0" indent="0" algn="l" defTabSz="1377950">
            <a:lnSpc>
              <a:spcPct val="90000"/>
            </a:lnSpc>
            <a:spcBef>
              <a:spcPct val="0"/>
            </a:spcBef>
            <a:spcAft>
              <a:spcPct val="35000"/>
            </a:spcAft>
            <a:buNone/>
          </a:pPr>
          <a:r>
            <a:rPr lang="es-ES" sz="3100" kern="1200" dirty="0"/>
            <a:t>Matriz DOFA</a:t>
          </a:r>
          <a:endParaRPr lang="es-CO" sz="3100" kern="1200" dirty="0"/>
        </a:p>
      </dsp:txBody>
      <dsp:txXfrm>
        <a:off x="375301" y="1483038"/>
        <a:ext cx="4539462" cy="82577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41D04E-DF34-8223-8703-DC05C93A6F5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55D1B870-BFA0-34B3-60A2-2820E7CA00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1BD3258F-61B6-A348-45C9-FA3E98CE03D9}"/>
              </a:ext>
            </a:extLst>
          </p:cNvPr>
          <p:cNvSpPr>
            <a:spLocks noGrp="1"/>
          </p:cNvSpPr>
          <p:nvPr>
            <p:ph type="dt" sz="half" idx="10"/>
          </p:nvPr>
        </p:nvSpPr>
        <p:spPr/>
        <p:txBody>
          <a:bodyPr/>
          <a:lstStyle/>
          <a:p>
            <a:fld id="{73D43AF4-497E-4D61-B1FA-3017A14A4C7C}" type="datetimeFigureOut">
              <a:rPr lang="es-CO" smtClean="0"/>
              <a:t>28/06/2023</a:t>
            </a:fld>
            <a:endParaRPr lang="es-CO" dirty="0"/>
          </a:p>
        </p:txBody>
      </p:sp>
      <p:sp>
        <p:nvSpPr>
          <p:cNvPr id="5" name="Marcador de pie de página 4">
            <a:extLst>
              <a:ext uri="{FF2B5EF4-FFF2-40B4-BE49-F238E27FC236}">
                <a16:creationId xmlns:a16="http://schemas.microsoft.com/office/drawing/2014/main" id="{38FC9580-13ED-286D-74E8-7B1568D2A4F5}"/>
              </a:ext>
            </a:extLst>
          </p:cNvPr>
          <p:cNvSpPr>
            <a:spLocks noGrp="1"/>
          </p:cNvSpPr>
          <p:nvPr>
            <p:ph type="ftr" sz="quarter" idx="11"/>
          </p:nvPr>
        </p:nvSpPr>
        <p:spPr/>
        <p:txBody>
          <a:bodyPr/>
          <a:lstStyle/>
          <a:p>
            <a:endParaRPr lang="es-CO" dirty="0"/>
          </a:p>
        </p:txBody>
      </p:sp>
      <p:sp>
        <p:nvSpPr>
          <p:cNvPr id="6" name="Marcador de número de diapositiva 5">
            <a:extLst>
              <a:ext uri="{FF2B5EF4-FFF2-40B4-BE49-F238E27FC236}">
                <a16:creationId xmlns:a16="http://schemas.microsoft.com/office/drawing/2014/main" id="{CE963AA2-AB50-0D54-C18A-DBBBD02988D5}"/>
              </a:ext>
            </a:extLst>
          </p:cNvPr>
          <p:cNvSpPr>
            <a:spLocks noGrp="1"/>
          </p:cNvSpPr>
          <p:nvPr>
            <p:ph type="sldNum" sz="quarter" idx="12"/>
          </p:nvPr>
        </p:nvSpPr>
        <p:spPr/>
        <p:txBody>
          <a:bodyPr/>
          <a:lstStyle/>
          <a:p>
            <a:fld id="{7A233887-C7C6-45FA-9853-83C202A01E53}" type="slidenum">
              <a:rPr lang="es-CO" smtClean="0"/>
              <a:t>‹Nº›</a:t>
            </a:fld>
            <a:endParaRPr lang="es-CO" dirty="0"/>
          </a:p>
        </p:txBody>
      </p:sp>
    </p:spTree>
    <p:extLst>
      <p:ext uri="{BB962C8B-B14F-4D97-AF65-F5344CB8AC3E}">
        <p14:creationId xmlns:p14="http://schemas.microsoft.com/office/powerpoint/2010/main" val="82070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ED51B3-E736-1941-2E36-1AFD36FBEB9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74A2D139-1852-E414-1711-4204496F8610}"/>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EB2F4676-8D77-7B46-42AF-525C48D3DB79}"/>
              </a:ext>
            </a:extLst>
          </p:cNvPr>
          <p:cNvSpPr>
            <a:spLocks noGrp="1"/>
          </p:cNvSpPr>
          <p:nvPr>
            <p:ph type="dt" sz="half" idx="10"/>
          </p:nvPr>
        </p:nvSpPr>
        <p:spPr/>
        <p:txBody>
          <a:bodyPr/>
          <a:lstStyle/>
          <a:p>
            <a:fld id="{73D43AF4-497E-4D61-B1FA-3017A14A4C7C}" type="datetimeFigureOut">
              <a:rPr lang="es-CO" smtClean="0"/>
              <a:t>28/06/2023</a:t>
            </a:fld>
            <a:endParaRPr lang="es-CO" dirty="0"/>
          </a:p>
        </p:txBody>
      </p:sp>
      <p:sp>
        <p:nvSpPr>
          <p:cNvPr id="5" name="Marcador de pie de página 4">
            <a:extLst>
              <a:ext uri="{FF2B5EF4-FFF2-40B4-BE49-F238E27FC236}">
                <a16:creationId xmlns:a16="http://schemas.microsoft.com/office/drawing/2014/main" id="{FECB9FA9-39D7-9279-8DB2-69EF5582C671}"/>
              </a:ext>
            </a:extLst>
          </p:cNvPr>
          <p:cNvSpPr>
            <a:spLocks noGrp="1"/>
          </p:cNvSpPr>
          <p:nvPr>
            <p:ph type="ftr" sz="quarter" idx="11"/>
          </p:nvPr>
        </p:nvSpPr>
        <p:spPr/>
        <p:txBody>
          <a:bodyPr/>
          <a:lstStyle/>
          <a:p>
            <a:endParaRPr lang="es-CO" dirty="0"/>
          </a:p>
        </p:txBody>
      </p:sp>
      <p:sp>
        <p:nvSpPr>
          <p:cNvPr id="6" name="Marcador de número de diapositiva 5">
            <a:extLst>
              <a:ext uri="{FF2B5EF4-FFF2-40B4-BE49-F238E27FC236}">
                <a16:creationId xmlns:a16="http://schemas.microsoft.com/office/drawing/2014/main" id="{820BB91F-175A-B26E-295B-2E3E8E1A67C4}"/>
              </a:ext>
            </a:extLst>
          </p:cNvPr>
          <p:cNvSpPr>
            <a:spLocks noGrp="1"/>
          </p:cNvSpPr>
          <p:nvPr>
            <p:ph type="sldNum" sz="quarter" idx="12"/>
          </p:nvPr>
        </p:nvSpPr>
        <p:spPr/>
        <p:txBody>
          <a:bodyPr/>
          <a:lstStyle/>
          <a:p>
            <a:fld id="{7A233887-C7C6-45FA-9853-83C202A01E53}" type="slidenum">
              <a:rPr lang="es-CO" smtClean="0"/>
              <a:t>‹Nº›</a:t>
            </a:fld>
            <a:endParaRPr lang="es-CO" dirty="0"/>
          </a:p>
        </p:txBody>
      </p:sp>
    </p:spTree>
    <p:extLst>
      <p:ext uri="{BB962C8B-B14F-4D97-AF65-F5344CB8AC3E}">
        <p14:creationId xmlns:p14="http://schemas.microsoft.com/office/powerpoint/2010/main" val="367972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6D2D70C5-0F06-8CAE-2547-4F0F9F0D49EE}"/>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6CABAB49-6AEE-7B04-5516-FD91A3F5290A}"/>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F04A3092-216D-1516-B517-7575FF4911A0}"/>
              </a:ext>
            </a:extLst>
          </p:cNvPr>
          <p:cNvSpPr>
            <a:spLocks noGrp="1"/>
          </p:cNvSpPr>
          <p:nvPr>
            <p:ph type="dt" sz="half" idx="10"/>
          </p:nvPr>
        </p:nvSpPr>
        <p:spPr/>
        <p:txBody>
          <a:bodyPr/>
          <a:lstStyle/>
          <a:p>
            <a:fld id="{73D43AF4-497E-4D61-B1FA-3017A14A4C7C}" type="datetimeFigureOut">
              <a:rPr lang="es-CO" smtClean="0"/>
              <a:t>28/06/2023</a:t>
            </a:fld>
            <a:endParaRPr lang="es-CO" dirty="0"/>
          </a:p>
        </p:txBody>
      </p:sp>
      <p:sp>
        <p:nvSpPr>
          <p:cNvPr id="5" name="Marcador de pie de página 4">
            <a:extLst>
              <a:ext uri="{FF2B5EF4-FFF2-40B4-BE49-F238E27FC236}">
                <a16:creationId xmlns:a16="http://schemas.microsoft.com/office/drawing/2014/main" id="{8F2EB549-0574-B948-25CC-42F3DFFD012A}"/>
              </a:ext>
            </a:extLst>
          </p:cNvPr>
          <p:cNvSpPr>
            <a:spLocks noGrp="1"/>
          </p:cNvSpPr>
          <p:nvPr>
            <p:ph type="ftr" sz="quarter" idx="11"/>
          </p:nvPr>
        </p:nvSpPr>
        <p:spPr/>
        <p:txBody>
          <a:bodyPr/>
          <a:lstStyle/>
          <a:p>
            <a:endParaRPr lang="es-CO" dirty="0"/>
          </a:p>
        </p:txBody>
      </p:sp>
      <p:sp>
        <p:nvSpPr>
          <p:cNvPr id="6" name="Marcador de número de diapositiva 5">
            <a:extLst>
              <a:ext uri="{FF2B5EF4-FFF2-40B4-BE49-F238E27FC236}">
                <a16:creationId xmlns:a16="http://schemas.microsoft.com/office/drawing/2014/main" id="{911C7DC3-0792-949F-2E49-45BF0DD5FDBE}"/>
              </a:ext>
            </a:extLst>
          </p:cNvPr>
          <p:cNvSpPr>
            <a:spLocks noGrp="1"/>
          </p:cNvSpPr>
          <p:nvPr>
            <p:ph type="sldNum" sz="quarter" idx="12"/>
          </p:nvPr>
        </p:nvSpPr>
        <p:spPr/>
        <p:txBody>
          <a:bodyPr/>
          <a:lstStyle/>
          <a:p>
            <a:fld id="{7A233887-C7C6-45FA-9853-83C202A01E53}" type="slidenum">
              <a:rPr lang="es-CO" smtClean="0"/>
              <a:t>‹Nº›</a:t>
            </a:fld>
            <a:endParaRPr lang="es-CO" dirty="0"/>
          </a:p>
        </p:txBody>
      </p:sp>
    </p:spTree>
    <p:extLst>
      <p:ext uri="{BB962C8B-B14F-4D97-AF65-F5344CB8AC3E}">
        <p14:creationId xmlns:p14="http://schemas.microsoft.com/office/powerpoint/2010/main" val="63855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7EA4B4-6C97-844C-4BF5-EA222CE465E5}"/>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DF00DAD5-5B63-002E-F170-0A33295AD4F0}"/>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6C0C9395-EEFF-7468-D5B4-A28B85F06858}"/>
              </a:ext>
            </a:extLst>
          </p:cNvPr>
          <p:cNvSpPr>
            <a:spLocks noGrp="1"/>
          </p:cNvSpPr>
          <p:nvPr>
            <p:ph type="dt" sz="half" idx="10"/>
          </p:nvPr>
        </p:nvSpPr>
        <p:spPr/>
        <p:txBody>
          <a:bodyPr/>
          <a:lstStyle/>
          <a:p>
            <a:fld id="{73D43AF4-497E-4D61-B1FA-3017A14A4C7C}" type="datetimeFigureOut">
              <a:rPr lang="es-CO" smtClean="0"/>
              <a:t>28/06/2023</a:t>
            </a:fld>
            <a:endParaRPr lang="es-CO" dirty="0"/>
          </a:p>
        </p:txBody>
      </p:sp>
      <p:sp>
        <p:nvSpPr>
          <p:cNvPr id="5" name="Marcador de pie de página 4">
            <a:extLst>
              <a:ext uri="{FF2B5EF4-FFF2-40B4-BE49-F238E27FC236}">
                <a16:creationId xmlns:a16="http://schemas.microsoft.com/office/drawing/2014/main" id="{CABC3437-99E1-EE93-A08F-CAA5C4821038}"/>
              </a:ext>
            </a:extLst>
          </p:cNvPr>
          <p:cNvSpPr>
            <a:spLocks noGrp="1"/>
          </p:cNvSpPr>
          <p:nvPr>
            <p:ph type="ftr" sz="quarter" idx="11"/>
          </p:nvPr>
        </p:nvSpPr>
        <p:spPr/>
        <p:txBody>
          <a:bodyPr/>
          <a:lstStyle/>
          <a:p>
            <a:endParaRPr lang="es-CO" dirty="0"/>
          </a:p>
        </p:txBody>
      </p:sp>
      <p:sp>
        <p:nvSpPr>
          <p:cNvPr id="6" name="Marcador de número de diapositiva 5">
            <a:extLst>
              <a:ext uri="{FF2B5EF4-FFF2-40B4-BE49-F238E27FC236}">
                <a16:creationId xmlns:a16="http://schemas.microsoft.com/office/drawing/2014/main" id="{1341D7A3-8A8B-B766-0F09-183D8ED10072}"/>
              </a:ext>
            </a:extLst>
          </p:cNvPr>
          <p:cNvSpPr>
            <a:spLocks noGrp="1"/>
          </p:cNvSpPr>
          <p:nvPr>
            <p:ph type="sldNum" sz="quarter" idx="12"/>
          </p:nvPr>
        </p:nvSpPr>
        <p:spPr/>
        <p:txBody>
          <a:bodyPr/>
          <a:lstStyle/>
          <a:p>
            <a:fld id="{7A233887-C7C6-45FA-9853-83C202A01E53}" type="slidenum">
              <a:rPr lang="es-CO" smtClean="0"/>
              <a:t>‹Nº›</a:t>
            </a:fld>
            <a:endParaRPr lang="es-CO" dirty="0"/>
          </a:p>
        </p:txBody>
      </p:sp>
    </p:spTree>
    <p:extLst>
      <p:ext uri="{BB962C8B-B14F-4D97-AF65-F5344CB8AC3E}">
        <p14:creationId xmlns:p14="http://schemas.microsoft.com/office/powerpoint/2010/main" val="3327206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58E867-30AC-DBD0-C2DE-910AB0EDA940}"/>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BFFF2CB-D0FA-27CD-4D0C-A7E58412E8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BBBBA966-7761-C877-1723-878518667A9E}"/>
              </a:ext>
            </a:extLst>
          </p:cNvPr>
          <p:cNvSpPr>
            <a:spLocks noGrp="1"/>
          </p:cNvSpPr>
          <p:nvPr>
            <p:ph type="dt" sz="half" idx="10"/>
          </p:nvPr>
        </p:nvSpPr>
        <p:spPr/>
        <p:txBody>
          <a:bodyPr/>
          <a:lstStyle/>
          <a:p>
            <a:fld id="{73D43AF4-497E-4D61-B1FA-3017A14A4C7C}" type="datetimeFigureOut">
              <a:rPr lang="es-CO" smtClean="0"/>
              <a:t>28/06/2023</a:t>
            </a:fld>
            <a:endParaRPr lang="es-CO" dirty="0"/>
          </a:p>
        </p:txBody>
      </p:sp>
      <p:sp>
        <p:nvSpPr>
          <p:cNvPr id="5" name="Marcador de pie de página 4">
            <a:extLst>
              <a:ext uri="{FF2B5EF4-FFF2-40B4-BE49-F238E27FC236}">
                <a16:creationId xmlns:a16="http://schemas.microsoft.com/office/drawing/2014/main" id="{2A9DAFAE-DF6D-7B63-F58F-79535EBC75AE}"/>
              </a:ext>
            </a:extLst>
          </p:cNvPr>
          <p:cNvSpPr>
            <a:spLocks noGrp="1"/>
          </p:cNvSpPr>
          <p:nvPr>
            <p:ph type="ftr" sz="quarter" idx="11"/>
          </p:nvPr>
        </p:nvSpPr>
        <p:spPr/>
        <p:txBody>
          <a:bodyPr/>
          <a:lstStyle/>
          <a:p>
            <a:endParaRPr lang="es-CO" dirty="0"/>
          </a:p>
        </p:txBody>
      </p:sp>
      <p:sp>
        <p:nvSpPr>
          <p:cNvPr id="6" name="Marcador de número de diapositiva 5">
            <a:extLst>
              <a:ext uri="{FF2B5EF4-FFF2-40B4-BE49-F238E27FC236}">
                <a16:creationId xmlns:a16="http://schemas.microsoft.com/office/drawing/2014/main" id="{11AB9AE8-1B51-55A7-FD72-139D14FC9A0B}"/>
              </a:ext>
            </a:extLst>
          </p:cNvPr>
          <p:cNvSpPr>
            <a:spLocks noGrp="1"/>
          </p:cNvSpPr>
          <p:nvPr>
            <p:ph type="sldNum" sz="quarter" idx="12"/>
          </p:nvPr>
        </p:nvSpPr>
        <p:spPr/>
        <p:txBody>
          <a:bodyPr/>
          <a:lstStyle/>
          <a:p>
            <a:fld id="{7A233887-C7C6-45FA-9853-83C202A01E53}" type="slidenum">
              <a:rPr lang="es-CO" smtClean="0"/>
              <a:t>‹Nº›</a:t>
            </a:fld>
            <a:endParaRPr lang="es-CO" dirty="0"/>
          </a:p>
        </p:txBody>
      </p:sp>
    </p:spTree>
    <p:extLst>
      <p:ext uri="{BB962C8B-B14F-4D97-AF65-F5344CB8AC3E}">
        <p14:creationId xmlns:p14="http://schemas.microsoft.com/office/powerpoint/2010/main" val="1385599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AC193F1-D823-DB45-4233-FFE25EEAC0C0}"/>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11EBB00D-821A-DDD8-63B8-730D6F52A2C4}"/>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67A88756-C29F-E272-3FBE-3D1920E4B17D}"/>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E59D1973-6ECC-3FB7-8234-BB63BAEDC2E4}"/>
              </a:ext>
            </a:extLst>
          </p:cNvPr>
          <p:cNvSpPr>
            <a:spLocks noGrp="1"/>
          </p:cNvSpPr>
          <p:nvPr>
            <p:ph type="dt" sz="half" idx="10"/>
          </p:nvPr>
        </p:nvSpPr>
        <p:spPr/>
        <p:txBody>
          <a:bodyPr/>
          <a:lstStyle/>
          <a:p>
            <a:fld id="{73D43AF4-497E-4D61-B1FA-3017A14A4C7C}" type="datetimeFigureOut">
              <a:rPr lang="es-CO" smtClean="0"/>
              <a:t>28/06/2023</a:t>
            </a:fld>
            <a:endParaRPr lang="es-CO" dirty="0"/>
          </a:p>
        </p:txBody>
      </p:sp>
      <p:sp>
        <p:nvSpPr>
          <p:cNvPr id="6" name="Marcador de pie de página 5">
            <a:extLst>
              <a:ext uri="{FF2B5EF4-FFF2-40B4-BE49-F238E27FC236}">
                <a16:creationId xmlns:a16="http://schemas.microsoft.com/office/drawing/2014/main" id="{A534B47E-1B39-21AE-395D-05CCEC14F741}"/>
              </a:ext>
            </a:extLst>
          </p:cNvPr>
          <p:cNvSpPr>
            <a:spLocks noGrp="1"/>
          </p:cNvSpPr>
          <p:nvPr>
            <p:ph type="ftr" sz="quarter" idx="11"/>
          </p:nvPr>
        </p:nvSpPr>
        <p:spPr/>
        <p:txBody>
          <a:bodyPr/>
          <a:lstStyle/>
          <a:p>
            <a:endParaRPr lang="es-CO" dirty="0"/>
          </a:p>
        </p:txBody>
      </p:sp>
      <p:sp>
        <p:nvSpPr>
          <p:cNvPr id="7" name="Marcador de número de diapositiva 6">
            <a:extLst>
              <a:ext uri="{FF2B5EF4-FFF2-40B4-BE49-F238E27FC236}">
                <a16:creationId xmlns:a16="http://schemas.microsoft.com/office/drawing/2014/main" id="{C53F13D4-9A99-A622-22A4-23192D0E00F9}"/>
              </a:ext>
            </a:extLst>
          </p:cNvPr>
          <p:cNvSpPr>
            <a:spLocks noGrp="1"/>
          </p:cNvSpPr>
          <p:nvPr>
            <p:ph type="sldNum" sz="quarter" idx="12"/>
          </p:nvPr>
        </p:nvSpPr>
        <p:spPr/>
        <p:txBody>
          <a:bodyPr/>
          <a:lstStyle/>
          <a:p>
            <a:fld id="{7A233887-C7C6-45FA-9853-83C202A01E53}" type="slidenum">
              <a:rPr lang="es-CO" smtClean="0"/>
              <a:t>‹Nº›</a:t>
            </a:fld>
            <a:endParaRPr lang="es-CO" dirty="0"/>
          </a:p>
        </p:txBody>
      </p:sp>
    </p:spTree>
    <p:extLst>
      <p:ext uri="{BB962C8B-B14F-4D97-AF65-F5344CB8AC3E}">
        <p14:creationId xmlns:p14="http://schemas.microsoft.com/office/powerpoint/2010/main" val="1545209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C6BD6D-6459-3D2D-90CE-F4672CCFFB71}"/>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AEEA9E97-C510-29DF-64E0-3E3F1B1B47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15EC3E2-6D81-2200-5E15-041B89731DC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CD6972D-5B91-D5BE-41DD-689F2B687C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C165D4ED-02CF-31F2-30DF-FFDB9A56D75B}"/>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8A615217-03B1-A04A-51EC-9D3D563DBF46}"/>
              </a:ext>
            </a:extLst>
          </p:cNvPr>
          <p:cNvSpPr>
            <a:spLocks noGrp="1"/>
          </p:cNvSpPr>
          <p:nvPr>
            <p:ph type="dt" sz="half" idx="10"/>
          </p:nvPr>
        </p:nvSpPr>
        <p:spPr/>
        <p:txBody>
          <a:bodyPr/>
          <a:lstStyle/>
          <a:p>
            <a:fld id="{73D43AF4-497E-4D61-B1FA-3017A14A4C7C}" type="datetimeFigureOut">
              <a:rPr lang="es-CO" smtClean="0"/>
              <a:t>28/06/2023</a:t>
            </a:fld>
            <a:endParaRPr lang="es-CO" dirty="0"/>
          </a:p>
        </p:txBody>
      </p:sp>
      <p:sp>
        <p:nvSpPr>
          <p:cNvPr id="8" name="Marcador de pie de página 7">
            <a:extLst>
              <a:ext uri="{FF2B5EF4-FFF2-40B4-BE49-F238E27FC236}">
                <a16:creationId xmlns:a16="http://schemas.microsoft.com/office/drawing/2014/main" id="{C9037006-DDBB-8124-21BE-98A5E4976C81}"/>
              </a:ext>
            </a:extLst>
          </p:cNvPr>
          <p:cNvSpPr>
            <a:spLocks noGrp="1"/>
          </p:cNvSpPr>
          <p:nvPr>
            <p:ph type="ftr" sz="quarter" idx="11"/>
          </p:nvPr>
        </p:nvSpPr>
        <p:spPr/>
        <p:txBody>
          <a:bodyPr/>
          <a:lstStyle/>
          <a:p>
            <a:endParaRPr lang="es-CO" dirty="0"/>
          </a:p>
        </p:txBody>
      </p:sp>
      <p:sp>
        <p:nvSpPr>
          <p:cNvPr id="9" name="Marcador de número de diapositiva 8">
            <a:extLst>
              <a:ext uri="{FF2B5EF4-FFF2-40B4-BE49-F238E27FC236}">
                <a16:creationId xmlns:a16="http://schemas.microsoft.com/office/drawing/2014/main" id="{D283F86B-F811-3FC6-3059-796C920FE434}"/>
              </a:ext>
            </a:extLst>
          </p:cNvPr>
          <p:cNvSpPr>
            <a:spLocks noGrp="1"/>
          </p:cNvSpPr>
          <p:nvPr>
            <p:ph type="sldNum" sz="quarter" idx="12"/>
          </p:nvPr>
        </p:nvSpPr>
        <p:spPr/>
        <p:txBody>
          <a:bodyPr/>
          <a:lstStyle/>
          <a:p>
            <a:fld id="{7A233887-C7C6-45FA-9853-83C202A01E53}" type="slidenum">
              <a:rPr lang="es-CO" smtClean="0"/>
              <a:t>‹Nº›</a:t>
            </a:fld>
            <a:endParaRPr lang="es-CO" dirty="0"/>
          </a:p>
        </p:txBody>
      </p:sp>
    </p:spTree>
    <p:extLst>
      <p:ext uri="{BB962C8B-B14F-4D97-AF65-F5344CB8AC3E}">
        <p14:creationId xmlns:p14="http://schemas.microsoft.com/office/powerpoint/2010/main" val="580315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CA03BD-7846-4C05-6A30-A7C6BEA236F1}"/>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A0B60D36-196C-09B0-E2F0-E413F504C4D0}"/>
              </a:ext>
            </a:extLst>
          </p:cNvPr>
          <p:cNvSpPr>
            <a:spLocks noGrp="1"/>
          </p:cNvSpPr>
          <p:nvPr>
            <p:ph type="dt" sz="half" idx="10"/>
          </p:nvPr>
        </p:nvSpPr>
        <p:spPr/>
        <p:txBody>
          <a:bodyPr/>
          <a:lstStyle/>
          <a:p>
            <a:fld id="{73D43AF4-497E-4D61-B1FA-3017A14A4C7C}" type="datetimeFigureOut">
              <a:rPr lang="es-CO" smtClean="0"/>
              <a:t>28/06/2023</a:t>
            </a:fld>
            <a:endParaRPr lang="es-CO" dirty="0"/>
          </a:p>
        </p:txBody>
      </p:sp>
      <p:sp>
        <p:nvSpPr>
          <p:cNvPr id="4" name="Marcador de pie de página 3">
            <a:extLst>
              <a:ext uri="{FF2B5EF4-FFF2-40B4-BE49-F238E27FC236}">
                <a16:creationId xmlns:a16="http://schemas.microsoft.com/office/drawing/2014/main" id="{A286B957-2523-8A25-5FD4-2C5BED775E3D}"/>
              </a:ext>
            </a:extLst>
          </p:cNvPr>
          <p:cNvSpPr>
            <a:spLocks noGrp="1"/>
          </p:cNvSpPr>
          <p:nvPr>
            <p:ph type="ftr" sz="quarter" idx="11"/>
          </p:nvPr>
        </p:nvSpPr>
        <p:spPr/>
        <p:txBody>
          <a:bodyPr/>
          <a:lstStyle/>
          <a:p>
            <a:endParaRPr lang="es-CO" dirty="0"/>
          </a:p>
        </p:txBody>
      </p:sp>
      <p:sp>
        <p:nvSpPr>
          <p:cNvPr id="5" name="Marcador de número de diapositiva 4">
            <a:extLst>
              <a:ext uri="{FF2B5EF4-FFF2-40B4-BE49-F238E27FC236}">
                <a16:creationId xmlns:a16="http://schemas.microsoft.com/office/drawing/2014/main" id="{44FCAE91-ED85-97E7-8E30-31D7C38B79D8}"/>
              </a:ext>
            </a:extLst>
          </p:cNvPr>
          <p:cNvSpPr>
            <a:spLocks noGrp="1"/>
          </p:cNvSpPr>
          <p:nvPr>
            <p:ph type="sldNum" sz="quarter" idx="12"/>
          </p:nvPr>
        </p:nvSpPr>
        <p:spPr/>
        <p:txBody>
          <a:bodyPr/>
          <a:lstStyle/>
          <a:p>
            <a:fld id="{7A233887-C7C6-45FA-9853-83C202A01E53}" type="slidenum">
              <a:rPr lang="es-CO" smtClean="0"/>
              <a:t>‹Nº›</a:t>
            </a:fld>
            <a:endParaRPr lang="es-CO" dirty="0"/>
          </a:p>
        </p:txBody>
      </p:sp>
    </p:spTree>
    <p:extLst>
      <p:ext uri="{BB962C8B-B14F-4D97-AF65-F5344CB8AC3E}">
        <p14:creationId xmlns:p14="http://schemas.microsoft.com/office/powerpoint/2010/main" val="463172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2AD60983-611C-BC7B-71ED-701C45C87DE6}"/>
              </a:ext>
            </a:extLst>
          </p:cNvPr>
          <p:cNvSpPr>
            <a:spLocks noGrp="1"/>
          </p:cNvSpPr>
          <p:nvPr>
            <p:ph type="dt" sz="half" idx="10"/>
          </p:nvPr>
        </p:nvSpPr>
        <p:spPr/>
        <p:txBody>
          <a:bodyPr/>
          <a:lstStyle/>
          <a:p>
            <a:fld id="{73D43AF4-497E-4D61-B1FA-3017A14A4C7C}" type="datetimeFigureOut">
              <a:rPr lang="es-CO" smtClean="0"/>
              <a:t>28/06/2023</a:t>
            </a:fld>
            <a:endParaRPr lang="es-CO" dirty="0"/>
          </a:p>
        </p:txBody>
      </p:sp>
      <p:sp>
        <p:nvSpPr>
          <p:cNvPr id="3" name="Marcador de pie de página 2">
            <a:extLst>
              <a:ext uri="{FF2B5EF4-FFF2-40B4-BE49-F238E27FC236}">
                <a16:creationId xmlns:a16="http://schemas.microsoft.com/office/drawing/2014/main" id="{FD807416-5899-1D63-4899-D63B3613E966}"/>
              </a:ext>
            </a:extLst>
          </p:cNvPr>
          <p:cNvSpPr>
            <a:spLocks noGrp="1"/>
          </p:cNvSpPr>
          <p:nvPr>
            <p:ph type="ftr" sz="quarter" idx="11"/>
          </p:nvPr>
        </p:nvSpPr>
        <p:spPr/>
        <p:txBody>
          <a:bodyPr/>
          <a:lstStyle/>
          <a:p>
            <a:endParaRPr lang="es-CO" dirty="0"/>
          </a:p>
        </p:txBody>
      </p:sp>
      <p:sp>
        <p:nvSpPr>
          <p:cNvPr id="4" name="Marcador de número de diapositiva 3">
            <a:extLst>
              <a:ext uri="{FF2B5EF4-FFF2-40B4-BE49-F238E27FC236}">
                <a16:creationId xmlns:a16="http://schemas.microsoft.com/office/drawing/2014/main" id="{372D0888-6EC2-C74A-0D67-E2B7B9CDC269}"/>
              </a:ext>
            </a:extLst>
          </p:cNvPr>
          <p:cNvSpPr>
            <a:spLocks noGrp="1"/>
          </p:cNvSpPr>
          <p:nvPr>
            <p:ph type="sldNum" sz="quarter" idx="12"/>
          </p:nvPr>
        </p:nvSpPr>
        <p:spPr/>
        <p:txBody>
          <a:bodyPr/>
          <a:lstStyle/>
          <a:p>
            <a:fld id="{7A233887-C7C6-45FA-9853-83C202A01E53}" type="slidenum">
              <a:rPr lang="es-CO" smtClean="0"/>
              <a:t>‹Nº›</a:t>
            </a:fld>
            <a:endParaRPr lang="es-CO" dirty="0"/>
          </a:p>
        </p:txBody>
      </p:sp>
    </p:spTree>
    <p:extLst>
      <p:ext uri="{BB962C8B-B14F-4D97-AF65-F5344CB8AC3E}">
        <p14:creationId xmlns:p14="http://schemas.microsoft.com/office/powerpoint/2010/main" val="1206950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E1AFD2-904F-7AAD-0A5E-C6352F05D0C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C569FDBB-0D4C-A875-75F5-C20B4CE02F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D261C6A-1796-37EC-C4CC-D61E3D3F6A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CEE70C89-F9A2-30C6-F393-22494AF8D9EA}"/>
              </a:ext>
            </a:extLst>
          </p:cNvPr>
          <p:cNvSpPr>
            <a:spLocks noGrp="1"/>
          </p:cNvSpPr>
          <p:nvPr>
            <p:ph type="dt" sz="half" idx="10"/>
          </p:nvPr>
        </p:nvSpPr>
        <p:spPr/>
        <p:txBody>
          <a:bodyPr/>
          <a:lstStyle/>
          <a:p>
            <a:fld id="{73D43AF4-497E-4D61-B1FA-3017A14A4C7C}" type="datetimeFigureOut">
              <a:rPr lang="es-CO" smtClean="0"/>
              <a:t>28/06/2023</a:t>
            </a:fld>
            <a:endParaRPr lang="es-CO" dirty="0"/>
          </a:p>
        </p:txBody>
      </p:sp>
      <p:sp>
        <p:nvSpPr>
          <p:cNvPr id="6" name="Marcador de pie de página 5">
            <a:extLst>
              <a:ext uri="{FF2B5EF4-FFF2-40B4-BE49-F238E27FC236}">
                <a16:creationId xmlns:a16="http://schemas.microsoft.com/office/drawing/2014/main" id="{8E3BFF7E-C13F-F120-56C7-3C0D61D1B049}"/>
              </a:ext>
            </a:extLst>
          </p:cNvPr>
          <p:cNvSpPr>
            <a:spLocks noGrp="1"/>
          </p:cNvSpPr>
          <p:nvPr>
            <p:ph type="ftr" sz="quarter" idx="11"/>
          </p:nvPr>
        </p:nvSpPr>
        <p:spPr/>
        <p:txBody>
          <a:bodyPr/>
          <a:lstStyle/>
          <a:p>
            <a:endParaRPr lang="es-CO" dirty="0"/>
          </a:p>
        </p:txBody>
      </p:sp>
      <p:sp>
        <p:nvSpPr>
          <p:cNvPr id="7" name="Marcador de número de diapositiva 6">
            <a:extLst>
              <a:ext uri="{FF2B5EF4-FFF2-40B4-BE49-F238E27FC236}">
                <a16:creationId xmlns:a16="http://schemas.microsoft.com/office/drawing/2014/main" id="{EF69A09F-4588-3F47-730E-640F51904F04}"/>
              </a:ext>
            </a:extLst>
          </p:cNvPr>
          <p:cNvSpPr>
            <a:spLocks noGrp="1"/>
          </p:cNvSpPr>
          <p:nvPr>
            <p:ph type="sldNum" sz="quarter" idx="12"/>
          </p:nvPr>
        </p:nvSpPr>
        <p:spPr/>
        <p:txBody>
          <a:bodyPr/>
          <a:lstStyle/>
          <a:p>
            <a:fld id="{7A233887-C7C6-45FA-9853-83C202A01E53}" type="slidenum">
              <a:rPr lang="es-CO" smtClean="0"/>
              <a:t>‹Nº›</a:t>
            </a:fld>
            <a:endParaRPr lang="es-CO" dirty="0"/>
          </a:p>
        </p:txBody>
      </p:sp>
    </p:spTree>
    <p:extLst>
      <p:ext uri="{BB962C8B-B14F-4D97-AF65-F5344CB8AC3E}">
        <p14:creationId xmlns:p14="http://schemas.microsoft.com/office/powerpoint/2010/main" val="8118051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258D66-9191-7FBE-1281-44B66E03459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0F5CCED2-47D6-F133-069E-C50AFCD453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dirty="0"/>
          </a:p>
        </p:txBody>
      </p:sp>
      <p:sp>
        <p:nvSpPr>
          <p:cNvPr id="4" name="Marcador de texto 3">
            <a:extLst>
              <a:ext uri="{FF2B5EF4-FFF2-40B4-BE49-F238E27FC236}">
                <a16:creationId xmlns:a16="http://schemas.microsoft.com/office/drawing/2014/main" id="{8B1F4651-D52A-F88E-1871-2098E14903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18A4157-2B58-01F2-3F71-56A5270B981E}"/>
              </a:ext>
            </a:extLst>
          </p:cNvPr>
          <p:cNvSpPr>
            <a:spLocks noGrp="1"/>
          </p:cNvSpPr>
          <p:nvPr>
            <p:ph type="dt" sz="half" idx="10"/>
          </p:nvPr>
        </p:nvSpPr>
        <p:spPr/>
        <p:txBody>
          <a:bodyPr/>
          <a:lstStyle/>
          <a:p>
            <a:fld id="{73D43AF4-497E-4D61-B1FA-3017A14A4C7C}" type="datetimeFigureOut">
              <a:rPr lang="es-CO" smtClean="0"/>
              <a:t>28/06/2023</a:t>
            </a:fld>
            <a:endParaRPr lang="es-CO" dirty="0"/>
          </a:p>
        </p:txBody>
      </p:sp>
      <p:sp>
        <p:nvSpPr>
          <p:cNvPr id="6" name="Marcador de pie de página 5">
            <a:extLst>
              <a:ext uri="{FF2B5EF4-FFF2-40B4-BE49-F238E27FC236}">
                <a16:creationId xmlns:a16="http://schemas.microsoft.com/office/drawing/2014/main" id="{DE5E9EC9-EB4D-D35C-FD14-6751E296C0E7}"/>
              </a:ext>
            </a:extLst>
          </p:cNvPr>
          <p:cNvSpPr>
            <a:spLocks noGrp="1"/>
          </p:cNvSpPr>
          <p:nvPr>
            <p:ph type="ftr" sz="quarter" idx="11"/>
          </p:nvPr>
        </p:nvSpPr>
        <p:spPr/>
        <p:txBody>
          <a:bodyPr/>
          <a:lstStyle/>
          <a:p>
            <a:endParaRPr lang="es-CO" dirty="0"/>
          </a:p>
        </p:txBody>
      </p:sp>
      <p:sp>
        <p:nvSpPr>
          <p:cNvPr id="7" name="Marcador de número de diapositiva 6">
            <a:extLst>
              <a:ext uri="{FF2B5EF4-FFF2-40B4-BE49-F238E27FC236}">
                <a16:creationId xmlns:a16="http://schemas.microsoft.com/office/drawing/2014/main" id="{80EC6902-E18D-7C32-838A-E2C709BE15CD}"/>
              </a:ext>
            </a:extLst>
          </p:cNvPr>
          <p:cNvSpPr>
            <a:spLocks noGrp="1"/>
          </p:cNvSpPr>
          <p:nvPr>
            <p:ph type="sldNum" sz="quarter" idx="12"/>
          </p:nvPr>
        </p:nvSpPr>
        <p:spPr/>
        <p:txBody>
          <a:bodyPr/>
          <a:lstStyle/>
          <a:p>
            <a:fld id="{7A233887-C7C6-45FA-9853-83C202A01E53}" type="slidenum">
              <a:rPr lang="es-CO" smtClean="0"/>
              <a:t>‹Nº›</a:t>
            </a:fld>
            <a:endParaRPr lang="es-CO" dirty="0"/>
          </a:p>
        </p:txBody>
      </p:sp>
    </p:spTree>
    <p:extLst>
      <p:ext uri="{BB962C8B-B14F-4D97-AF65-F5344CB8AC3E}">
        <p14:creationId xmlns:p14="http://schemas.microsoft.com/office/powerpoint/2010/main" val="78758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D16A810D-8BA8-29F3-5C35-CC8D4341D0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46B79275-BD50-3198-F597-B60856F7FDB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EA4BE159-E08C-04E7-BE8F-ABE7CE3BF1A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D43AF4-497E-4D61-B1FA-3017A14A4C7C}" type="datetimeFigureOut">
              <a:rPr lang="es-CO" smtClean="0"/>
              <a:t>28/06/2023</a:t>
            </a:fld>
            <a:endParaRPr lang="es-CO" dirty="0"/>
          </a:p>
        </p:txBody>
      </p:sp>
      <p:sp>
        <p:nvSpPr>
          <p:cNvPr id="5" name="Marcador de pie de página 4">
            <a:extLst>
              <a:ext uri="{FF2B5EF4-FFF2-40B4-BE49-F238E27FC236}">
                <a16:creationId xmlns:a16="http://schemas.microsoft.com/office/drawing/2014/main" id="{EB8B84E7-B40B-37FD-C4A5-680E83D9DA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dirty="0"/>
          </a:p>
        </p:txBody>
      </p:sp>
      <p:sp>
        <p:nvSpPr>
          <p:cNvPr id="6" name="Marcador de número de diapositiva 5">
            <a:extLst>
              <a:ext uri="{FF2B5EF4-FFF2-40B4-BE49-F238E27FC236}">
                <a16:creationId xmlns:a16="http://schemas.microsoft.com/office/drawing/2014/main" id="{0C19C6A9-E977-4EEE-F640-9F8039EA24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233887-C7C6-45FA-9853-83C202A01E53}" type="slidenum">
              <a:rPr lang="es-CO" smtClean="0"/>
              <a:t>‹Nº›</a:t>
            </a:fld>
            <a:endParaRPr lang="es-CO" dirty="0"/>
          </a:p>
        </p:txBody>
      </p:sp>
    </p:spTree>
    <p:extLst>
      <p:ext uri="{BB962C8B-B14F-4D97-AF65-F5344CB8AC3E}">
        <p14:creationId xmlns:p14="http://schemas.microsoft.com/office/powerpoint/2010/main" val="88100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13.xml"/><Relationship Id="rId13" Type="http://schemas.openxmlformats.org/officeDocument/2006/relationships/diagramColors" Target="../diagrams/colors14.xml"/><Relationship Id="rId3" Type="http://schemas.openxmlformats.org/officeDocument/2006/relationships/image" Target="../media/image3.jpeg"/><Relationship Id="rId7" Type="http://schemas.openxmlformats.org/officeDocument/2006/relationships/diagramQuickStyle" Target="../diagrams/quickStyle13.xml"/><Relationship Id="rId12" Type="http://schemas.openxmlformats.org/officeDocument/2006/relationships/diagramQuickStyle" Target="../diagrams/quickStyle14.xml"/><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diagramLayout" Target="../diagrams/layout13.xml"/><Relationship Id="rId11" Type="http://schemas.openxmlformats.org/officeDocument/2006/relationships/diagramLayout" Target="../diagrams/layout14.xml"/><Relationship Id="rId5" Type="http://schemas.openxmlformats.org/officeDocument/2006/relationships/diagramData" Target="../diagrams/data13.xml"/><Relationship Id="rId10" Type="http://schemas.openxmlformats.org/officeDocument/2006/relationships/diagramData" Target="../diagrams/data14.xml"/><Relationship Id="rId4" Type="http://schemas.openxmlformats.org/officeDocument/2006/relationships/image" Target="../media/image1.jpeg"/><Relationship Id="rId9" Type="http://schemas.microsoft.com/office/2007/relationships/diagramDrawing" Target="../diagrams/drawing13.xml"/><Relationship Id="rId14" Type="http://schemas.microsoft.com/office/2007/relationships/diagramDrawing" Target="../diagrams/drawing14.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15.xml"/><Relationship Id="rId3" Type="http://schemas.openxmlformats.org/officeDocument/2006/relationships/image" Target="../media/image2.jpeg"/><Relationship Id="rId7" Type="http://schemas.openxmlformats.org/officeDocument/2006/relationships/diagramQuickStyle" Target="../diagrams/quickStyle15.xml"/><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diagramLayout" Target="../diagrams/layout15.xml"/><Relationship Id="rId11" Type="http://schemas.openxmlformats.org/officeDocument/2006/relationships/image" Target="../media/image9.jpg"/><Relationship Id="rId5" Type="http://schemas.openxmlformats.org/officeDocument/2006/relationships/diagramData" Target="../diagrams/data15.xml"/><Relationship Id="rId10" Type="http://schemas.openxmlformats.org/officeDocument/2006/relationships/image" Target="../media/image8.jpeg"/><Relationship Id="rId4" Type="http://schemas.openxmlformats.org/officeDocument/2006/relationships/image" Target="../media/image3.jpeg"/><Relationship Id="rId9" Type="http://schemas.microsoft.com/office/2007/relationships/diagramDrawing" Target="../diagrams/drawing15.xml"/></Relationships>
</file>

<file path=ppt/slides/_rels/slide12.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3.jpeg"/><Relationship Id="rId7" Type="http://schemas.openxmlformats.org/officeDocument/2006/relationships/image" Target="../media/image10.jp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9.jpg"/><Relationship Id="rId5" Type="http://schemas.openxmlformats.org/officeDocument/2006/relationships/image" Target="../media/image8.jpeg"/><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7.pn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diagramQuickStyle" Target="../diagrams/quickStyle2.xml"/><Relationship Id="rId3" Type="http://schemas.openxmlformats.org/officeDocument/2006/relationships/image" Target="../media/image3.jpeg"/><Relationship Id="rId7" Type="http://schemas.openxmlformats.org/officeDocument/2006/relationships/diagramQuickStyle" Target="../diagrams/quickStyle1.xml"/><Relationship Id="rId12" Type="http://schemas.openxmlformats.org/officeDocument/2006/relationships/diagramLayout" Target="../diagrams/layout2.xml"/><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diagramLayout" Target="../diagrams/layout1.xml"/><Relationship Id="rId11" Type="http://schemas.openxmlformats.org/officeDocument/2006/relationships/diagramData" Target="../diagrams/data2.xml"/><Relationship Id="rId5" Type="http://schemas.openxmlformats.org/officeDocument/2006/relationships/diagramData" Target="../diagrams/data1.xml"/><Relationship Id="rId15" Type="http://schemas.microsoft.com/office/2007/relationships/diagramDrawing" Target="../diagrams/drawing2.xml"/><Relationship Id="rId10" Type="http://schemas.openxmlformats.org/officeDocument/2006/relationships/image" Target="../media/image7.png"/><Relationship Id="rId4" Type="http://schemas.openxmlformats.org/officeDocument/2006/relationships/image" Target="../media/image1.jpeg"/><Relationship Id="rId9" Type="http://schemas.microsoft.com/office/2007/relationships/diagramDrawing" Target="../diagrams/drawing1.xml"/><Relationship Id="rId14" Type="http://schemas.openxmlformats.org/officeDocument/2006/relationships/diagramColors" Target="../diagrams/colors2.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3.xml"/><Relationship Id="rId13" Type="http://schemas.openxmlformats.org/officeDocument/2006/relationships/diagramColors" Target="../diagrams/colors4.xml"/><Relationship Id="rId18" Type="http://schemas.openxmlformats.org/officeDocument/2006/relationships/diagramColors" Target="../diagrams/colors5.xml"/><Relationship Id="rId3" Type="http://schemas.openxmlformats.org/officeDocument/2006/relationships/image" Target="../media/image2.jpeg"/><Relationship Id="rId7" Type="http://schemas.openxmlformats.org/officeDocument/2006/relationships/diagramQuickStyle" Target="../diagrams/quickStyle3.xml"/><Relationship Id="rId12" Type="http://schemas.openxmlformats.org/officeDocument/2006/relationships/diagramQuickStyle" Target="../diagrams/quickStyle4.xml"/><Relationship Id="rId17" Type="http://schemas.openxmlformats.org/officeDocument/2006/relationships/diagramQuickStyle" Target="../diagrams/quickStyle5.xml"/><Relationship Id="rId2" Type="http://schemas.openxmlformats.org/officeDocument/2006/relationships/image" Target="../media/image1.jpeg"/><Relationship Id="rId16" Type="http://schemas.openxmlformats.org/officeDocument/2006/relationships/diagramLayout" Target="../diagrams/layout5.xml"/><Relationship Id="rId1" Type="http://schemas.openxmlformats.org/officeDocument/2006/relationships/slideLayout" Target="../slideLayouts/slideLayout6.xml"/><Relationship Id="rId6" Type="http://schemas.openxmlformats.org/officeDocument/2006/relationships/diagramLayout" Target="../diagrams/layout3.xml"/><Relationship Id="rId11" Type="http://schemas.openxmlformats.org/officeDocument/2006/relationships/diagramLayout" Target="../diagrams/layout4.xml"/><Relationship Id="rId5" Type="http://schemas.openxmlformats.org/officeDocument/2006/relationships/diagramData" Target="../diagrams/data3.xml"/><Relationship Id="rId15" Type="http://schemas.openxmlformats.org/officeDocument/2006/relationships/diagramData" Target="../diagrams/data5.xml"/><Relationship Id="rId10" Type="http://schemas.openxmlformats.org/officeDocument/2006/relationships/diagramData" Target="../diagrams/data4.xml"/><Relationship Id="rId19" Type="http://schemas.microsoft.com/office/2007/relationships/diagramDrawing" Target="../diagrams/drawing5.xml"/><Relationship Id="rId4" Type="http://schemas.openxmlformats.org/officeDocument/2006/relationships/image" Target="../media/image3.jpeg"/><Relationship Id="rId9" Type="http://schemas.microsoft.com/office/2007/relationships/diagramDrawing" Target="../diagrams/drawing3.xml"/><Relationship Id="rId14" Type="http://schemas.microsoft.com/office/2007/relationships/diagramDrawing" Target="../diagrams/drawing4.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6.xml"/><Relationship Id="rId13" Type="http://schemas.openxmlformats.org/officeDocument/2006/relationships/diagramColors" Target="../diagrams/colors7.xml"/><Relationship Id="rId3" Type="http://schemas.openxmlformats.org/officeDocument/2006/relationships/image" Target="../media/image3.jpeg"/><Relationship Id="rId7" Type="http://schemas.openxmlformats.org/officeDocument/2006/relationships/diagramQuickStyle" Target="../diagrams/quickStyle6.xml"/><Relationship Id="rId12" Type="http://schemas.openxmlformats.org/officeDocument/2006/relationships/diagramQuickStyle" Target="../diagrams/quickStyle7.xml"/><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diagramLayout" Target="../diagrams/layout6.xml"/><Relationship Id="rId11" Type="http://schemas.openxmlformats.org/officeDocument/2006/relationships/diagramLayout" Target="../diagrams/layout7.xml"/><Relationship Id="rId5" Type="http://schemas.openxmlformats.org/officeDocument/2006/relationships/diagramData" Target="../diagrams/data6.xml"/><Relationship Id="rId10" Type="http://schemas.openxmlformats.org/officeDocument/2006/relationships/diagramData" Target="../diagrams/data7.xml"/><Relationship Id="rId4" Type="http://schemas.openxmlformats.org/officeDocument/2006/relationships/image" Target="../media/image1.jpeg"/><Relationship Id="rId9" Type="http://schemas.microsoft.com/office/2007/relationships/diagramDrawing" Target="../diagrams/drawing6.xml"/><Relationship Id="rId14" Type="http://schemas.microsoft.com/office/2007/relationships/diagramDrawing" Target="../diagrams/drawing7.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image" Target="../media/image2.jpeg"/><Relationship Id="rId7" Type="http://schemas.openxmlformats.org/officeDocument/2006/relationships/diagramQuickStyle" Target="../diagrams/quickStyle8.xml"/><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image" Target="../media/image3.jpeg"/><Relationship Id="rId9" Type="http://schemas.microsoft.com/office/2007/relationships/diagramDrawing" Target="../diagrams/drawing8.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9.xml"/><Relationship Id="rId13" Type="http://schemas.openxmlformats.org/officeDocument/2006/relationships/diagramColors" Target="../diagrams/colors10.xml"/><Relationship Id="rId3" Type="http://schemas.openxmlformats.org/officeDocument/2006/relationships/image" Target="../media/image3.jpeg"/><Relationship Id="rId7" Type="http://schemas.openxmlformats.org/officeDocument/2006/relationships/diagramQuickStyle" Target="../diagrams/quickStyle9.xml"/><Relationship Id="rId12" Type="http://schemas.openxmlformats.org/officeDocument/2006/relationships/diagramQuickStyle" Target="../diagrams/quickStyle10.xml"/><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diagramLayout" Target="../diagrams/layout9.xml"/><Relationship Id="rId11" Type="http://schemas.openxmlformats.org/officeDocument/2006/relationships/diagramLayout" Target="../diagrams/layout10.xml"/><Relationship Id="rId5" Type="http://schemas.openxmlformats.org/officeDocument/2006/relationships/diagramData" Target="../diagrams/data9.xml"/><Relationship Id="rId10" Type="http://schemas.openxmlformats.org/officeDocument/2006/relationships/diagramData" Target="../diagrams/data10.xml"/><Relationship Id="rId4" Type="http://schemas.openxmlformats.org/officeDocument/2006/relationships/image" Target="../media/image1.jpeg"/><Relationship Id="rId9" Type="http://schemas.microsoft.com/office/2007/relationships/diagramDrawing" Target="../diagrams/drawing9.xml"/><Relationship Id="rId14" Type="http://schemas.microsoft.com/office/2007/relationships/diagramDrawing" Target="../diagrams/drawing10.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11.xml"/><Relationship Id="rId13" Type="http://schemas.openxmlformats.org/officeDocument/2006/relationships/diagramColors" Target="../diagrams/colors12.xml"/><Relationship Id="rId3" Type="http://schemas.openxmlformats.org/officeDocument/2006/relationships/image" Target="../media/image2.jpeg"/><Relationship Id="rId7" Type="http://schemas.openxmlformats.org/officeDocument/2006/relationships/diagramQuickStyle" Target="../diagrams/quickStyle11.xml"/><Relationship Id="rId12" Type="http://schemas.openxmlformats.org/officeDocument/2006/relationships/diagramQuickStyle" Target="../diagrams/quickStyle12.xml"/><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diagramLayout" Target="../diagrams/layout11.xml"/><Relationship Id="rId11" Type="http://schemas.openxmlformats.org/officeDocument/2006/relationships/diagramLayout" Target="../diagrams/layout12.xml"/><Relationship Id="rId5" Type="http://schemas.openxmlformats.org/officeDocument/2006/relationships/diagramData" Target="../diagrams/data11.xml"/><Relationship Id="rId10" Type="http://schemas.openxmlformats.org/officeDocument/2006/relationships/diagramData" Target="../diagrams/data12.xml"/><Relationship Id="rId4" Type="http://schemas.openxmlformats.org/officeDocument/2006/relationships/image" Target="../media/image3.jpeg"/><Relationship Id="rId9" Type="http://schemas.microsoft.com/office/2007/relationships/diagramDrawing" Target="../diagrams/drawing11.xml"/><Relationship Id="rId14" Type="http://schemas.microsoft.com/office/2007/relationships/diagramDrawing" Target="../diagrams/drawin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849C714A-6155-2FF4-EBC9-864FF5A4B1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5750"/>
            <a:ext cx="1447800" cy="6572250"/>
          </a:xfrm>
          <a:prstGeom prst="rect">
            <a:avLst/>
          </a:prstGeom>
        </p:spPr>
      </p:pic>
      <p:pic>
        <p:nvPicPr>
          <p:cNvPr id="13" name="Imagen 12">
            <a:extLst>
              <a:ext uri="{FF2B5EF4-FFF2-40B4-BE49-F238E27FC236}">
                <a16:creationId xmlns:a16="http://schemas.microsoft.com/office/drawing/2014/main" id="{D9132027-4ABD-E348-0D50-27C22FBF71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57081" y="2369402"/>
            <a:ext cx="1676400" cy="1609725"/>
          </a:xfrm>
          <a:prstGeom prst="rect">
            <a:avLst/>
          </a:prstGeom>
        </p:spPr>
      </p:pic>
      <p:pic>
        <p:nvPicPr>
          <p:cNvPr id="15" name="Imagen 14">
            <a:extLst>
              <a:ext uri="{FF2B5EF4-FFF2-40B4-BE49-F238E27FC236}">
                <a16:creationId xmlns:a16="http://schemas.microsoft.com/office/drawing/2014/main" id="{68504837-129F-99F4-60DE-09C93225B6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9525" y="-194872"/>
            <a:ext cx="4562475" cy="1657350"/>
          </a:xfrm>
          <a:prstGeom prst="rect">
            <a:avLst/>
          </a:prstGeom>
          <a:ln>
            <a:noFill/>
          </a:ln>
          <a:effectLst>
            <a:softEdge rad="112500"/>
          </a:effectLst>
        </p:spPr>
      </p:pic>
      <p:sp>
        <p:nvSpPr>
          <p:cNvPr id="18" name="CuadroTexto 17">
            <a:extLst>
              <a:ext uri="{FF2B5EF4-FFF2-40B4-BE49-F238E27FC236}">
                <a16:creationId xmlns:a16="http://schemas.microsoft.com/office/drawing/2014/main" id="{382DE515-48F5-5220-4D00-80DA676D5A68}"/>
              </a:ext>
            </a:extLst>
          </p:cNvPr>
          <p:cNvSpPr txBox="1"/>
          <p:nvPr/>
        </p:nvSpPr>
        <p:spPr>
          <a:xfrm>
            <a:off x="858520" y="1657350"/>
            <a:ext cx="9771674" cy="923330"/>
          </a:xfrm>
          <a:prstGeom prst="rect">
            <a:avLst/>
          </a:prstGeom>
          <a:noFill/>
        </p:spPr>
        <p:txBody>
          <a:bodyPr wrap="square" rtlCol="0">
            <a:spAutoFit/>
          </a:bodyPr>
          <a:lstStyle/>
          <a:p>
            <a:pPr algn="ctr"/>
            <a:r>
              <a:rPr lang="es-ES" b="1" dirty="0">
                <a:latin typeface="Arial" panose="020B0604020202020204" pitchFamily="34" charset="0"/>
                <a:cs typeface="Arial" panose="020B0604020202020204" pitchFamily="34" charset="0"/>
              </a:rPr>
              <a:t>DISEÑO DE UN PLAN DE FORTALECIMIENTO ORGANIZACIONAL </a:t>
            </a:r>
          </a:p>
          <a:p>
            <a:pPr algn="ctr"/>
            <a:r>
              <a:rPr lang="es-ES" b="1" dirty="0">
                <a:latin typeface="Arial" panose="020B0604020202020204" pitchFamily="34" charset="0"/>
                <a:cs typeface="Arial" panose="020B0604020202020204" pitchFamily="34" charset="0"/>
              </a:rPr>
              <a:t>PARA EL POSICIONAMIENTO DE LA CONSTRUCTORA DUARCORP S.A.S </a:t>
            </a:r>
          </a:p>
          <a:p>
            <a:pPr algn="ctr"/>
            <a:r>
              <a:rPr lang="es-ES" b="1" dirty="0">
                <a:latin typeface="Arial" panose="020B0604020202020204" pitchFamily="34" charset="0"/>
                <a:cs typeface="Arial" panose="020B0604020202020204" pitchFamily="34" charset="0"/>
              </a:rPr>
              <a:t>EN AGUACHICA CESAR</a:t>
            </a:r>
            <a:endParaRPr lang="es-CO"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23039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D9132027-4ABD-E348-0D50-27C22FBF71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313" y="0"/>
            <a:ext cx="1229193" cy="1180305"/>
          </a:xfrm>
          <a:prstGeom prst="rect">
            <a:avLst/>
          </a:prstGeom>
        </p:spPr>
      </p:pic>
      <p:pic>
        <p:nvPicPr>
          <p:cNvPr id="15" name="Imagen 14">
            <a:extLst>
              <a:ext uri="{FF2B5EF4-FFF2-40B4-BE49-F238E27FC236}">
                <a16:creationId xmlns:a16="http://schemas.microsoft.com/office/drawing/2014/main" id="{68504837-129F-99F4-60DE-09C93225B6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2713220" cy="985595"/>
          </a:xfrm>
          <a:prstGeom prst="rect">
            <a:avLst/>
          </a:prstGeom>
          <a:ln>
            <a:noFill/>
          </a:ln>
          <a:effectLst>
            <a:softEdge rad="112500"/>
          </a:effectLst>
        </p:spPr>
      </p:pic>
      <p:pic>
        <p:nvPicPr>
          <p:cNvPr id="6" name="Imagen 5">
            <a:extLst>
              <a:ext uri="{FF2B5EF4-FFF2-40B4-BE49-F238E27FC236}">
                <a16:creationId xmlns:a16="http://schemas.microsoft.com/office/drawing/2014/main" id="{DC95D569-1BA2-3C39-2627-EFCA31FC8B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81347" y="0"/>
            <a:ext cx="1710652" cy="6858000"/>
          </a:xfrm>
          <a:prstGeom prst="rect">
            <a:avLst/>
          </a:prstGeom>
        </p:spPr>
      </p:pic>
      <p:sp>
        <p:nvSpPr>
          <p:cNvPr id="7" name="2 Rectángulo">
            <a:extLst>
              <a:ext uri="{FF2B5EF4-FFF2-40B4-BE49-F238E27FC236}">
                <a16:creationId xmlns:a16="http://schemas.microsoft.com/office/drawing/2014/main" id="{035F2F96-DF6C-1907-8520-D964D34E3A8D}"/>
              </a:ext>
            </a:extLst>
          </p:cNvPr>
          <p:cNvSpPr/>
          <p:nvPr/>
        </p:nvSpPr>
        <p:spPr>
          <a:xfrm>
            <a:off x="5845912" y="285750"/>
            <a:ext cx="5665012" cy="1077218"/>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Desarrollo de los objetivos</a:t>
            </a:r>
          </a:p>
          <a:p>
            <a:pPr algn="ctr"/>
            <a:r>
              <a:rPr lang="es-ES" sz="3200" b="1" cap="all" dirty="0">
                <a:ln w="0"/>
                <a:solidFill>
                  <a:schemeClr val="accent6">
                    <a:lumMod val="75000"/>
                  </a:schemeClr>
                </a:solidFill>
                <a:effectLst>
                  <a:reflection blurRad="12700" stA="50000" endPos="50000" dist="5000" dir="5400000" sy="-100000" rotWithShape="0"/>
                </a:effectLst>
                <a:latin typeface="Calibri"/>
              </a:rPr>
              <a:t>específicos</a:t>
            </a:r>
          </a:p>
        </p:txBody>
      </p:sp>
      <p:sp>
        <p:nvSpPr>
          <p:cNvPr id="3" name="Rectángulo 2">
            <a:extLst>
              <a:ext uri="{FF2B5EF4-FFF2-40B4-BE49-F238E27FC236}">
                <a16:creationId xmlns:a16="http://schemas.microsoft.com/office/drawing/2014/main" id="{574C20E9-FA16-7E8D-612F-5F206E05383A}"/>
              </a:ext>
            </a:extLst>
          </p:cNvPr>
          <p:cNvSpPr/>
          <p:nvPr/>
        </p:nvSpPr>
        <p:spPr>
          <a:xfrm>
            <a:off x="74605" y="1648830"/>
            <a:ext cx="10406742" cy="1077218"/>
          </a:xfrm>
          <a:prstGeom prst="rect">
            <a:avLst/>
          </a:prstGeom>
          <a:noFill/>
        </p:spPr>
        <p:txBody>
          <a:bodyPr wrap="square" lIns="91440" tIns="45720" rIns="91440" bIns="45720">
            <a:spAutoFit/>
          </a:bodyPr>
          <a:lstStyle/>
          <a:p>
            <a:pPr algn="ctr"/>
            <a:r>
              <a:rPr lang="es-ES" sz="3200" dirty="0">
                <a:ln w="0">
                  <a:solidFill>
                    <a:sysClr val="windowText" lastClr="000000"/>
                  </a:solidFill>
                </a:ln>
                <a:solidFill>
                  <a:sysClr val="windowText" lastClr="000000"/>
                </a:solidFill>
                <a:latin typeface="Calibri" panose="020F0502020204030204" pitchFamily="34" charset="0"/>
                <a:cs typeface="Calibri" panose="020F0502020204030204" pitchFamily="34" charset="0"/>
              </a:rPr>
              <a:t>OBJETIVO 3: PROPUESTA DE PLAN DE FORTALECIMIENTO ORGANIZACIONAL</a:t>
            </a:r>
            <a:endParaRPr lang="es-ES" sz="3200" dirty="0">
              <a:ln w="0">
                <a:solidFill>
                  <a:sysClr val="windowText" lastClr="000000"/>
                </a:solidFill>
              </a:ln>
              <a:solidFill>
                <a:sysClr val="windowText" lastClr="000000"/>
              </a:solidFill>
            </a:endParaRPr>
          </a:p>
        </p:txBody>
      </p:sp>
      <p:graphicFrame>
        <p:nvGraphicFramePr>
          <p:cNvPr id="4" name="Diagrama 3">
            <a:extLst>
              <a:ext uri="{FF2B5EF4-FFF2-40B4-BE49-F238E27FC236}">
                <a16:creationId xmlns:a16="http://schemas.microsoft.com/office/drawing/2014/main" id="{F04B6A77-2D1D-622D-A9C0-6A2614E8F1DD}"/>
              </a:ext>
            </a:extLst>
          </p:cNvPr>
          <p:cNvGraphicFramePr/>
          <p:nvPr>
            <p:extLst>
              <p:ext uri="{D42A27DB-BD31-4B8C-83A1-F6EECF244321}">
                <p14:modId xmlns:p14="http://schemas.microsoft.com/office/powerpoint/2010/main" val="1095106061"/>
              </p:ext>
            </p:extLst>
          </p:nvPr>
        </p:nvGraphicFramePr>
        <p:xfrm>
          <a:off x="1213976" y="3011910"/>
          <a:ext cx="8128000" cy="324374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2 Rectángulo">
            <a:extLst>
              <a:ext uri="{FF2B5EF4-FFF2-40B4-BE49-F238E27FC236}">
                <a16:creationId xmlns:a16="http://schemas.microsoft.com/office/drawing/2014/main" id="{547BF1AF-5E24-EB7B-CD8B-18ED4A053F9A}"/>
              </a:ext>
            </a:extLst>
          </p:cNvPr>
          <p:cNvSpPr/>
          <p:nvPr/>
        </p:nvSpPr>
        <p:spPr>
          <a:xfrm>
            <a:off x="12191999" y="381770"/>
            <a:ext cx="6742872"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Conclusiones y recomendaciones</a:t>
            </a:r>
          </a:p>
        </p:txBody>
      </p:sp>
      <p:graphicFrame>
        <p:nvGraphicFramePr>
          <p:cNvPr id="8" name="Diagrama 7">
            <a:extLst>
              <a:ext uri="{FF2B5EF4-FFF2-40B4-BE49-F238E27FC236}">
                <a16:creationId xmlns:a16="http://schemas.microsoft.com/office/drawing/2014/main" id="{70A09880-6D9F-39D3-8CA7-55143AF9450A}"/>
              </a:ext>
            </a:extLst>
          </p:cNvPr>
          <p:cNvGraphicFramePr/>
          <p:nvPr>
            <p:extLst>
              <p:ext uri="{D42A27DB-BD31-4B8C-83A1-F6EECF244321}">
                <p14:modId xmlns:p14="http://schemas.microsoft.com/office/powerpoint/2010/main" val="2640951939"/>
              </p:ext>
            </p:extLst>
          </p:nvPr>
        </p:nvGraphicFramePr>
        <p:xfrm>
          <a:off x="12881671" y="1439333"/>
          <a:ext cx="9276199" cy="5418667"/>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32630217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EA9D1FC1-FBFA-F343-83DF-D6E8F96816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0"/>
            <a:ext cx="2023147" cy="6858000"/>
          </a:xfrm>
          <a:prstGeom prst="rect">
            <a:avLst/>
          </a:prstGeom>
        </p:spPr>
      </p:pic>
      <p:pic>
        <p:nvPicPr>
          <p:cNvPr id="13" name="Imagen 12">
            <a:extLst>
              <a:ext uri="{FF2B5EF4-FFF2-40B4-BE49-F238E27FC236}">
                <a16:creationId xmlns:a16="http://schemas.microsoft.com/office/drawing/2014/main" id="{D9132027-4ABD-E348-0D50-27C22FBF71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313" y="0"/>
            <a:ext cx="1229193" cy="1180305"/>
          </a:xfrm>
          <a:prstGeom prst="rect">
            <a:avLst/>
          </a:prstGeom>
        </p:spPr>
      </p:pic>
      <p:pic>
        <p:nvPicPr>
          <p:cNvPr id="15" name="Imagen 14">
            <a:extLst>
              <a:ext uri="{FF2B5EF4-FFF2-40B4-BE49-F238E27FC236}">
                <a16:creationId xmlns:a16="http://schemas.microsoft.com/office/drawing/2014/main" id="{68504837-129F-99F4-60DE-09C93225B6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2713220" cy="985595"/>
          </a:xfrm>
          <a:prstGeom prst="rect">
            <a:avLst/>
          </a:prstGeom>
          <a:ln>
            <a:noFill/>
          </a:ln>
          <a:effectLst>
            <a:softEdge rad="112500"/>
          </a:effectLst>
        </p:spPr>
      </p:pic>
      <p:sp>
        <p:nvSpPr>
          <p:cNvPr id="7" name="2 Rectángulo">
            <a:extLst>
              <a:ext uri="{FF2B5EF4-FFF2-40B4-BE49-F238E27FC236}">
                <a16:creationId xmlns:a16="http://schemas.microsoft.com/office/drawing/2014/main" id="{035F2F96-DF6C-1907-8520-D964D34E3A8D}"/>
              </a:ext>
            </a:extLst>
          </p:cNvPr>
          <p:cNvSpPr/>
          <p:nvPr/>
        </p:nvSpPr>
        <p:spPr>
          <a:xfrm>
            <a:off x="5020372" y="400820"/>
            <a:ext cx="6742872"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Conclusiones y recomendaciones</a:t>
            </a:r>
          </a:p>
        </p:txBody>
      </p:sp>
      <p:graphicFrame>
        <p:nvGraphicFramePr>
          <p:cNvPr id="9" name="Diagrama 8">
            <a:extLst>
              <a:ext uri="{FF2B5EF4-FFF2-40B4-BE49-F238E27FC236}">
                <a16:creationId xmlns:a16="http://schemas.microsoft.com/office/drawing/2014/main" id="{21A02AE8-9CDB-BED5-FA0C-450EDAFD9ADC}"/>
              </a:ext>
            </a:extLst>
          </p:cNvPr>
          <p:cNvGraphicFramePr/>
          <p:nvPr>
            <p:extLst>
              <p:ext uri="{D42A27DB-BD31-4B8C-83A1-F6EECF244321}">
                <p14:modId xmlns:p14="http://schemas.microsoft.com/office/powerpoint/2010/main" val="3794404366"/>
              </p:ext>
            </p:extLst>
          </p:nvPr>
        </p:nvGraphicFramePr>
        <p:xfrm>
          <a:off x="956371" y="1439333"/>
          <a:ext cx="9276199"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3" name="Imagen 2">
            <a:extLst>
              <a:ext uri="{FF2B5EF4-FFF2-40B4-BE49-F238E27FC236}">
                <a16:creationId xmlns:a16="http://schemas.microsoft.com/office/drawing/2014/main" id="{C23D8BF9-5A6D-7114-60CE-45864783AA2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r="1714" b="5324"/>
          <a:stretch/>
        </p:blipFill>
        <p:spPr bwMode="auto">
          <a:xfrm>
            <a:off x="12440776" y="1439333"/>
            <a:ext cx="3525792" cy="4807170"/>
          </a:xfrm>
          <a:prstGeom prst="rect">
            <a:avLst/>
          </a:prstGeom>
          <a:ln>
            <a:noFill/>
          </a:ln>
          <a:extLst>
            <a:ext uri="{53640926-AAD7-44D8-BBD7-CCE9431645EC}">
              <a14:shadowObscured xmlns:a14="http://schemas.microsoft.com/office/drawing/2010/main"/>
            </a:ext>
          </a:extLst>
        </p:spPr>
      </p:pic>
      <p:pic>
        <p:nvPicPr>
          <p:cNvPr id="4" name="Imagen 3">
            <a:extLst>
              <a:ext uri="{FF2B5EF4-FFF2-40B4-BE49-F238E27FC236}">
                <a16:creationId xmlns:a16="http://schemas.microsoft.com/office/drawing/2014/main" id="{7CD3CBED-AC4E-0438-E753-B69CC2D35488}"/>
              </a:ext>
            </a:extLst>
          </p:cNvPr>
          <p:cNvPicPr>
            <a:picLocks noChangeAspect="1"/>
          </p:cNvPicPr>
          <p:nvPr/>
        </p:nvPicPr>
        <p:blipFill rotWithShape="1">
          <a:blip r:embed="rId11">
            <a:extLst>
              <a:ext uri="{28A0092B-C50C-407E-A947-70E740481C1C}">
                <a14:useLocalDpi xmlns:a14="http://schemas.microsoft.com/office/drawing/2010/main" val="0"/>
              </a:ext>
            </a:extLst>
          </a:blip>
          <a:srcRect r="766" b="4981"/>
          <a:stretch/>
        </p:blipFill>
        <p:spPr bwMode="auto">
          <a:xfrm>
            <a:off x="16665736" y="1517699"/>
            <a:ext cx="3489351" cy="4728804"/>
          </a:xfrm>
          <a:prstGeom prst="rect">
            <a:avLst/>
          </a:prstGeom>
          <a:ln>
            <a:noFill/>
          </a:ln>
          <a:extLst>
            <a:ext uri="{53640926-AAD7-44D8-BBD7-CCE9431645EC}">
              <a14:shadowObscured xmlns:a14="http://schemas.microsoft.com/office/drawing/2010/main"/>
            </a:ext>
          </a:extLst>
        </p:spPr>
      </p:pic>
      <p:sp>
        <p:nvSpPr>
          <p:cNvPr id="5" name="2 Rectángulo">
            <a:extLst>
              <a:ext uri="{FF2B5EF4-FFF2-40B4-BE49-F238E27FC236}">
                <a16:creationId xmlns:a16="http://schemas.microsoft.com/office/drawing/2014/main" id="{23E395B8-E87A-458C-B21A-25AD3843349A}"/>
              </a:ext>
            </a:extLst>
          </p:cNvPr>
          <p:cNvSpPr/>
          <p:nvPr/>
        </p:nvSpPr>
        <p:spPr>
          <a:xfrm>
            <a:off x="13154763" y="400819"/>
            <a:ext cx="2097818"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apéndices</a:t>
            </a:r>
          </a:p>
        </p:txBody>
      </p:sp>
    </p:spTree>
    <p:extLst>
      <p:ext uri="{BB962C8B-B14F-4D97-AF65-F5344CB8AC3E}">
        <p14:creationId xmlns:p14="http://schemas.microsoft.com/office/powerpoint/2010/main" val="9662809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D9132027-4ABD-E348-0D50-27C22FBF71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313" y="0"/>
            <a:ext cx="1229193" cy="1180305"/>
          </a:xfrm>
          <a:prstGeom prst="rect">
            <a:avLst/>
          </a:prstGeom>
        </p:spPr>
      </p:pic>
      <p:pic>
        <p:nvPicPr>
          <p:cNvPr id="15" name="Imagen 14">
            <a:extLst>
              <a:ext uri="{FF2B5EF4-FFF2-40B4-BE49-F238E27FC236}">
                <a16:creationId xmlns:a16="http://schemas.microsoft.com/office/drawing/2014/main" id="{68504837-129F-99F4-60DE-09C93225B6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2713220" cy="985595"/>
          </a:xfrm>
          <a:prstGeom prst="rect">
            <a:avLst/>
          </a:prstGeom>
          <a:ln>
            <a:noFill/>
          </a:ln>
          <a:effectLst>
            <a:softEdge rad="112500"/>
          </a:effectLst>
        </p:spPr>
      </p:pic>
      <p:pic>
        <p:nvPicPr>
          <p:cNvPr id="6" name="Imagen 5">
            <a:extLst>
              <a:ext uri="{FF2B5EF4-FFF2-40B4-BE49-F238E27FC236}">
                <a16:creationId xmlns:a16="http://schemas.microsoft.com/office/drawing/2014/main" id="{DC95D569-1BA2-3C39-2627-EFCA31FC8B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81347" y="0"/>
            <a:ext cx="1710652" cy="6858000"/>
          </a:xfrm>
          <a:prstGeom prst="rect">
            <a:avLst/>
          </a:prstGeom>
        </p:spPr>
      </p:pic>
      <p:sp>
        <p:nvSpPr>
          <p:cNvPr id="7" name="2 Rectángulo">
            <a:extLst>
              <a:ext uri="{FF2B5EF4-FFF2-40B4-BE49-F238E27FC236}">
                <a16:creationId xmlns:a16="http://schemas.microsoft.com/office/drawing/2014/main" id="{035F2F96-DF6C-1907-8520-D964D34E3A8D}"/>
              </a:ext>
            </a:extLst>
          </p:cNvPr>
          <p:cNvSpPr/>
          <p:nvPr/>
        </p:nvSpPr>
        <p:spPr>
          <a:xfrm>
            <a:off x="7342901" y="400820"/>
            <a:ext cx="2097818"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apéndices</a:t>
            </a:r>
          </a:p>
        </p:txBody>
      </p:sp>
      <p:pic>
        <p:nvPicPr>
          <p:cNvPr id="3" name="Imagen 2">
            <a:extLst>
              <a:ext uri="{FF2B5EF4-FFF2-40B4-BE49-F238E27FC236}">
                <a16:creationId xmlns:a16="http://schemas.microsoft.com/office/drawing/2014/main" id="{00E06A50-8550-BF54-C969-89F9BC377D0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1714" b="5324"/>
          <a:stretch/>
        </p:blipFill>
        <p:spPr bwMode="auto">
          <a:xfrm>
            <a:off x="1656417" y="1385305"/>
            <a:ext cx="3525792" cy="4807170"/>
          </a:xfrm>
          <a:prstGeom prst="rect">
            <a:avLst/>
          </a:prstGeom>
          <a:ln>
            <a:noFill/>
          </a:ln>
          <a:extLst>
            <a:ext uri="{53640926-AAD7-44D8-BBD7-CCE9431645EC}">
              <a14:shadowObscured xmlns:a14="http://schemas.microsoft.com/office/drawing/2010/main"/>
            </a:ext>
          </a:extLst>
        </p:spPr>
      </p:pic>
      <p:pic>
        <p:nvPicPr>
          <p:cNvPr id="4" name="Imagen 3">
            <a:extLst>
              <a:ext uri="{FF2B5EF4-FFF2-40B4-BE49-F238E27FC236}">
                <a16:creationId xmlns:a16="http://schemas.microsoft.com/office/drawing/2014/main" id="{3EB2A9CA-A9B9-C863-4C20-6668AF549806}"/>
              </a:ext>
            </a:extLst>
          </p:cNvPr>
          <p:cNvPicPr>
            <a:picLocks noChangeAspect="1"/>
          </p:cNvPicPr>
          <p:nvPr/>
        </p:nvPicPr>
        <p:blipFill rotWithShape="1">
          <a:blip r:embed="rId6">
            <a:extLst>
              <a:ext uri="{28A0092B-C50C-407E-A947-70E740481C1C}">
                <a14:useLocalDpi xmlns:a14="http://schemas.microsoft.com/office/drawing/2010/main" val="0"/>
              </a:ext>
            </a:extLst>
          </a:blip>
          <a:srcRect r="766" b="4981"/>
          <a:stretch/>
        </p:blipFill>
        <p:spPr bwMode="auto">
          <a:xfrm>
            <a:off x="5881377" y="1463671"/>
            <a:ext cx="3489351" cy="4728804"/>
          </a:xfrm>
          <a:prstGeom prst="rect">
            <a:avLst/>
          </a:prstGeom>
          <a:ln>
            <a:noFill/>
          </a:ln>
          <a:extLst>
            <a:ext uri="{53640926-AAD7-44D8-BBD7-CCE9431645EC}">
              <a14:shadowObscured xmlns:a14="http://schemas.microsoft.com/office/drawing/2010/main"/>
            </a:ext>
          </a:extLst>
        </p:spPr>
      </p:pic>
      <p:sp>
        <p:nvSpPr>
          <p:cNvPr id="5" name="2 Rectángulo">
            <a:extLst>
              <a:ext uri="{FF2B5EF4-FFF2-40B4-BE49-F238E27FC236}">
                <a16:creationId xmlns:a16="http://schemas.microsoft.com/office/drawing/2014/main" id="{FCFC8E08-F8BD-275F-07B5-A4C54B30B092}"/>
              </a:ext>
            </a:extLst>
          </p:cNvPr>
          <p:cNvSpPr/>
          <p:nvPr/>
        </p:nvSpPr>
        <p:spPr>
          <a:xfrm>
            <a:off x="12418728" y="400820"/>
            <a:ext cx="2097818"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apéndices</a:t>
            </a:r>
          </a:p>
        </p:txBody>
      </p:sp>
      <p:pic>
        <p:nvPicPr>
          <p:cNvPr id="8" name="Imagen 7">
            <a:extLst>
              <a:ext uri="{FF2B5EF4-FFF2-40B4-BE49-F238E27FC236}">
                <a16:creationId xmlns:a16="http://schemas.microsoft.com/office/drawing/2014/main" id="{3DF0FF72-D42E-A7B9-4710-AD9F63D2043A}"/>
              </a:ext>
            </a:extLst>
          </p:cNvPr>
          <p:cNvPicPr>
            <a:picLocks noChangeAspect="1"/>
          </p:cNvPicPr>
          <p:nvPr/>
        </p:nvPicPr>
        <p:blipFill rotWithShape="1">
          <a:blip r:embed="rId7">
            <a:extLst>
              <a:ext uri="{28A0092B-C50C-407E-A947-70E740481C1C}">
                <a14:useLocalDpi xmlns:a14="http://schemas.microsoft.com/office/drawing/2010/main" val="0"/>
              </a:ext>
            </a:extLst>
          </a:blip>
          <a:srcRect r="1308" b="5939"/>
          <a:stretch/>
        </p:blipFill>
        <p:spPr bwMode="auto">
          <a:xfrm>
            <a:off x="12416856" y="1155669"/>
            <a:ext cx="3930094" cy="5301511"/>
          </a:xfrm>
          <a:prstGeom prst="rect">
            <a:avLst/>
          </a:prstGeom>
          <a:ln>
            <a:noFill/>
          </a:ln>
          <a:extLst>
            <a:ext uri="{53640926-AAD7-44D8-BBD7-CCE9431645EC}">
              <a14:shadowObscured xmlns:a14="http://schemas.microsoft.com/office/drawing/2010/main"/>
            </a:ext>
          </a:extLst>
        </p:spPr>
      </p:pic>
      <p:pic>
        <p:nvPicPr>
          <p:cNvPr id="9" name="Imagen 8">
            <a:extLst>
              <a:ext uri="{FF2B5EF4-FFF2-40B4-BE49-F238E27FC236}">
                <a16:creationId xmlns:a16="http://schemas.microsoft.com/office/drawing/2014/main" id="{84432922-9D58-B0C6-E9DB-15D3BE5EDBB9}"/>
              </a:ext>
            </a:extLst>
          </p:cNvPr>
          <p:cNvPicPr>
            <a:picLocks noChangeAspect="1"/>
          </p:cNvPicPr>
          <p:nvPr/>
        </p:nvPicPr>
        <p:blipFill rotWithShape="1">
          <a:blip r:embed="rId8">
            <a:extLst>
              <a:ext uri="{28A0092B-C50C-407E-A947-70E740481C1C}">
                <a14:useLocalDpi xmlns:a14="http://schemas.microsoft.com/office/drawing/2010/main" val="0"/>
              </a:ext>
            </a:extLst>
          </a:blip>
          <a:srcRect r="4008" b="4629"/>
          <a:stretch/>
        </p:blipFill>
        <p:spPr bwMode="auto">
          <a:xfrm>
            <a:off x="16946121" y="1395726"/>
            <a:ext cx="3599550" cy="506145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081535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E067EF7B-D1F1-0D64-37F1-D14E2B798C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0"/>
            <a:ext cx="2023147" cy="6858000"/>
          </a:xfrm>
          <a:prstGeom prst="rect">
            <a:avLst/>
          </a:prstGeom>
        </p:spPr>
      </p:pic>
      <p:pic>
        <p:nvPicPr>
          <p:cNvPr id="13" name="Imagen 12">
            <a:extLst>
              <a:ext uri="{FF2B5EF4-FFF2-40B4-BE49-F238E27FC236}">
                <a16:creationId xmlns:a16="http://schemas.microsoft.com/office/drawing/2014/main" id="{D9132027-4ABD-E348-0D50-27C22FBF71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313" y="0"/>
            <a:ext cx="1229193" cy="1180305"/>
          </a:xfrm>
          <a:prstGeom prst="rect">
            <a:avLst/>
          </a:prstGeom>
        </p:spPr>
      </p:pic>
      <p:pic>
        <p:nvPicPr>
          <p:cNvPr id="15" name="Imagen 14">
            <a:extLst>
              <a:ext uri="{FF2B5EF4-FFF2-40B4-BE49-F238E27FC236}">
                <a16:creationId xmlns:a16="http://schemas.microsoft.com/office/drawing/2014/main" id="{68504837-129F-99F4-60DE-09C93225B6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2713220" cy="985595"/>
          </a:xfrm>
          <a:prstGeom prst="rect">
            <a:avLst/>
          </a:prstGeom>
          <a:ln>
            <a:noFill/>
          </a:ln>
          <a:effectLst>
            <a:softEdge rad="112500"/>
          </a:effectLst>
        </p:spPr>
      </p:pic>
      <p:sp>
        <p:nvSpPr>
          <p:cNvPr id="7" name="2 Rectángulo">
            <a:extLst>
              <a:ext uri="{FF2B5EF4-FFF2-40B4-BE49-F238E27FC236}">
                <a16:creationId xmlns:a16="http://schemas.microsoft.com/office/drawing/2014/main" id="{035F2F96-DF6C-1907-8520-D964D34E3A8D}"/>
              </a:ext>
            </a:extLst>
          </p:cNvPr>
          <p:cNvSpPr/>
          <p:nvPr/>
        </p:nvSpPr>
        <p:spPr>
          <a:xfrm>
            <a:off x="7342901" y="400820"/>
            <a:ext cx="2097818"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apéndices</a:t>
            </a:r>
          </a:p>
        </p:txBody>
      </p:sp>
      <p:pic>
        <p:nvPicPr>
          <p:cNvPr id="5" name="Imagen 4">
            <a:extLst>
              <a:ext uri="{FF2B5EF4-FFF2-40B4-BE49-F238E27FC236}">
                <a16:creationId xmlns:a16="http://schemas.microsoft.com/office/drawing/2014/main" id="{AD63F740-78E1-97BF-7F0E-F2553FC77D4C}"/>
              </a:ext>
            </a:extLst>
          </p:cNvPr>
          <p:cNvPicPr>
            <a:picLocks noChangeAspect="1"/>
          </p:cNvPicPr>
          <p:nvPr/>
        </p:nvPicPr>
        <p:blipFill rotWithShape="1">
          <a:blip r:embed="rId5">
            <a:extLst>
              <a:ext uri="{28A0092B-C50C-407E-A947-70E740481C1C}">
                <a14:useLocalDpi xmlns:a14="http://schemas.microsoft.com/office/drawing/2010/main" val="0"/>
              </a:ext>
            </a:extLst>
          </a:blip>
          <a:srcRect r="1308" b="5939"/>
          <a:stretch/>
        </p:blipFill>
        <p:spPr bwMode="auto">
          <a:xfrm>
            <a:off x="3419313" y="1308069"/>
            <a:ext cx="3930094" cy="5301511"/>
          </a:xfrm>
          <a:prstGeom prst="rect">
            <a:avLst/>
          </a:prstGeom>
          <a:ln>
            <a:noFill/>
          </a:ln>
          <a:extLst>
            <a:ext uri="{53640926-AAD7-44D8-BBD7-CCE9431645EC}">
              <a14:shadowObscured xmlns:a14="http://schemas.microsoft.com/office/drawing/2010/main"/>
            </a:ext>
          </a:extLst>
        </p:spPr>
      </p:pic>
      <p:pic>
        <p:nvPicPr>
          <p:cNvPr id="8" name="Imagen 7">
            <a:extLst>
              <a:ext uri="{FF2B5EF4-FFF2-40B4-BE49-F238E27FC236}">
                <a16:creationId xmlns:a16="http://schemas.microsoft.com/office/drawing/2014/main" id="{1551723A-553D-8155-AA67-7495C25EFA0E}"/>
              </a:ext>
            </a:extLst>
          </p:cNvPr>
          <p:cNvPicPr>
            <a:picLocks noChangeAspect="1"/>
          </p:cNvPicPr>
          <p:nvPr/>
        </p:nvPicPr>
        <p:blipFill rotWithShape="1">
          <a:blip r:embed="rId6">
            <a:extLst>
              <a:ext uri="{28A0092B-C50C-407E-A947-70E740481C1C}">
                <a14:useLocalDpi xmlns:a14="http://schemas.microsoft.com/office/drawing/2010/main" val="0"/>
              </a:ext>
            </a:extLst>
          </a:blip>
          <a:srcRect r="4008" b="4629"/>
          <a:stretch/>
        </p:blipFill>
        <p:spPr bwMode="auto">
          <a:xfrm>
            <a:off x="7948578" y="1548126"/>
            <a:ext cx="3599550" cy="5061454"/>
          </a:xfrm>
          <a:prstGeom prst="rect">
            <a:avLst/>
          </a:prstGeom>
          <a:ln>
            <a:noFill/>
          </a:ln>
          <a:extLst>
            <a:ext uri="{53640926-AAD7-44D8-BBD7-CCE9431645EC}">
              <a14:shadowObscured xmlns:a14="http://schemas.microsoft.com/office/drawing/2010/main"/>
            </a:ext>
          </a:extLst>
        </p:spPr>
      </p:pic>
      <p:sp>
        <p:nvSpPr>
          <p:cNvPr id="3" name="2 Rectángulo">
            <a:extLst>
              <a:ext uri="{FF2B5EF4-FFF2-40B4-BE49-F238E27FC236}">
                <a16:creationId xmlns:a16="http://schemas.microsoft.com/office/drawing/2014/main" id="{19BF7907-AED3-6378-69A8-4446ADB3EECF}"/>
              </a:ext>
            </a:extLst>
          </p:cNvPr>
          <p:cNvSpPr/>
          <p:nvPr/>
        </p:nvSpPr>
        <p:spPr>
          <a:xfrm>
            <a:off x="12361557" y="400820"/>
            <a:ext cx="2097818"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apéndices</a:t>
            </a:r>
          </a:p>
        </p:txBody>
      </p:sp>
      <p:pic>
        <p:nvPicPr>
          <p:cNvPr id="9" name="Imagen 8">
            <a:extLst>
              <a:ext uri="{FF2B5EF4-FFF2-40B4-BE49-F238E27FC236}">
                <a16:creationId xmlns:a16="http://schemas.microsoft.com/office/drawing/2014/main" id="{8D5DDC94-3C47-446A-EC86-4D5318070E30}"/>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2636493" y="1429064"/>
            <a:ext cx="3645764" cy="4857296"/>
          </a:xfrm>
          <a:prstGeom prst="rect">
            <a:avLst/>
          </a:prstGeom>
          <a:noFill/>
          <a:ln>
            <a:noFill/>
          </a:ln>
        </p:spPr>
      </p:pic>
    </p:spTree>
    <p:extLst>
      <p:ext uri="{BB962C8B-B14F-4D97-AF65-F5344CB8AC3E}">
        <p14:creationId xmlns:p14="http://schemas.microsoft.com/office/powerpoint/2010/main" val="39357020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D9132027-4ABD-E348-0D50-27C22FBF71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313" y="0"/>
            <a:ext cx="1229193" cy="1180305"/>
          </a:xfrm>
          <a:prstGeom prst="rect">
            <a:avLst/>
          </a:prstGeom>
        </p:spPr>
      </p:pic>
      <p:pic>
        <p:nvPicPr>
          <p:cNvPr id="15" name="Imagen 14">
            <a:extLst>
              <a:ext uri="{FF2B5EF4-FFF2-40B4-BE49-F238E27FC236}">
                <a16:creationId xmlns:a16="http://schemas.microsoft.com/office/drawing/2014/main" id="{68504837-129F-99F4-60DE-09C93225B6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2713220" cy="985595"/>
          </a:xfrm>
          <a:prstGeom prst="rect">
            <a:avLst/>
          </a:prstGeom>
          <a:ln>
            <a:noFill/>
          </a:ln>
          <a:effectLst>
            <a:softEdge rad="112500"/>
          </a:effectLst>
        </p:spPr>
      </p:pic>
      <p:pic>
        <p:nvPicPr>
          <p:cNvPr id="6" name="Imagen 5">
            <a:extLst>
              <a:ext uri="{FF2B5EF4-FFF2-40B4-BE49-F238E27FC236}">
                <a16:creationId xmlns:a16="http://schemas.microsoft.com/office/drawing/2014/main" id="{DC95D569-1BA2-3C39-2627-EFCA31FC8B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81347" y="0"/>
            <a:ext cx="1710652" cy="6858000"/>
          </a:xfrm>
          <a:prstGeom prst="rect">
            <a:avLst/>
          </a:prstGeom>
        </p:spPr>
      </p:pic>
      <p:sp>
        <p:nvSpPr>
          <p:cNvPr id="7" name="2 Rectángulo">
            <a:extLst>
              <a:ext uri="{FF2B5EF4-FFF2-40B4-BE49-F238E27FC236}">
                <a16:creationId xmlns:a16="http://schemas.microsoft.com/office/drawing/2014/main" id="{035F2F96-DF6C-1907-8520-D964D34E3A8D}"/>
              </a:ext>
            </a:extLst>
          </p:cNvPr>
          <p:cNvSpPr/>
          <p:nvPr/>
        </p:nvSpPr>
        <p:spPr>
          <a:xfrm>
            <a:off x="7342901" y="400820"/>
            <a:ext cx="2097818"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apéndices</a:t>
            </a:r>
          </a:p>
        </p:txBody>
      </p:sp>
      <p:pic>
        <p:nvPicPr>
          <p:cNvPr id="3" name="Imagen 2">
            <a:extLst>
              <a:ext uri="{FF2B5EF4-FFF2-40B4-BE49-F238E27FC236}">
                <a16:creationId xmlns:a16="http://schemas.microsoft.com/office/drawing/2014/main" id="{70D0B6DD-AB09-348C-131C-4F3829405C97}"/>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55797" y="1349829"/>
            <a:ext cx="3645764" cy="4857296"/>
          </a:xfrm>
          <a:prstGeom prst="rect">
            <a:avLst/>
          </a:prstGeom>
          <a:noFill/>
          <a:ln>
            <a:noFill/>
          </a:ln>
        </p:spPr>
      </p:pic>
      <p:sp>
        <p:nvSpPr>
          <p:cNvPr id="4" name="2 Rectángulo">
            <a:extLst>
              <a:ext uri="{FF2B5EF4-FFF2-40B4-BE49-F238E27FC236}">
                <a16:creationId xmlns:a16="http://schemas.microsoft.com/office/drawing/2014/main" id="{3F52A9E9-BAC1-C9DD-ED2D-0B710AE2F036}"/>
              </a:ext>
            </a:extLst>
          </p:cNvPr>
          <p:cNvSpPr/>
          <p:nvPr/>
        </p:nvSpPr>
        <p:spPr>
          <a:xfrm>
            <a:off x="12135114" y="382540"/>
            <a:ext cx="2601994"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bibliografía</a:t>
            </a:r>
          </a:p>
        </p:txBody>
      </p:sp>
      <p:sp>
        <p:nvSpPr>
          <p:cNvPr id="9" name="CuadroTexto 8">
            <a:extLst>
              <a:ext uri="{FF2B5EF4-FFF2-40B4-BE49-F238E27FC236}">
                <a16:creationId xmlns:a16="http://schemas.microsoft.com/office/drawing/2014/main" id="{EE0DA459-0173-FBBD-74DF-6D375EAD7DF1}"/>
              </a:ext>
            </a:extLst>
          </p:cNvPr>
          <p:cNvSpPr txBox="1"/>
          <p:nvPr/>
        </p:nvSpPr>
        <p:spPr>
          <a:xfrm>
            <a:off x="12688221" y="1432558"/>
            <a:ext cx="9459163" cy="5365571"/>
          </a:xfrm>
          <a:prstGeom prst="rect">
            <a:avLst/>
          </a:prstGeom>
          <a:noFill/>
        </p:spPr>
        <p:txBody>
          <a:bodyPr wrap="square" rtlCol="0">
            <a:spAutoFit/>
          </a:bodyPr>
          <a:lstStyle/>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Brunet, L. (1987). El clima de trabajo en las organizaciones: Definición, Diagnóstico y Consecuencias. Editorial Trillas. México.</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Brunet, L. (1987). El clima de trabajo en las organizaciones: Definición, Diagnóstico y Consecuencias. Editorial Trillas. México.</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Deming, W. E. y Medina, J. N. (1989). Calidad, productividad y competitividad: la salida de la crisis. España. Díaz de Santos.</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Chiavenato, I. (1992). Introducción a la Teoría General de la Administración. Tercera Edición. Editorial Mc Graw Hill. México. D.</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Mintzberg, H y Brian Quinn, J. (1993). El proceso estratégico, Ed. Prentice Hispanoamericana, Segunda. Edición, México.</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Gordon, J. (2002). Comportamiento Organizacional. Un enfoque de diagnóstico. Séptima Edición. México: Prentice Hall.</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Robbins, Stephen (2003). Comportamiento Organizacional. Prentice Hall, México.</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Chiavenato, I. (2004). </a:t>
            </a:r>
            <a:r>
              <a:rPr lang="es-CO" sz="1050" dirty="0" err="1">
                <a:effectLst/>
                <a:latin typeface="Times New Roman" panose="02020603050405020304" pitchFamily="18" charset="0"/>
                <a:ea typeface="Calibri" panose="020F0502020204030204" pitchFamily="34" charset="0"/>
                <a:cs typeface="Times New Roman" panose="02020603050405020304" pitchFamily="18" charset="0"/>
              </a:rPr>
              <a:t>Introduccio</a:t>
            </a: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 a la </a:t>
            </a:r>
            <a:r>
              <a:rPr lang="es-CO" sz="1050" dirty="0" err="1">
                <a:effectLst/>
                <a:latin typeface="Times New Roman" panose="02020603050405020304" pitchFamily="18" charset="0"/>
                <a:ea typeface="Calibri" panose="020F0502020204030204" pitchFamily="34" charset="0"/>
                <a:cs typeface="Times New Roman" panose="02020603050405020304" pitchFamily="18" charset="0"/>
              </a:rPr>
              <a:t>teorìa</a:t>
            </a: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 General de la </a:t>
            </a:r>
            <a:r>
              <a:rPr lang="es-CO" sz="1050" dirty="0" err="1">
                <a:effectLst/>
                <a:latin typeface="Times New Roman" panose="02020603050405020304" pitchFamily="18" charset="0"/>
                <a:ea typeface="Calibri" panose="020F0502020204030204" pitchFamily="34" charset="0"/>
                <a:cs typeface="Times New Roman" panose="02020603050405020304" pitchFamily="18" charset="0"/>
              </a:rPr>
              <a:t>Administraciòn</a:t>
            </a: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 </a:t>
            </a:r>
            <a:r>
              <a:rPr lang="es-CO" sz="1050" dirty="0" err="1">
                <a:effectLst/>
                <a:latin typeface="Times New Roman" panose="02020603050405020304" pitchFamily="18" charset="0"/>
                <a:ea typeface="Calibri" panose="020F0502020204030204" pitchFamily="34" charset="0"/>
                <a:cs typeface="Times New Roman" panose="02020603050405020304" pitchFamily="18" charset="0"/>
              </a:rPr>
              <a:t>Mexico</a:t>
            </a: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 McGraw-Hill Interamericana.</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Dr. </a:t>
            </a:r>
            <a:r>
              <a:rPr lang="es-CO" sz="1050" dirty="0" err="1">
                <a:effectLst/>
                <a:latin typeface="Times New Roman" panose="02020603050405020304" pitchFamily="18" charset="0"/>
                <a:ea typeface="Calibri" panose="020F0502020204030204" pitchFamily="34" charset="0"/>
                <a:cs typeface="Times New Roman" panose="02020603050405020304" pitchFamily="18" charset="0"/>
              </a:rPr>
              <a:t>Schein</a:t>
            </a: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 E, (2004), “En una cultura de gestión y de liderazgo. Barcelona España: Plaza y Janés 1era </a:t>
            </a:r>
            <a:r>
              <a:rPr lang="es-CO" sz="1050" dirty="0" err="1">
                <a:effectLst/>
                <a:latin typeface="Times New Roman" panose="02020603050405020304" pitchFamily="18" charset="0"/>
                <a:ea typeface="Calibri" panose="020F0502020204030204" pitchFamily="34" charset="0"/>
                <a:cs typeface="Times New Roman" panose="02020603050405020304" pitchFamily="18" charset="0"/>
              </a:rPr>
              <a:t>Edicción</a:t>
            </a: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García M (2005), Desarrollo Organizacional y el cambio planteado (pág. 93). </a:t>
            </a:r>
            <a:r>
              <a:rPr lang="es-CO" sz="1050" dirty="0" err="1">
                <a:effectLst/>
                <a:latin typeface="Times New Roman" panose="02020603050405020304" pitchFamily="18" charset="0"/>
                <a:ea typeface="Calibri" panose="020F0502020204030204" pitchFamily="34" charset="0"/>
                <a:cs typeface="Times New Roman" panose="02020603050405020304" pitchFamily="18" charset="0"/>
              </a:rPr>
              <a:t>Mexico</a:t>
            </a: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 DF de la cerda: Trillas.</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endParaRPr lang="es-CO" sz="1050" dirty="0"/>
          </a:p>
        </p:txBody>
      </p:sp>
    </p:spTree>
    <p:extLst>
      <p:ext uri="{BB962C8B-B14F-4D97-AF65-F5344CB8AC3E}">
        <p14:creationId xmlns:p14="http://schemas.microsoft.com/office/powerpoint/2010/main" val="28733136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FFBEA757-23ED-67D5-183B-665B115C9E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0"/>
            <a:ext cx="2023147" cy="6858000"/>
          </a:xfrm>
          <a:prstGeom prst="rect">
            <a:avLst/>
          </a:prstGeom>
        </p:spPr>
      </p:pic>
      <p:pic>
        <p:nvPicPr>
          <p:cNvPr id="13" name="Imagen 12">
            <a:extLst>
              <a:ext uri="{FF2B5EF4-FFF2-40B4-BE49-F238E27FC236}">
                <a16:creationId xmlns:a16="http://schemas.microsoft.com/office/drawing/2014/main" id="{D9132027-4ABD-E348-0D50-27C22FBF71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313" y="0"/>
            <a:ext cx="1229193" cy="1180305"/>
          </a:xfrm>
          <a:prstGeom prst="rect">
            <a:avLst/>
          </a:prstGeom>
        </p:spPr>
      </p:pic>
      <p:pic>
        <p:nvPicPr>
          <p:cNvPr id="15" name="Imagen 14">
            <a:extLst>
              <a:ext uri="{FF2B5EF4-FFF2-40B4-BE49-F238E27FC236}">
                <a16:creationId xmlns:a16="http://schemas.microsoft.com/office/drawing/2014/main" id="{68504837-129F-99F4-60DE-09C93225B6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2713220" cy="985595"/>
          </a:xfrm>
          <a:prstGeom prst="rect">
            <a:avLst/>
          </a:prstGeom>
          <a:ln>
            <a:noFill/>
          </a:ln>
          <a:effectLst>
            <a:softEdge rad="112500"/>
          </a:effectLst>
        </p:spPr>
      </p:pic>
      <p:sp>
        <p:nvSpPr>
          <p:cNvPr id="7" name="2 Rectángulo">
            <a:extLst>
              <a:ext uri="{FF2B5EF4-FFF2-40B4-BE49-F238E27FC236}">
                <a16:creationId xmlns:a16="http://schemas.microsoft.com/office/drawing/2014/main" id="{035F2F96-DF6C-1907-8520-D964D34E3A8D}"/>
              </a:ext>
            </a:extLst>
          </p:cNvPr>
          <p:cNvSpPr/>
          <p:nvPr/>
        </p:nvSpPr>
        <p:spPr>
          <a:xfrm>
            <a:off x="7090816" y="400820"/>
            <a:ext cx="2601994"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bibliografía</a:t>
            </a:r>
          </a:p>
        </p:txBody>
      </p:sp>
      <p:sp>
        <p:nvSpPr>
          <p:cNvPr id="4" name="CuadroTexto 3">
            <a:extLst>
              <a:ext uri="{FF2B5EF4-FFF2-40B4-BE49-F238E27FC236}">
                <a16:creationId xmlns:a16="http://schemas.microsoft.com/office/drawing/2014/main" id="{402CFF9A-6351-2F16-F673-14921B4776FE}"/>
              </a:ext>
            </a:extLst>
          </p:cNvPr>
          <p:cNvSpPr txBox="1"/>
          <p:nvPr/>
        </p:nvSpPr>
        <p:spPr>
          <a:xfrm>
            <a:off x="2732837" y="1492429"/>
            <a:ext cx="9459163" cy="5365571"/>
          </a:xfrm>
          <a:prstGeom prst="rect">
            <a:avLst/>
          </a:prstGeom>
          <a:noFill/>
        </p:spPr>
        <p:txBody>
          <a:bodyPr wrap="square" rtlCol="0">
            <a:spAutoFit/>
          </a:bodyPr>
          <a:lstStyle/>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Brunet, L. (1987). El clima de trabajo en las organizaciones: Definición, Diagnóstico y Consecuencias. Editorial Trillas. México.</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Brunet, L. (1987). El clima de trabajo en las organizaciones: Definición, Diagnóstico y Consecuencias. Editorial Trillas. México.</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Deming, W. E. y Medina, J. N. (1989). Calidad, productividad y competitividad: la salida de la crisis. España. Díaz de Santos.</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Chiavenato, I. (1992). Introducción a la Teoría General de la Administración. Tercera Edición. Editorial Mc Graw Hill. México. D.</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Mintzberg, H y Brian Quinn, J. (1993). El proceso estratégico, Ed. Prentice Hispanoamericana, Segunda. Edición, México.</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Gordon, J. (2002). Comportamiento Organizacional. Un enfoque de diagnóstico. Séptima Edición. México: Prentice Hall.</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Robbins, Stephen (2003). Comportamiento Organizacional. Prentice Hall, México.</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Chiavenato, I. (2004). </a:t>
            </a:r>
            <a:r>
              <a:rPr lang="es-CO" sz="1050" dirty="0" err="1">
                <a:effectLst/>
                <a:latin typeface="Times New Roman" panose="02020603050405020304" pitchFamily="18" charset="0"/>
                <a:ea typeface="Calibri" panose="020F0502020204030204" pitchFamily="34" charset="0"/>
                <a:cs typeface="Times New Roman" panose="02020603050405020304" pitchFamily="18" charset="0"/>
              </a:rPr>
              <a:t>Introduccio</a:t>
            </a: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 a la </a:t>
            </a:r>
            <a:r>
              <a:rPr lang="es-CO" sz="1050" dirty="0" err="1">
                <a:effectLst/>
                <a:latin typeface="Times New Roman" panose="02020603050405020304" pitchFamily="18" charset="0"/>
                <a:ea typeface="Calibri" panose="020F0502020204030204" pitchFamily="34" charset="0"/>
                <a:cs typeface="Times New Roman" panose="02020603050405020304" pitchFamily="18" charset="0"/>
              </a:rPr>
              <a:t>teorìa</a:t>
            </a: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 General de la </a:t>
            </a:r>
            <a:r>
              <a:rPr lang="es-CO" sz="1050" dirty="0" err="1">
                <a:effectLst/>
                <a:latin typeface="Times New Roman" panose="02020603050405020304" pitchFamily="18" charset="0"/>
                <a:ea typeface="Calibri" panose="020F0502020204030204" pitchFamily="34" charset="0"/>
                <a:cs typeface="Times New Roman" panose="02020603050405020304" pitchFamily="18" charset="0"/>
              </a:rPr>
              <a:t>Administraciòn</a:t>
            </a: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 </a:t>
            </a:r>
            <a:r>
              <a:rPr lang="es-CO" sz="1050" dirty="0" err="1">
                <a:effectLst/>
                <a:latin typeface="Times New Roman" panose="02020603050405020304" pitchFamily="18" charset="0"/>
                <a:ea typeface="Calibri" panose="020F0502020204030204" pitchFamily="34" charset="0"/>
                <a:cs typeface="Times New Roman" panose="02020603050405020304" pitchFamily="18" charset="0"/>
              </a:rPr>
              <a:t>Mexico</a:t>
            </a: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 McGraw-Hill Interamericana.</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Dr. </a:t>
            </a:r>
            <a:r>
              <a:rPr lang="es-CO" sz="1050" dirty="0" err="1">
                <a:effectLst/>
                <a:latin typeface="Times New Roman" panose="02020603050405020304" pitchFamily="18" charset="0"/>
                <a:ea typeface="Calibri" panose="020F0502020204030204" pitchFamily="34" charset="0"/>
                <a:cs typeface="Times New Roman" panose="02020603050405020304" pitchFamily="18" charset="0"/>
              </a:rPr>
              <a:t>Schein</a:t>
            </a: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 E, (2004), “En una cultura de gestión y de liderazgo. Barcelona España: Plaza y Janés 1era </a:t>
            </a:r>
            <a:r>
              <a:rPr lang="es-CO" sz="1050" dirty="0" err="1">
                <a:effectLst/>
                <a:latin typeface="Times New Roman" panose="02020603050405020304" pitchFamily="18" charset="0"/>
                <a:ea typeface="Calibri" panose="020F0502020204030204" pitchFamily="34" charset="0"/>
                <a:cs typeface="Times New Roman" panose="02020603050405020304" pitchFamily="18" charset="0"/>
              </a:rPr>
              <a:t>Edicción</a:t>
            </a: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2000"/>
              </a:spcAft>
              <a:tabLst>
                <a:tab pos="1807845" algn="l"/>
              </a:tabLst>
            </a:pP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García M (2005), Desarrollo Organizacional y el cambio planteado (pág. 93). </a:t>
            </a:r>
            <a:r>
              <a:rPr lang="es-CO" sz="1050" dirty="0" err="1">
                <a:effectLst/>
                <a:latin typeface="Times New Roman" panose="02020603050405020304" pitchFamily="18" charset="0"/>
                <a:ea typeface="Calibri" panose="020F0502020204030204" pitchFamily="34" charset="0"/>
                <a:cs typeface="Times New Roman" panose="02020603050405020304" pitchFamily="18" charset="0"/>
              </a:rPr>
              <a:t>Mexico</a:t>
            </a:r>
            <a:r>
              <a:rPr lang="es-CO" sz="1050" dirty="0">
                <a:effectLst/>
                <a:latin typeface="Times New Roman" panose="02020603050405020304" pitchFamily="18" charset="0"/>
                <a:ea typeface="Calibri" panose="020F0502020204030204" pitchFamily="34" charset="0"/>
                <a:cs typeface="Times New Roman" panose="02020603050405020304" pitchFamily="18" charset="0"/>
              </a:rPr>
              <a:t> DF de la cerda: Trillas.</a:t>
            </a:r>
            <a:endParaRPr lang="es-CO" sz="1050" dirty="0">
              <a:effectLst/>
              <a:latin typeface="Arial" panose="020B0604020202020204" pitchFamily="34" charset="0"/>
              <a:ea typeface="Calibri" panose="020F0502020204030204" pitchFamily="34" charset="0"/>
              <a:cs typeface="Times New Roman" panose="02020603050405020304" pitchFamily="18" charset="0"/>
            </a:endParaRPr>
          </a:p>
          <a:p>
            <a:endParaRPr lang="es-CO" sz="1050" dirty="0"/>
          </a:p>
        </p:txBody>
      </p:sp>
      <p:pic>
        <p:nvPicPr>
          <p:cNvPr id="8" name="Imagen 7">
            <a:extLst>
              <a:ext uri="{FF2B5EF4-FFF2-40B4-BE49-F238E27FC236}">
                <a16:creationId xmlns:a16="http://schemas.microsoft.com/office/drawing/2014/main" id="{B52C6991-0036-AF43-2014-B435FB1CBA71}"/>
              </a:ext>
            </a:extLst>
          </p:cNvPr>
          <p:cNvPicPr>
            <a:picLocks noChangeAspect="1"/>
          </p:cNvPicPr>
          <p:nvPr/>
        </p:nvPicPr>
        <p:blipFill>
          <a:blip r:embed="rId5">
            <a:duotone>
              <a:srgbClr val="70AD47">
                <a:shade val="45000"/>
                <a:satMod val="135000"/>
              </a:srgbClr>
              <a:prstClr val="white"/>
            </a:duotone>
            <a:extLst>
              <a:ext uri="{28A0092B-C50C-407E-A947-70E740481C1C}">
                <a14:useLocalDpi xmlns:a14="http://schemas.microsoft.com/office/drawing/2010/main" val="0"/>
              </a:ext>
            </a:extLst>
          </a:blip>
          <a:stretch>
            <a:fillRect/>
          </a:stretch>
        </p:blipFill>
        <p:spPr>
          <a:xfrm>
            <a:off x="12599081" y="1492429"/>
            <a:ext cx="7620000" cy="4267200"/>
          </a:xfrm>
          <a:prstGeom prst="rect">
            <a:avLst/>
          </a:prstGeom>
        </p:spPr>
      </p:pic>
    </p:spTree>
    <p:extLst>
      <p:ext uri="{BB962C8B-B14F-4D97-AF65-F5344CB8AC3E}">
        <p14:creationId xmlns:p14="http://schemas.microsoft.com/office/powerpoint/2010/main" val="8189239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D9132027-4ABD-E348-0D50-27C22FBF71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313" y="0"/>
            <a:ext cx="1229193" cy="1180305"/>
          </a:xfrm>
          <a:prstGeom prst="rect">
            <a:avLst/>
          </a:prstGeom>
        </p:spPr>
      </p:pic>
      <p:pic>
        <p:nvPicPr>
          <p:cNvPr id="15" name="Imagen 14">
            <a:extLst>
              <a:ext uri="{FF2B5EF4-FFF2-40B4-BE49-F238E27FC236}">
                <a16:creationId xmlns:a16="http://schemas.microsoft.com/office/drawing/2014/main" id="{68504837-129F-99F4-60DE-09C93225B6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2713220" cy="985595"/>
          </a:xfrm>
          <a:prstGeom prst="rect">
            <a:avLst/>
          </a:prstGeom>
          <a:ln>
            <a:noFill/>
          </a:ln>
          <a:effectLst>
            <a:softEdge rad="112500"/>
          </a:effectLst>
        </p:spPr>
      </p:pic>
      <p:pic>
        <p:nvPicPr>
          <p:cNvPr id="6" name="Imagen 5">
            <a:extLst>
              <a:ext uri="{FF2B5EF4-FFF2-40B4-BE49-F238E27FC236}">
                <a16:creationId xmlns:a16="http://schemas.microsoft.com/office/drawing/2014/main" id="{DC95D569-1BA2-3C39-2627-EFCA31FC8B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81347" y="0"/>
            <a:ext cx="1710652" cy="6858000"/>
          </a:xfrm>
          <a:prstGeom prst="rect">
            <a:avLst/>
          </a:prstGeom>
        </p:spPr>
      </p:pic>
      <p:pic>
        <p:nvPicPr>
          <p:cNvPr id="8" name="Imagen 7">
            <a:extLst>
              <a:ext uri="{FF2B5EF4-FFF2-40B4-BE49-F238E27FC236}">
                <a16:creationId xmlns:a16="http://schemas.microsoft.com/office/drawing/2014/main" id="{08BD2A7C-C891-5C52-2757-BAC5547E681A}"/>
              </a:ext>
            </a:extLst>
          </p:cNvPr>
          <p:cNvPicPr>
            <a:picLocks noChangeAspect="1"/>
          </p:cNvPicPr>
          <p:nvPr/>
        </p:nvPicPr>
        <p:blipFill>
          <a:blip r:embed="rId5">
            <a:duotone>
              <a:srgbClr val="70AD47">
                <a:shade val="45000"/>
                <a:satMod val="135000"/>
              </a:srgbClr>
              <a:prstClr val="white"/>
            </a:duotone>
            <a:extLst>
              <a:ext uri="{28A0092B-C50C-407E-A947-70E740481C1C}">
                <a14:useLocalDpi xmlns:a14="http://schemas.microsoft.com/office/drawing/2010/main" val="0"/>
              </a:ext>
            </a:extLst>
          </a:blip>
          <a:stretch>
            <a:fillRect/>
          </a:stretch>
        </p:blipFill>
        <p:spPr>
          <a:xfrm>
            <a:off x="1931081" y="1772103"/>
            <a:ext cx="7620000" cy="4267200"/>
          </a:xfrm>
          <a:prstGeom prst="rect">
            <a:avLst/>
          </a:prstGeom>
        </p:spPr>
      </p:pic>
    </p:spTree>
    <p:extLst>
      <p:ext uri="{BB962C8B-B14F-4D97-AF65-F5344CB8AC3E}">
        <p14:creationId xmlns:p14="http://schemas.microsoft.com/office/powerpoint/2010/main" val="23968928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849C714A-6155-2FF4-EBC9-864FF5A4B1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285750"/>
            <a:ext cx="1229193" cy="6572250"/>
          </a:xfrm>
          <a:prstGeom prst="rect">
            <a:avLst/>
          </a:prstGeom>
        </p:spPr>
      </p:pic>
      <p:pic>
        <p:nvPicPr>
          <p:cNvPr id="13" name="Imagen 12">
            <a:extLst>
              <a:ext uri="{FF2B5EF4-FFF2-40B4-BE49-F238E27FC236}">
                <a16:creationId xmlns:a16="http://schemas.microsoft.com/office/drawing/2014/main" id="{D9132027-4ABD-E348-0D50-27C22FBF71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313" y="0"/>
            <a:ext cx="1229193" cy="1180305"/>
          </a:xfrm>
          <a:prstGeom prst="rect">
            <a:avLst/>
          </a:prstGeom>
        </p:spPr>
      </p:pic>
      <p:pic>
        <p:nvPicPr>
          <p:cNvPr id="15" name="Imagen 14">
            <a:extLst>
              <a:ext uri="{FF2B5EF4-FFF2-40B4-BE49-F238E27FC236}">
                <a16:creationId xmlns:a16="http://schemas.microsoft.com/office/drawing/2014/main" id="{68504837-129F-99F4-60DE-09C93225B6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2713220" cy="985595"/>
          </a:xfrm>
          <a:prstGeom prst="rect">
            <a:avLst/>
          </a:prstGeom>
          <a:ln>
            <a:noFill/>
          </a:ln>
          <a:effectLst>
            <a:softEdge rad="112500"/>
          </a:effectLst>
        </p:spPr>
      </p:pic>
      <p:pic>
        <p:nvPicPr>
          <p:cNvPr id="2" name="Imagen 1">
            <a:extLst>
              <a:ext uri="{FF2B5EF4-FFF2-40B4-BE49-F238E27FC236}">
                <a16:creationId xmlns:a16="http://schemas.microsoft.com/office/drawing/2014/main" id="{07C52C40-1E98-01B7-AAE6-8A06110301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86495" y="0"/>
            <a:ext cx="6059466" cy="6858000"/>
          </a:xfrm>
          <a:prstGeom prst="rect">
            <a:avLst/>
          </a:prstGeom>
        </p:spPr>
      </p:pic>
      <p:sp>
        <p:nvSpPr>
          <p:cNvPr id="5" name="CuadroTexto 4">
            <a:extLst>
              <a:ext uri="{FF2B5EF4-FFF2-40B4-BE49-F238E27FC236}">
                <a16:creationId xmlns:a16="http://schemas.microsoft.com/office/drawing/2014/main" id="{737A05E6-E46B-4F9C-6637-4E7DF0BB0124}"/>
              </a:ext>
            </a:extLst>
          </p:cNvPr>
          <p:cNvSpPr txBox="1"/>
          <p:nvPr/>
        </p:nvSpPr>
        <p:spPr>
          <a:xfrm>
            <a:off x="114912" y="1180305"/>
            <a:ext cx="7581608" cy="5509200"/>
          </a:xfrm>
          <a:prstGeom prst="rect">
            <a:avLst/>
          </a:prstGeom>
          <a:noFill/>
        </p:spPr>
        <p:txBody>
          <a:bodyPr wrap="square">
            <a:spAutoFit/>
          </a:bodyPr>
          <a:lstStyle/>
          <a:p>
            <a:pPr algn="ctr"/>
            <a:endParaRPr lang="es-ES" sz="1600" b="1" dirty="0">
              <a:latin typeface="Arial" panose="020B0604020202020204" pitchFamily="34" charset="0"/>
              <a:cs typeface="Arial" panose="020B0604020202020204" pitchFamily="34" charset="0"/>
            </a:endParaRPr>
          </a:p>
          <a:p>
            <a:pPr algn="ctr"/>
            <a:endParaRPr lang="es-ES" sz="1600" b="1" dirty="0">
              <a:latin typeface="Arial" panose="020B0604020202020204" pitchFamily="34" charset="0"/>
              <a:cs typeface="Arial" panose="020B0604020202020204" pitchFamily="34" charset="0"/>
            </a:endParaRPr>
          </a:p>
          <a:p>
            <a:pPr algn="ctr"/>
            <a:r>
              <a:rPr lang="es-ES" sz="1600" b="1" dirty="0">
                <a:latin typeface="Arial" panose="020B0604020202020204" pitchFamily="34" charset="0"/>
                <a:cs typeface="Arial" panose="020B0604020202020204" pitchFamily="34" charset="0"/>
              </a:rPr>
              <a:t>DISEÑO DE UN PLAN DE FORTALECIMIENTO ORGANIZACIONAL PARA EL POSICIONAMIENTO DE LA CONSTRUCTORA DUARCORP S.A.S EN AGUACHICA CESAR</a:t>
            </a:r>
            <a:endParaRPr lang="es-CO" sz="1600" b="1" dirty="0">
              <a:latin typeface="Arial" panose="020B0604020202020204" pitchFamily="34" charset="0"/>
              <a:cs typeface="Arial" panose="020B0604020202020204" pitchFamily="34" charset="0"/>
            </a:endParaRPr>
          </a:p>
          <a:p>
            <a:pPr algn="ctr"/>
            <a:endParaRPr lang="es-419" sz="1600" b="1" dirty="0">
              <a:latin typeface="Arial" pitchFamily="34" charset="0"/>
              <a:cs typeface="Arial" pitchFamily="34" charset="0"/>
            </a:endParaRPr>
          </a:p>
          <a:p>
            <a:pPr algn="ctr"/>
            <a:endParaRPr lang="es-419" sz="1600" b="1" dirty="0">
              <a:latin typeface="Arial" pitchFamily="34" charset="0"/>
              <a:cs typeface="Arial" pitchFamily="34" charset="0"/>
            </a:endParaRPr>
          </a:p>
          <a:p>
            <a:pPr algn="ctr"/>
            <a:endParaRPr lang="es-419" sz="1600" b="1" dirty="0">
              <a:latin typeface="Arial" pitchFamily="34" charset="0"/>
              <a:cs typeface="Arial" pitchFamily="34" charset="0"/>
            </a:endParaRPr>
          </a:p>
          <a:p>
            <a:pPr algn="ctr"/>
            <a:r>
              <a:rPr lang="es-419" sz="1600" b="1" dirty="0">
                <a:latin typeface="Arial" pitchFamily="34" charset="0"/>
                <a:cs typeface="Arial" pitchFamily="34" charset="0"/>
              </a:rPr>
              <a:t>GUSTAVO ANDRES BADILLO COBOS</a:t>
            </a:r>
          </a:p>
          <a:p>
            <a:pPr algn="ctr"/>
            <a:r>
              <a:rPr lang="es-419" sz="1600" b="1" dirty="0">
                <a:latin typeface="Arial" pitchFamily="34" charset="0"/>
                <a:cs typeface="Arial" pitchFamily="34" charset="0"/>
              </a:rPr>
              <a:t>LINA MARCELA QUINTERO CARDENAS</a:t>
            </a:r>
          </a:p>
          <a:p>
            <a:pPr algn="ctr"/>
            <a:endParaRPr lang="es-419" sz="1600" b="1" dirty="0">
              <a:latin typeface="Arial" pitchFamily="34" charset="0"/>
              <a:cs typeface="Arial" pitchFamily="34" charset="0"/>
            </a:endParaRPr>
          </a:p>
          <a:p>
            <a:pPr algn="ctr"/>
            <a:endParaRPr lang="es-419" sz="1600" b="1" dirty="0">
              <a:latin typeface="Arial" pitchFamily="34" charset="0"/>
              <a:cs typeface="Arial" pitchFamily="34" charset="0"/>
            </a:endParaRPr>
          </a:p>
          <a:p>
            <a:pPr algn="ctr"/>
            <a:r>
              <a:rPr lang="es-419" sz="1600" b="1" dirty="0">
                <a:latin typeface="Arial" pitchFamily="34" charset="0"/>
                <a:cs typeface="Arial" pitchFamily="34" charset="0"/>
              </a:rPr>
              <a:t>DIRECTORA DE PROYECTO</a:t>
            </a:r>
          </a:p>
          <a:p>
            <a:pPr algn="ctr"/>
            <a:r>
              <a:rPr lang="es-419" sz="1600" b="1" dirty="0">
                <a:latin typeface="Arial" pitchFamily="34" charset="0"/>
                <a:cs typeface="Arial" pitchFamily="34" charset="0"/>
              </a:rPr>
              <a:t>SANDRA MILETH LAGO PADILLA</a:t>
            </a:r>
          </a:p>
          <a:p>
            <a:pPr algn="ctr"/>
            <a:endParaRPr lang="es-419" sz="1600" b="1" dirty="0">
              <a:latin typeface="Arial" pitchFamily="34" charset="0"/>
              <a:cs typeface="Arial" pitchFamily="34" charset="0"/>
            </a:endParaRPr>
          </a:p>
          <a:p>
            <a:pPr algn="ctr"/>
            <a:endParaRPr lang="es-419" sz="1600" b="1" dirty="0">
              <a:latin typeface="Arial" pitchFamily="34" charset="0"/>
              <a:cs typeface="Arial" pitchFamily="34" charset="0"/>
            </a:endParaRPr>
          </a:p>
          <a:p>
            <a:pPr algn="ctr"/>
            <a:endParaRPr lang="es-419" sz="1600" b="1" dirty="0">
              <a:latin typeface="Arial" pitchFamily="34" charset="0"/>
              <a:cs typeface="Arial" pitchFamily="34" charset="0"/>
            </a:endParaRPr>
          </a:p>
          <a:p>
            <a:pPr algn="ctr"/>
            <a:r>
              <a:rPr lang="es-419" sz="1600" b="1" dirty="0">
                <a:latin typeface="Arial" pitchFamily="34" charset="0"/>
                <a:cs typeface="Arial" pitchFamily="34" charset="0"/>
              </a:rPr>
              <a:t>UNIVERSIDAD POPULAR DEL CESAR SECCIONAL AGUACHICA</a:t>
            </a:r>
          </a:p>
          <a:p>
            <a:pPr algn="ctr"/>
            <a:r>
              <a:rPr lang="es-419" sz="1600" b="1" dirty="0">
                <a:latin typeface="Arial" pitchFamily="34" charset="0"/>
                <a:cs typeface="Arial" pitchFamily="34" charset="0"/>
              </a:rPr>
              <a:t>CIENCIAS ADMINISTRATIVAS, CONTABLES Y ECONÓMICAS</a:t>
            </a:r>
          </a:p>
          <a:p>
            <a:pPr algn="ctr"/>
            <a:r>
              <a:rPr lang="es-419" sz="1600" b="1" dirty="0">
                <a:latin typeface="Arial" pitchFamily="34" charset="0"/>
                <a:cs typeface="Arial" pitchFamily="34" charset="0"/>
              </a:rPr>
              <a:t>ADMINISTRACIÓN DE EMPRESAS</a:t>
            </a:r>
          </a:p>
          <a:p>
            <a:pPr algn="ctr"/>
            <a:r>
              <a:rPr lang="es-419" sz="1600" b="1" dirty="0">
                <a:latin typeface="Arial" pitchFamily="34" charset="0"/>
                <a:cs typeface="Arial" pitchFamily="34" charset="0"/>
              </a:rPr>
              <a:t>AGUACHICA</a:t>
            </a:r>
          </a:p>
          <a:p>
            <a:pPr algn="ctr"/>
            <a:r>
              <a:rPr lang="es-419" sz="1600" b="1" dirty="0">
                <a:latin typeface="Arial" pitchFamily="34" charset="0"/>
                <a:cs typeface="Arial" pitchFamily="34" charset="0"/>
              </a:rPr>
              <a:t>2023 - 1</a:t>
            </a:r>
            <a:endParaRPr lang="es-CO" sz="1600" dirty="0"/>
          </a:p>
        </p:txBody>
      </p:sp>
      <p:pic>
        <p:nvPicPr>
          <p:cNvPr id="6" name="Imagen 5">
            <a:extLst>
              <a:ext uri="{FF2B5EF4-FFF2-40B4-BE49-F238E27FC236}">
                <a16:creationId xmlns:a16="http://schemas.microsoft.com/office/drawing/2014/main" id="{DC95D569-1BA2-3C39-2627-EFCA31FC8B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85842" y="0"/>
            <a:ext cx="1710652" cy="6858000"/>
          </a:xfrm>
          <a:prstGeom prst="rect">
            <a:avLst/>
          </a:prstGeom>
        </p:spPr>
      </p:pic>
      <p:sp>
        <p:nvSpPr>
          <p:cNvPr id="8" name="Forma libre: forma 7">
            <a:extLst>
              <a:ext uri="{FF2B5EF4-FFF2-40B4-BE49-F238E27FC236}">
                <a16:creationId xmlns:a16="http://schemas.microsoft.com/office/drawing/2014/main" id="{937B4F1B-754F-E398-4D19-18D0A6470890}"/>
              </a:ext>
            </a:extLst>
          </p:cNvPr>
          <p:cNvSpPr/>
          <p:nvPr/>
        </p:nvSpPr>
        <p:spPr>
          <a:xfrm>
            <a:off x="13002418" y="1288544"/>
            <a:ext cx="4332865" cy="373689"/>
          </a:xfrm>
          <a:custGeom>
            <a:avLst/>
            <a:gdLst/>
            <a:ahLst/>
            <a:cxnLst/>
            <a:rect l="l" t="t" r="r" b="b"/>
            <a:pathLst>
              <a:path w="4332865" h="373689">
                <a:moveTo>
                  <a:pt x="1889880" y="87999"/>
                </a:moveTo>
                <a:lnTo>
                  <a:pt x="1889880" y="285443"/>
                </a:lnTo>
                <a:lnTo>
                  <a:pt x="1917241" y="285443"/>
                </a:lnTo>
                <a:cubicBezTo>
                  <a:pt x="1940576" y="285443"/>
                  <a:pt x="1957173" y="282854"/>
                  <a:pt x="1967033" y="277678"/>
                </a:cubicBezTo>
                <a:cubicBezTo>
                  <a:pt x="1976893" y="272502"/>
                  <a:pt x="1984617" y="263464"/>
                  <a:pt x="1990204" y="250564"/>
                </a:cubicBezTo>
                <a:cubicBezTo>
                  <a:pt x="1995792" y="237664"/>
                  <a:pt x="1998585" y="216752"/>
                  <a:pt x="1998585" y="187830"/>
                </a:cubicBezTo>
                <a:cubicBezTo>
                  <a:pt x="1998585" y="149541"/>
                  <a:pt x="1992340" y="123330"/>
                  <a:pt x="1979851" y="109198"/>
                </a:cubicBezTo>
                <a:cubicBezTo>
                  <a:pt x="1967362" y="95065"/>
                  <a:pt x="1946656" y="87999"/>
                  <a:pt x="1917735" y="87999"/>
                </a:cubicBezTo>
                <a:close/>
                <a:moveTo>
                  <a:pt x="3739739" y="84548"/>
                </a:moveTo>
                <a:cubicBezTo>
                  <a:pt x="3717225" y="84548"/>
                  <a:pt x="3699149" y="92518"/>
                  <a:pt x="3685510" y="108458"/>
                </a:cubicBezTo>
                <a:cubicBezTo>
                  <a:pt x="3671870" y="124398"/>
                  <a:pt x="3665050" y="150774"/>
                  <a:pt x="3665050" y="187584"/>
                </a:cubicBezTo>
                <a:cubicBezTo>
                  <a:pt x="3665050" y="224065"/>
                  <a:pt x="3671829" y="250276"/>
                  <a:pt x="3685386" y="266216"/>
                </a:cubicBezTo>
                <a:cubicBezTo>
                  <a:pt x="3698944" y="282156"/>
                  <a:pt x="3717390" y="290126"/>
                  <a:pt x="3740725" y="290126"/>
                </a:cubicBezTo>
                <a:cubicBezTo>
                  <a:pt x="3764717" y="290126"/>
                  <a:pt x="3783286" y="282321"/>
                  <a:pt x="3796433" y="266709"/>
                </a:cubicBezTo>
                <a:cubicBezTo>
                  <a:pt x="3809580" y="251098"/>
                  <a:pt x="3816153" y="223079"/>
                  <a:pt x="3816153" y="182654"/>
                </a:cubicBezTo>
                <a:cubicBezTo>
                  <a:pt x="3816153" y="148637"/>
                  <a:pt x="3809292" y="123782"/>
                  <a:pt x="3795570" y="108089"/>
                </a:cubicBezTo>
                <a:cubicBezTo>
                  <a:pt x="3781849" y="92395"/>
                  <a:pt x="3763238" y="84548"/>
                  <a:pt x="3739739" y="84548"/>
                </a:cubicBezTo>
                <a:close/>
                <a:moveTo>
                  <a:pt x="1529939" y="84548"/>
                </a:moveTo>
                <a:cubicBezTo>
                  <a:pt x="1507425" y="84548"/>
                  <a:pt x="1489349" y="92518"/>
                  <a:pt x="1475710" y="108458"/>
                </a:cubicBezTo>
                <a:cubicBezTo>
                  <a:pt x="1462070" y="124398"/>
                  <a:pt x="1455250" y="150774"/>
                  <a:pt x="1455250" y="187584"/>
                </a:cubicBezTo>
                <a:cubicBezTo>
                  <a:pt x="1455250" y="224065"/>
                  <a:pt x="1462029" y="250276"/>
                  <a:pt x="1475586" y="266216"/>
                </a:cubicBezTo>
                <a:cubicBezTo>
                  <a:pt x="1489144" y="282156"/>
                  <a:pt x="1507590" y="290126"/>
                  <a:pt x="1530925" y="290126"/>
                </a:cubicBezTo>
                <a:cubicBezTo>
                  <a:pt x="1554917" y="290126"/>
                  <a:pt x="1573486" y="282321"/>
                  <a:pt x="1586633" y="266709"/>
                </a:cubicBezTo>
                <a:cubicBezTo>
                  <a:pt x="1599780" y="251098"/>
                  <a:pt x="1606353" y="223079"/>
                  <a:pt x="1606353" y="182654"/>
                </a:cubicBezTo>
                <a:cubicBezTo>
                  <a:pt x="1606353" y="148637"/>
                  <a:pt x="1599492" y="123782"/>
                  <a:pt x="1585770" y="108089"/>
                </a:cubicBezTo>
                <a:cubicBezTo>
                  <a:pt x="1572049" y="92395"/>
                  <a:pt x="1553438" y="84548"/>
                  <a:pt x="1529939" y="84548"/>
                </a:cubicBezTo>
                <a:close/>
                <a:moveTo>
                  <a:pt x="1090273" y="79125"/>
                </a:moveTo>
                <a:lnTo>
                  <a:pt x="1090273" y="152581"/>
                </a:lnTo>
                <a:lnTo>
                  <a:pt x="1137354" y="152581"/>
                </a:lnTo>
                <a:cubicBezTo>
                  <a:pt x="1142448" y="152581"/>
                  <a:pt x="1152308" y="150938"/>
                  <a:pt x="1166933" y="147651"/>
                </a:cubicBezTo>
                <a:cubicBezTo>
                  <a:pt x="1174328" y="146172"/>
                  <a:pt x="1180368" y="142393"/>
                  <a:pt x="1185051" y="136312"/>
                </a:cubicBezTo>
                <a:cubicBezTo>
                  <a:pt x="1189734" y="130232"/>
                  <a:pt x="1192076" y="123248"/>
                  <a:pt x="1192076" y="115360"/>
                </a:cubicBezTo>
                <a:cubicBezTo>
                  <a:pt x="1192076" y="103693"/>
                  <a:pt x="1188378" y="94737"/>
                  <a:pt x="1180983" y="88492"/>
                </a:cubicBezTo>
                <a:cubicBezTo>
                  <a:pt x="1173589" y="82247"/>
                  <a:pt x="1159703" y="79125"/>
                  <a:pt x="1139326" y="79125"/>
                </a:cubicBezTo>
                <a:close/>
                <a:moveTo>
                  <a:pt x="3987277" y="6162"/>
                </a:moveTo>
                <a:lnTo>
                  <a:pt x="4091545" y="6162"/>
                </a:lnTo>
                <a:lnTo>
                  <a:pt x="4227611" y="206086"/>
                </a:lnTo>
                <a:lnTo>
                  <a:pt x="4227611" y="6162"/>
                </a:lnTo>
                <a:lnTo>
                  <a:pt x="4332865" y="6162"/>
                </a:lnTo>
                <a:lnTo>
                  <a:pt x="4332865" y="367526"/>
                </a:lnTo>
                <a:lnTo>
                  <a:pt x="4227611" y="367526"/>
                </a:lnTo>
                <a:lnTo>
                  <a:pt x="4092285" y="169112"/>
                </a:lnTo>
                <a:lnTo>
                  <a:pt x="4092285" y="367526"/>
                </a:lnTo>
                <a:lnTo>
                  <a:pt x="3987277" y="367526"/>
                </a:lnTo>
                <a:close/>
                <a:moveTo>
                  <a:pt x="3371850" y="6162"/>
                </a:moveTo>
                <a:lnTo>
                  <a:pt x="3483759" y="6162"/>
                </a:lnTo>
                <a:lnTo>
                  <a:pt x="3483759" y="367526"/>
                </a:lnTo>
                <a:lnTo>
                  <a:pt x="3371850" y="367526"/>
                </a:lnTo>
                <a:close/>
                <a:moveTo>
                  <a:pt x="2167509" y="6162"/>
                </a:moveTo>
                <a:lnTo>
                  <a:pt x="2278925" y="6162"/>
                </a:lnTo>
                <a:lnTo>
                  <a:pt x="2278925" y="226584"/>
                </a:lnTo>
                <a:cubicBezTo>
                  <a:pt x="2278925" y="246288"/>
                  <a:pt x="2284390" y="261682"/>
                  <a:pt x="2295317" y="272764"/>
                </a:cubicBezTo>
                <a:cubicBezTo>
                  <a:pt x="2306246" y="283846"/>
                  <a:pt x="2321405" y="289387"/>
                  <a:pt x="2340796" y="289387"/>
                </a:cubicBezTo>
                <a:cubicBezTo>
                  <a:pt x="2360023" y="289387"/>
                  <a:pt x="2375100" y="283927"/>
                  <a:pt x="2386028" y="273008"/>
                </a:cubicBezTo>
                <a:cubicBezTo>
                  <a:pt x="2396956" y="262089"/>
                  <a:pt x="2402420" y="246614"/>
                  <a:pt x="2402420" y="226584"/>
                </a:cubicBezTo>
                <a:lnTo>
                  <a:pt x="2402420" y="6162"/>
                </a:lnTo>
                <a:lnTo>
                  <a:pt x="2513837" y="6162"/>
                </a:lnTo>
                <a:lnTo>
                  <a:pt x="2513837" y="221458"/>
                </a:lnTo>
                <a:cubicBezTo>
                  <a:pt x="2513837" y="242805"/>
                  <a:pt x="2510509" y="262963"/>
                  <a:pt x="2503854" y="281930"/>
                </a:cubicBezTo>
                <a:cubicBezTo>
                  <a:pt x="2497198" y="300898"/>
                  <a:pt x="2486763" y="317484"/>
                  <a:pt x="2472549" y="331690"/>
                </a:cubicBezTo>
                <a:cubicBezTo>
                  <a:pt x="2458334" y="345895"/>
                  <a:pt x="2443421" y="355871"/>
                  <a:pt x="2427810" y="361618"/>
                </a:cubicBezTo>
                <a:cubicBezTo>
                  <a:pt x="2406118" y="369665"/>
                  <a:pt x="2380071" y="373689"/>
                  <a:pt x="2349670" y="373689"/>
                </a:cubicBezTo>
                <a:cubicBezTo>
                  <a:pt x="2332087" y="373689"/>
                  <a:pt x="2312901" y="372457"/>
                  <a:pt x="2292113" y="369993"/>
                </a:cubicBezTo>
                <a:cubicBezTo>
                  <a:pt x="2271325" y="367529"/>
                  <a:pt x="2253947" y="362644"/>
                  <a:pt x="2239979" y="355336"/>
                </a:cubicBezTo>
                <a:cubicBezTo>
                  <a:pt x="2226011" y="348029"/>
                  <a:pt x="2213234" y="337642"/>
                  <a:pt x="2201649" y="324175"/>
                </a:cubicBezTo>
                <a:cubicBezTo>
                  <a:pt x="2190063" y="310709"/>
                  <a:pt x="2182135" y="296833"/>
                  <a:pt x="2177863" y="282546"/>
                </a:cubicBezTo>
                <a:cubicBezTo>
                  <a:pt x="2170960" y="259556"/>
                  <a:pt x="2167509" y="239193"/>
                  <a:pt x="2167509" y="221458"/>
                </a:cubicBezTo>
                <a:close/>
                <a:moveTo>
                  <a:pt x="1778217" y="6162"/>
                </a:moveTo>
                <a:lnTo>
                  <a:pt x="1944109" y="6162"/>
                </a:lnTo>
                <a:cubicBezTo>
                  <a:pt x="1976811" y="6162"/>
                  <a:pt x="2003227" y="10599"/>
                  <a:pt x="2023358" y="19473"/>
                </a:cubicBezTo>
                <a:cubicBezTo>
                  <a:pt x="2043488" y="28347"/>
                  <a:pt x="2060127" y="41083"/>
                  <a:pt x="2073274" y="57680"/>
                </a:cubicBezTo>
                <a:cubicBezTo>
                  <a:pt x="2086420" y="74277"/>
                  <a:pt x="2095951" y="93586"/>
                  <a:pt x="2101867" y="115607"/>
                </a:cubicBezTo>
                <a:cubicBezTo>
                  <a:pt x="2107782" y="137627"/>
                  <a:pt x="2110741" y="160962"/>
                  <a:pt x="2110741" y="185612"/>
                </a:cubicBezTo>
                <a:cubicBezTo>
                  <a:pt x="2110741" y="224229"/>
                  <a:pt x="2106345" y="254179"/>
                  <a:pt x="2097553" y="275460"/>
                </a:cubicBezTo>
                <a:cubicBezTo>
                  <a:pt x="2088762" y="296741"/>
                  <a:pt x="2076560" y="314570"/>
                  <a:pt x="2060948" y="328949"/>
                </a:cubicBezTo>
                <a:cubicBezTo>
                  <a:pt x="2045337" y="343328"/>
                  <a:pt x="2028575" y="352901"/>
                  <a:pt x="2010663" y="357666"/>
                </a:cubicBezTo>
                <a:cubicBezTo>
                  <a:pt x="1986178" y="364240"/>
                  <a:pt x="1963993" y="367526"/>
                  <a:pt x="1944109" y="367526"/>
                </a:cubicBezTo>
                <a:lnTo>
                  <a:pt x="1778217" y="367526"/>
                </a:lnTo>
                <a:close/>
                <a:moveTo>
                  <a:pt x="978117" y="6162"/>
                </a:moveTo>
                <a:lnTo>
                  <a:pt x="1164222" y="6162"/>
                </a:lnTo>
                <a:cubicBezTo>
                  <a:pt x="1198731" y="6162"/>
                  <a:pt x="1225106" y="9120"/>
                  <a:pt x="1243347" y="15036"/>
                </a:cubicBezTo>
                <a:cubicBezTo>
                  <a:pt x="1261588" y="20952"/>
                  <a:pt x="1276296" y="31921"/>
                  <a:pt x="1287471" y="47943"/>
                </a:cubicBezTo>
                <a:cubicBezTo>
                  <a:pt x="1298645" y="63966"/>
                  <a:pt x="1304232" y="83480"/>
                  <a:pt x="1304232" y="106486"/>
                </a:cubicBezTo>
                <a:cubicBezTo>
                  <a:pt x="1304232" y="126535"/>
                  <a:pt x="1299957" y="143831"/>
                  <a:pt x="1291407" y="158374"/>
                </a:cubicBezTo>
                <a:cubicBezTo>
                  <a:pt x="1282856" y="172917"/>
                  <a:pt x="1271100" y="184708"/>
                  <a:pt x="1256138" y="193746"/>
                </a:cubicBezTo>
                <a:cubicBezTo>
                  <a:pt x="1246602" y="199498"/>
                  <a:pt x="1233530" y="204263"/>
                  <a:pt x="1216923" y="208043"/>
                </a:cubicBezTo>
                <a:cubicBezTo>
                  <a:pt x="1230222" y="212485"/>
                  <a:pt x="1239911" y="216926"/>
                  <a:pt x="1245989" y="221365"/>
                </a:cubicBezTo>
                <a:cubicBezTo>
                  <a:pt x="1250095" y="224326"/>
                  <a:pt x="1256048" y="230658"/>
                  <a:pt x="1263849" y="240363"/>
                </a:cubicBezTo>
                <a:cubicBezTo>
                  <a:pt x="1271649" y="250067"/>
                  <a:pt x="1276863" y="257551"/>
                  <a:pt x="1279490" y="262815"/>
                </a:cubicBezTo>
                <a:lnTo>
                  <a:pt x="1333565" y="367526"/>
                </a:lnTo>
                <a:lnTo>
                  <a:pt x="1207393" y="367526"/>
                </a:lnTo>
                <a:lnTo>
                  <a:pt x="1147706" y="257096"/>
                </a:lnTo>
                <a:cubicBezTo>
                  <a:pt x="1140147" y="242799"/>
                  <a:pt x="1133410" y="233514"/>
                  <a:pt x="1127494" y="229242"/>
                </a:cubicBezTo>
                <a:cubicBezTo>
                  <a:pt x="1119441" y="223654"/>
                  <a:pt x="1110321" y="220861"/>
                  <a:pt x="1100133" y="220861"/>
                </a:cubicBezTo>
                <a:lnTo>
                  <a:pt x="1090273" y="220861"/>
                </a:lnTo>
                <a:lnTo>
                  <a:pt x="1090273" y="367526"/>
                </a:lnTo>
                <a:lnTo>
                  <a:pt x="978117" y="367526"/>
                </a:lnTo>
                <a:close/>
                <a:moveTo>
                  <a:pt x="589299" y="6162"/>
                </a:moveTo>
                <a:lnTo>
                  <a:pt x="928724" y="6162"/>
                </a:lnTo>
                <a:lnTo>
                  <a:pt x="928724" y="95394"/>
                </a:lnTo>
                <a:lnTo>
                  <a:pt x="814844" y="95394"/>
                </a:lnTo>
                <a:lnTo>
                  <a:pt x="814844" y="367526"/>
                </a:lnTo>
                <a:lnTo>
                  <a:pt x="703180" y="367526"/>
                </a:lnTo>
                <a:lnTo>
                  <a:pt x="703180" y="95394"/>
                </a:lnTo>
                <a:lnTo>
                  <a:pt x="589299" y="95394"/>
                </a:lnTo>
                <a:close/>
                <a:moveTo>
                  <a:pt x="196327" y="6162"/>
                </a:moveTo>
                <a:lnTo>
                  <a:pt x="300595" y="6162"/>
                </a:lnTo>
                <a:lnTo>
                  <a:pt x="436662" y="206086"/>
                </a:lnTo>
                <a:lnTo>
                  <a:pt x="436662" y="6162"/>
                </a:lnTo>
                <a:lnTo>
                  <a:pt x="541915" y="6162"/>
                </a:lnTo>
                <a:lnTo>
                  <a:pt x="541915" y="367526"/>
                </a:lnTo>
                <a:lnTo>
                  <a:pt x="436662" y="367526"/>
                </a:lnTo>
                <a:lnTo>
                  <a:pt x="301335" y="169112"/>
                </a:lnTo>
                <a:lnTo>
                  <a:pt x="301335" y="367526"/>
                </a:lnTo>
                <a:lnTo>
                  <a:pt x="196327" y="367526"/>
                </a:lnTo>
                <a:close/>
                <a:moveTo>
                  <a:pt x="0" y="6162"/>
                </a:moveTo>
                <a:lnTo>
                  <a:pt x="111909" y="6162"/>
                </a:lnTo>
                <a:lnTo>
                  <a:pt x="111909" y="367526"/>
                </a:lnTo>
                <a:lnTo>
                  <a:pt x="0" y="367526"/>
                </a:lnTo>
                <a:close/>
                <a:moveTo>
                  <a:pt x="3739985" y="0"/>
                </a:moveTo>
                <a:cubicBezTo>
                  <a:pt x="3800130" y="0"/>
                  <a:pt x="3846472" y="16145"/>
                  <a:pt x="3879009" y="48436"/>
                </a:cubicBezTo>
                <a:cubicBezTo>
                  <a:pt x="3911547" y="80727"/>
                  <a:pt x="3927816" y="125960"/>
                  <a:pt x="3927816" y="184133"/>
                </a:cubicBezTo>
                <a:cubicBezTo>
                  <a:pt x="3927816" y="226366"/>
                  <a:pt x="3920708" y="260999"/>
                  <a:pt x="3906494" y="288031"/>
                </a:cubicBezTo>
                <a:cubicBezTo>
                  <a:pt x="3892279" y="315063"/>
                  <a:pt x="3871738" y="336098"/>
                  <a:pt x="3844870" y="351134"/>
                </a:cubicBezTo>
                <a:cubicBezTo>
                  <a:pt x="3818001" y="366170"/>
                  <a:pt x="3784519" y="373689"/>
                  <a:pt x="3744422" y="373689"/>
                </a:cubicBezTo>
                <a:cubicBezTo>
                  <a:pt x="3703668" y="373689"/>
                  <a:pt x="3669939" y="367198"/>
                  <a:pt x="3643235" y="354215"/>
                </a:cubicBezTo>
                <a:cubicBezTo>
                  <a:pt x="3616531" y="341233"/>
                  <a:pt x="3594881" y="320692"/>
                  <a:pt x="3578284" y="292591"/>
                </a:cubicBezTo>
                <a:cubicBezTo>
                  <a:pt x="3561686" y="264491"/>
                  <a:pt x="3553387" y="229324"/>
                  <a:pt x="3553387" y="187091"/>
                </a:cubicBezTo>
                <a:cubicBezTo>
                  <a:pt x="3553387" y="128096"/>
                  <a:pt x="3569820" y="82165"/>
                  <a:pt x="3602687" y="49299"/>
                </a:cubicBezTo>
                <a:cubicBezTo>
                  <a:pt x="3635553" y="16433"/>
                  <a:pt x="3681319" y="0"/>
                  <a:pt x="3739985" y="0"/>
                </a:cubicBezTo>
                <a:close/>
                <a:moveTo>
                  <a:pt x="3146477" y="0"/>
                </a:moveTo>
                <a:cubicBezTo>
                  <a:pt x="3191997" y="0"/>
                  <a:pt x="3227780" y="9202"/>
                  <a:pt x="3253827" y="27607"/>
                </a:cubicBezTo>
                <a:cubicBezTo>
                  <a:pt x="3279873" y="46012"/>
                  <a:pt x="3299223" y="74277"/>
                  <a:pt x="3311877" y="112402"/>
                </a:cubicBezTo>
                <a:lnTo>
                  <a:pt x="3213278" y="134340"/>
                </a:lnTo>
                <a:cubicBezTo>
                  <a:pt x="3209827" y="123330"/>
                  <a:pt x="3206212" y="115278"/>
                  <a:pt x="3202432" y="110184"/>
                </a:cubicBezTo>
                <a:cubicBezTo>
                  <a:pt x="3196187" y="101639"/>
                  <a:pt x="3188546" y="95065"/>
                  <a:pt x="3179508" y="90464"/>
                </a:cubicBezTo>
                <a:cubicBezTo>
                  <a:pt x="3170470" y="85863"/>
                  <a:pt x="3160363" y="83562"/>
                  <a:pt x="3149189" y="83562"/>
                </a:cubicBezTo>
                <a:cubicBezTo>
                  <a:pt x="3123882" y="83562"/>
                  <a:pt x="3104491" y="93739"/>
                  <a:pt x="3091016" y="114093"/>
                </a:cubicBezTo>
                <a:cubicBezTo>
                  <a:pt x="3080827" y="129194"/>
                  <a:pt x="3075733" y="152910"/>
                  <a:pt x="3075733" y="185242"/>
                </a:cubicBezTo>
                <a:cubicBezTo>
                  <a:pt x="3075733" y="225293"/>
                  <a:pt x="3081813" y="252745"/>
                  <a:pt x="3093974" y="267599"/>
                </a:cubicBezTo>
                <a:cubicBezTo>
                  <a:pt x="3106134" y="282453"/>
                  <a:pt x="3123224" y="289880"/>
                  <a:pt x="3145245" y="289880"/>
                </a:cubicBezTo>
                <a:cubicBezTo>
                  <a:pt x="3166608" y="289880"/>
                  <a:pt x="3182753" y="283882"/>
                  <a:pt x="3193681" y="271885"/>
                </a:cubicBezTo>
                <a:cubicBezTo>
                  <a:pt x="3204610" y="259889"/>
                  <a:pt x="3212538" y="242470"/>
                  <a:pt x="3217468" y="219628"/>
                </a:cubicBezTo>
                <a:lnTo>
                  <a:pt x="3315327" y="249208"/>
                </a:lnTo>
                <a:cubicBezTo>
                  <a:pt x="3308754" y="276651"/>
                  <a:pt x="3298401" y="299575"/>
                  <a:pt x="3284269" y="317980"/>
                </a:cubicBezTo>
                <a:cubicBezTo>
                  <a:pt x="3270136" y="336385"/>
                  <a:pt x="3252594" y="350271"/>
                  <a:pt x="3231642" y="359638"/>
                </a:cubicBezTo>
                <a:cubicBezTo>
                  <a:pt x="3210690" y="369005"/>
                  <a:pt x="3184027" y="373689"/>
                  <a:pt x="3151654" y="373689"/>
                </a:cubicBezTo>
                <a:cubicBezTo>
                  <a:pt x="3112379" y="373689"/>
                  <a:pt x="3080293" y="367982"/>
                  <a:pt x="3055397" y="356569"/>
                </a:cubicBezTo>
                <a:cubicBezTo>
                  <a:pt x="3030501" y="345155"/>
                  <a:pt x="3009014" y="325079"/>
                  <a:pt x="2990938" y="296341"/>
                </a:cubicBezTo>
                <a:cubicBezTo>
                  <a:pt x="2972861" y="267602"/>
                  <a:pt x="2963823" y="230816"/>
                  <a:pt x="2963823" y="185981"/>
                </a:cubicBezTo>
                <a:cubicBezTo>
                  <a:pt x="2963823" y="126206"/>
                  <a:pt x="2979722" y="80265"/>
                  <a:pt x="3011520" y="48159"/>
                </a:cubicBezTo>
                <a:cubicBezTo>
                  <a:pt x="3043318" y="16053"/>
                  <a:pt x="3088304" y="0"/>
                  <a:pt x="3146477" y="0"/>
                </a:cubicBezTo>
                <a:close/>
                <a:moveTo>
                  <a:pt x="2755952" y="0"/>
                </a:moveTo>
                <a:cubicBezTo>
                  <a:pt x="2801472" y="0"/>
                  <a:pt x="2837255" y="9202"/>
                  <a:pt x="2863302" y="27607"/>
                </a:cubicBezTo>
                <a:cubicBezTo>
                  <a:pt x="2889348" y="46012"/>
                  <a:pt x="2908698" y="74277"/>
                  <a:pt x="2921352" y="112402"/>
                </a:cubicBezTo>
                <a:lnTo>
                  <a:pt x="2822753" y="134340"/>
                </a:lnTo>
                <a:cubicBezTo>
                  <a:pt x="2819302" y="123330"/>
                  <a:pt x="2815687" y="115278"/>
                  <a:pt x="2811907" y="110184"/>
                </a:cubicBezTo>
                <a:cubicBezTo>
                  <a:pt x="2805662" y="101639"/>
                  <a:pt x="2798021" y="95065"/>
                  <a:pt x="2788983" y="90464"/>
                </a:cubicBezTo>
                <a:cubicBezTo>
                  <a:pt x="2779945" y="85863"/>
                  <a:pt x="2769838" y="83562"/>
                  <a:pt x="2758664" y="83562"/>
                </a:cubicBezTo>
                <a:cubicBezTo>
                  <a:pt x="2733357" y="83562"/>
                  <a:pt x="2713966" y="93739"/>
                  <a:pt x="2700491" y="114093"/>
                </a:cubicBezTo>
                <a:cubicBezTo>
                  <a:pt x="2690302" y="129194"/>
                  <a:pt x="2685208" y="152910"/>
                  <a:pt x="2685208" y="185242"/>
                </a:cubicBezTo>
                <a:cubicBezTo>
                  <a:pt x="2685208" y="225293"/>
                  <a:pt x="2691288" y="252745"/>
                  <a:pt x="2703449" y="267599"/>
                </a:cubicBezTo>
                <a:cubicBezTo>
                  <a:pt x="2715609" y="282453"/>
                  <a:pt x="2732699" y="289880"/>
                  <a:pt x="2754720" y="289880"/>
                </a:cubicBezTo>
                <a:cubicBezTo>
                  <a:pt x="2776083" y="289880"/>
                  <a:pt x="2792228" y="283882"/>
                  <a:pt x="2803156" y="271885"/>
                </a:cubicBezTo>
                <a:cubicBezTo>
                  <a:pt x="2814085" y="259889"/>
                  <a:pt x="2822013" y="242470"/>
                  <a:pt x="2826943" y="219628"/>
                </a:cubicBezTo>
                <a:lnTo>
                  <a:pt x="2924802" y="249208"/>
                </a:lnTo>
                <a:cubicBezTo>
                  <a:pt x="2918229" y="276651"/>
                  <a:pt x="2907876" y="299575"/>
                  <a:pt x="2893744" y="317980"/>
                </a:cubicBezTo>
                <a:cubicBezTo>
                  <a:pt x="2879611" y="336385"/>
                  <a:pt x="2862069" y="350271"/>
                  <a:pt x="2841117" y="359638"/>
                </a:cubicBezTo>
                <a:cubicBezTo>
                  <a:pt x="2820165" y="369005"/>
                  <a:pt x="2793502" y="373689"/>
                  <a:pt x="2761129" y="373689"/>
                </a:cubicBezTo>
                <a:cubicBezTo>
                  <a:pt x="2721854" y="373689"/>
                  <a:pt x="2689768" y="367982"/>
                  <a:pt x="2664872" y="356569"/>
                </a:cubicBezTo>
                <a:cubicBezTo>
                  <a:pt x="2639976" y="345155"/>
                  <a:pt x="2618489" y="325079"/>
                  <a:pt x="2600413" y="296341"/>
                </a:cubicBezTo>
                <a:cubicBezTo>
                  <a:pt x="2582336" y="267602"/>
                  <a:pt x="2573298" y="230816"/>
                  <a:pt x="2573298" y="185981"/>
                </a:cubicBezTo>
                <a:cubicBezTo>
                  <a:pt x="2573298" y="126206"/>
                  <a:pt x="2589197" y="80265"/>
                  <a:pt x="2620995" y="48159"/>
                </a:cubicBezTo>
                <a:cubicBezTo>
                  <a:pt x="2652793" y="16053"/>
                  <a:pt x="2697779" y="0"/>
                  <a:pt x="2755952" y="0"/>
                </a:cubicBezTo>
                <a:close/>
                <a:moveTo>
                  <a:pt x="1530186" y="0"/>
                </a:moveTo>
                <a:cubicBezTo>
                  <a:pt x="1590331" y="0"/>
                  <a:pt x="1636672" y="16145"/>
                  <a:pt x="1669210" y="48436"/>
                </a:cubicBezTo>
                <a:cubicBezTo>
                  <a:pt x="1701747" y="80727"/>
                  <a:pt x="1718016" y="125960"/>
                  <a:pt x="1718016" y="184133"/>
                </a:cubicBezTo>
                <a:cubicBezTo>
                  <a:pt x="1718016" y="226366"/>
                  <a:pt x="1710908" y="260999"/>
                  <a:pt x="1696694" y="288031"/>
                </a:cubicBezTo>
                <a:cubicBezTo>
                  <a:pt x="1682479" y="315063"/>
                  <a:pt x="1661938" y="336098"/>
                  <a:pt x="1635070" y="351134"/>
                </a:cubicBezTo>
                <a:cubicBezTo>
                  <a:pt x="1608202" y="366170"/>
                  <a:pt x="1574719" y="373689"/>
                  <a:pt x="1534622" y="373689"/>
                </a:cubicBezTo>
                <a:cubicBezTo>
                  <a:pt x="1493869" y="373689"/>
                  <a:pt x="1460139" y="367198"/>
                  <a:pt x="1433435" y="354215"/>
                </a:cubicBezTo>
                <a:cubicBezTo>
                  <a:pt x="1406732" y="341233"/>
                  <a:pt x="1385081" y="320692"/>
                  <a:pt x="1368484" y="292591"/>
                </a:cubicBezTo>
                <a:cubicBezTo>
                  <a:pt x="1351886" y="264491"/>
                  <a:pt x="1343587" y="229324"/>
                  <a:pt x="1343587" y="187091"/>
                </a:cubicBezTo>
                <a:cubicBezTo>
                  <a:pt x="1343587" y="128096"/>
                  <a:pt x="1360020" y="82165"/>
                  <a:pt x="1392887" y="49299"/>
                </a:cubicBezTo>
                <a:cubicBezTo>
                  <a:pt x="1425753" y="16433"/>
                  <a:pt x="1471519" y="0"/>
                  <a:pt x="1530186" y="0"/>
                </a:cubicBezTo>
                <a:close/>
              </a:path>
            </a:pathLst>
          </a:custGeom>
          <a:solidFill>
            <a:schemeClr val="tx1"/>
          </a:solidFill>
          <a:ln>
            <a:solidFill>
              <a:schemeClr val="accent1">
                <a:shade val="15000"/>
                <a:alpha val="52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s-CO" dirty="0">
              <a:solidFill>
                <a:schemeClr val="tx1"/>
              </a:solidFill>
            </a:endParaRPr>
          </a:p>
        </p:txBody>
      </p:sp>
      <p:pic>
        <p:nvPicPr>
          <p:cNvPr id="3" name="Picture 2" descr="Reconocimiento Día de las MiPyMes a WLB Soluciones Ltda ...">
            <a:extLst>
              <a:ext uri="{FF2B5EF4-FFF2-40B4-BE49-F238E27FC236}">
                <a16:creationId xmlns:a16="http://schemas.microsoft.com/office/drawing/2014/main" id="{5CF90D1E-F4DC-FE4E-5780-5D07180D94F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383950" y="2387801"/>
            <a:ext cx="2754649" cy="197479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El papel de las Mipymes en la economía nacional - Soy Conta">
            <a:extLst>
              <a:ext uri="{FF2B5EF4-FFF2-40B4-BE49-F238E27FC236}">
                <a16:creationId xmlns:a16="http://schemas.microsoft.com/office/drawing/2014/main" id="{AB11D33D-D09D-E40F-DDB2-D0335A6F50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327923" y="2915110"/>
            <a:ext cx="4500893" cy="2200275"/>
          </a:xfrm>
          <a:prstGeom prst="rect">
            <a:avLst/>
          </a:prstGeom>
          <a:noFill/>
          <a:extLst>
            <a:ext uri="{909E8E84-426E-40DD-AFC4-6F175D3DCCD1}">
              <a14:hiddenFill xmlns:a14="http://schemas.microsoft.com/office/drawing/2010/main">
                <a:solidFill>
                  <a:srgbClr val="FFFFFF"/>
                </a:solidFill>
              </a14:hiddenFill>
            </a:ext>
          </a:extLst>
        </p:spPr>
      </p:pic>
      <p:sp>
        <p:nvSpPr>
          <p:cNvPr id="7" name="Flecha: curvada hacia abajo 6">
            <a:extLst>
              <a:ext uri="{FF2B5EF4-FFF2-40B4-BE49-F238E27FC236}">
                <a16:creationId xmlns:a16="http://schemas.microsoft.com/office/drawing/2014/main" id="{3BECFC34-000E-1493-CD84-AD3E27183D29}"/>
              </a:ext>
            </a:extLst>
          </p:cNvPr>
          <p:cNvSpPr/>
          <p:nvPr/>
        </p:nvSpPr>
        <p:spPr>
          <a:xfrm>
            <a:off x="16832423" y="1662233"/>
            <a:ext cx="3563788" cy="714731"/>
          </a:xfrm>
          <a:prstGeom prst="curved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solidFill>
                <a:schemeClr val="tx1"/>
              </a:solidFill>
            </a:endParaRPr>
          </a:p>
        </p:txBody>
      </p:sp>
      <p:sp>
        <p:nvSpPr>
          <p:cNvPr id="9" name="Flecha: hacia abajo 8">
            <a:extLst>
              <a:ext uri="{FF2B5EF4-FFF2-40B4-BE49-F238E27FC236}">
                <a16:creationId xmlns:a16="http://schemas.microsoft.com/office/drawing/2014/main" id="{FFE401F9-105C-AFDA-AEE8-508F31D3319D}"/>
              </a:ext>
            </a:extLst>
          </p:cNvPr>
          <p:cNvSpPr/>
          <p:nvPr/>
        </p:nvSpPr>
        <p:spPr>
          <a:xfrm>
            <a:off x="22643981" y="4436814"/>
            <a:ext cx="1710652" cy="410438"/>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s-ES" sz="1100" dirty="0"/>
              <a:t>CON EL FIN</a:t>
            </a:r>
          </a:p>
        </p:txBody>
      </p:sp>
    </p:spTree>
    <p:extLst>
      <p:ext uri="{BB962C8B-B14F-4D97-AF65-F5344CB8AC3E}">
        <p14:creationId xmlns:p14="http://schemas.microsoft.com/office/powerpoint/2010/main" val="38499932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D9132027-4ABD-E348-0D50-27C22FBF71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313" y="0"/>
            <a:ext cx="1229193" cy="1180305"/>
          </a:xfrm>
          <a:prstGeom prst="rect">
            <a:avLst/>
          </a:prstGeom>
        </p:spPr>
      </p:pic>
      <p:pic>
        <p:nvPicPr>
          <p:cNvPr id="15" name="Imagen 14">
            <a:extLst>
              <a:ext uri="{FF2B5EF4-FFF2-40B4-BE49-F238E27FC236}">
                <a16:creationId xmlns:a16="http://schemas.microsoft.com/office/drawing/2014/main" id="{68504837-129F-99F4-60DE-09C93225B6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2713220" cy="985595"/>
          </a:xfrm>
          <a:prstGeom prst="rect">
            <a:avLst/>
          </a:prstGeom>
          <a:ln>
            <a:noFill/>
          </a:ln>
          <a:effectLst>
            <a:softEdge rad="112500"/>
          </a:effectLst>
        </p:spPr>
      </p:pic>
      <p:pic>
        <p:nvPicPr>
          <p:cNvPr id="6" name="Imagen 5">
            <a:extLst>
              <a:ext uri="{FF2B5EF4-FFF2-40B4-BE49-F238E27FC236}">
                <a16:creationId xmlns:a16="http://schemas.microsoft.com/office/drawing/2014/main" id="{DC95D569-1BA2-3C39-2627-EFCA31FC8B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81347" y="0"/>
            <a:ext cx="1710652" cy="6858000"/>
          </a:xfrm>
          <a:prstGeom prst="rect">
            <a:avLst/>
          </a:prstGeom>
        </p:spPr>
      </p:pic>
      <p:sp>
        <p:nvSpPr>
          <p:cNvPr id="8" name="Forma libre: forma 7">
            <a:extLst>
              <a:ext uri="{FF2B5EF4-FFF2-40B4-BE49-F238E27FC236}">
                <a16:creationId xmlns:a16="http://schemas.microsoft.com/office/drawing/2014/main" id="{51786884-35B6-8E6A-F66D-2F1C8D8A6F7E}"/>
              </a:ext>
            </a:extLst>
          </p:cNvPr>
          <p:cNvSpPr/>
          <p:nvPr/>
        </p:nvSpPr>
        <p:spPr>
          <a:xfrm>
            <a:off x="4549433" y="1075688"/>
            <a:ext cx="4332865" cy="373689"/>
          </a:xfrm>
          <a:custGeom>
            <a:avLst/>
            <a:gdLst/>
            <a:ahLst/>
            <a:cxnLst/>
            <a:rect l="l" t="t" r="r" b="b"/>
            <a:pathLst>
              <a:path w="4332865" h="373689">
                <a:moveTo>
                  <a:pt x="1889880" y="87999"/>
                </a:moveTo>
                <a:lnTo>
                  <a:pt x="1889880" y="285443"/>
                </a:lnTo>
                <a:lnTo>
                  <a:pt x="1917241" y="285443"/>
                </a:lnTo>
                <a:cubicBezTo>
                  <a:pt x="1940576" y="285443"/>
                  <a:pt x="1957173" y="282854"/>
                  <a:pt x="1967033" y="277678"/>
                </a:cubicBezTo>
                <a:cubicBezTo>
                  <a:pt x="1976893" y="272502"/>
                  <a:pt x="1984617" y="263464"/>
                  <a:pt x="1990204" y="250564"/>
                </a:cubicBezTo>
                <a:cubicBezTo>
                  <a:pt x="1995792" y="237664"/>
                  <a:pt x="1998585" y="216752"/>
                  <a:pt x="1998585" y="187830"/>
                </a:cubicBezTo>
                <a:cubicBezTo>
                  <a:pt x="1998585" y="149541"/>
                  <a:pt x="1992340" y="123330"/>
                  <a:pt x="1979851" y="109198"/>
                </a:cubicBezTo>
                <a:cubicBezTo>
                  <a:pt x="1967362" y="95065"/>
                  <a:pt x="1946656" y="87999"/>
                  <a:pt x="1917735" y="87999"/>
                </a:cubicBezTo>
                <a:close/>
                <a:moveTo>
                  <a:pt x="3739739" y="84548"/>
                </a:moveTo>
                <a:cubicBezTo>
                  <a:pt x="3717225" y="84548"/>
                  <a:pt x="3699149" y="92518"/>
                  <a:pt x="3685510" y="108458"/>
                </a:cubicBezTo>
                <a:cubicBezTo>
                  <a:pt x="3671870" y="124398"/>
                  <a:pt x="3665050" y="150774"/>
                  <a:pt x="3665050" y="187584"/>
                </a:cubicBezTo>
                <a:cubicBezTo>
                  <a:pt x="3665050" y="224065"/>
                  <a:pt x="3671829" y="250276"/>
                  <a:pt x="3685386" y="266216"/>
                </a:cubicBezTo>
                <a:cubicBezTo>
                  <a:pt x="3698944" y="282156"/>
                  <a:pt x="3717390" y="290126"/>
                  <a:pt x="3740725" y="290126"/>
                </a:cubicBezTo>
                <a:cubicBezTo>
                  <a:pt x="3764717" y="290126"/>
                  <a:pt x="3783286" y="282321"/>
                  <a:pt x="3796433" y="266709"/>
                </a:cubicBezTo>
                <a:cubicBezTo>
                  <a:pt x="3809580" y="251098"/>
                  <a:pt x="3816153" y="223079"/>
                  <a:pt x="3816153" y="182654"/>
                </a:cubicBezTo>
                <a:cubicBezTo>
                  <a:pt x="3816153" y="148637"/>
                  <a:pt x="3809292" y="123782"/>
                  <a:pt x="3795570" y="108089"/>
                </a:cubicBezTo>
                <a:cubicBezTo>
                  <a:pt x="3781849" y="92395"/>
                  <a:pt x="3763238" y="84548"/>
                  <a:pt x="3739739" y="84548"/>
                </a:cubicBezTo>
                <a:close/>
                <a:moveTo>
                  <a:pt x="1529939" y="84548"/>
                </a:moveTo>
                <a:cubicBezTo>
                  <a:pt x="1507425" y="84548"/>
                  <a:pt x="1489349" y="92518"/>
                  <a:pt x="1475710" y="108458"/>
                </a:cubicBezTo>
                <a:cubicBezTo>
                  <a:pt x="1462070" y="124398"/>
                  <a:pt x="1455250" y="150774"/>
                  <a:pt x="1455250" y="187584"/>
                </a:cubicBezTo>
                <a:cubicBezTo>
                  <a:pt x="1455250" y="224065"/>
                  <a:pt x="1462029" y="250276"/>
                  <a:pt x="1475586" y="266216"/>
                </a:cubicBezTo>
                <a:cubicBezTo>
                  <a:pt x="1489144" y="282156"/>
                  <a:pt x="1507590" y="290126"/>
                  <a:pt x="1530925" y="290126"/>
                </a:cubicBezTo>
                <a:cubicBezTo>
                  <a:pt x="1554917" y="290126"/>
                  <a:pt x="1573486" y="282321"/>
                  <a:pt x="1586633" y="266709"/>
                </a:cubicBezTo>
                <a:cubicBezTo>
                  <a:pt x="1599780" y="251098"/>
                  <a:pt x="1606353" y="223079"/>
                  <a:pt x="1606353" y="182654"/>
                </a:cubicBezTo>
                <a:cubicBezTo>
                  <a:pt x="1606353" y="148637"/>
                  <a:pt x="1599492" y="123782"/>
                  <a:pt x="1585770" y="108089"/>
                </a:cubicBezTo>
                <a:cubicBezTo>
                  <a:pt x="1572049" y="92395"/>
                  <a:pt x="1553438" y="84548"/>
                  <a:pt x="1529939" y="84548"/>
                </a:cubicBezTo>
                <a:close/>
                <a:moveTo>
                  <a:pt x="1090273" y="79125"/>
                </a:moveTo>
                <a:lnTo>
                  <a:pt x="1090273" y="152581"/>
                </a:lnTo>
                <a:lnTo>
                  <a:pt x="1137354" y="152581"/>
                </a:lnTo>
                <a:cubicBezTo>
                  <a:pt x="1142448" y="152581"/>
                  <a:pt x="1152308" y="150938"/>
                  <a:pt x="1166933" y="147651"/>
                </a:cubicBezTo>
                <a:cubicBezTo>
                  <a:pt x="1174328" y="146172"/>
                  <a:pt x="1180368" y="142393"/>
                  <a:pt x="1185051" y="136312"/>
                </a:cubicBezTo>
                <a:cubicBezTo>
                  <a:pt x="1189734" y="130232"/>
                  <a:pt x="1192076" y="123248"/>
                  <a:pt x="1192076" y="115360"/>
                </a:cubicBezTo>
                <a:cubicBezTo>
                  <a:pt x="1192076" y="103693"/>
                  <a:pt x="1188378" y="94737"/>
                  <a:pt x="1180983" y="88492"/>
                </a:cubicBezTo>
                <a:cubicBezTo>
                  <a:pt x="1173589" y="82247"/>
                  <a:pt x="1159703" y="79125"/>
                  <a:pt x="1139326" y="79125"/>
                </a:cubicBezTo>
                <a:close/>
                <a:moveTo>
                  <a:pt x="3987277" y="6162"/>
                </a:moveTo>
                <a:lnTo>
                  <a:pt x="4091545" y="6162"/>
                </a:lnTo>
                <a:lnTo>
                  <a:pt x="4227611" y="206086"/>
                </a:lnTo>
                <a:lnTo>
                  <a:pt x="4227611" y="6162"/>
                </a:lnTo>
                <a:lnTo>
                  <a:pt x="4332865" y="6162"/>
                </a:lnTo>
                <a:lnTo>
                  <a:pt x="4332865" y="367526"/>
                </a:lnTo>
                <a:lnTo>
                  <a:pt x="4227611" y="367526"/>
                </a:lnTo>
                <a:lnTo>
                  <a:pt x="4092285" y="169112"/>
                </a:lnTo>
                <a:lnTo>
                  <a:pt x="4092285" y="367526"/>
                </a:lnTo>
                <a:lnTo>
                  <a:pt x="3987277" y="367526"/>
                </a:lnTo>
                <a:close/>
                <a:moveTo>
                  <a:pt x="3371850" y="6162"/>
                </a:moveTo>
                <a:lnTo>
                  <a:pt x="3483759" y="6162"/>
                </a:lnTo>
                <a:lnTo>
                  <a:pt x="3483759" y="367526"/>
                </a:lnTo>
                <a:lnTo>
                  <a:pt x="3371850" y="367526"/>
                </a:lnTo>
                <a:close/>
                <a:moveTo>
                  <a:pt x="2167509" y="6162"/>
                </a:moveTo>
                <a:lnTo>
                  <a:pt x="2278925" y="6162"/>
                </a:lnTo>
                <a:lnTo>
                  <a:pt x="2278925" y="226584"/>
                </a:lnTo>
                <a:cubicBezTo>
                  <a:pt x="2278925" y="246288"/>
                  <a:pt x="2284390" y="261682"/>
                  <a:pt x="2295317" y="272764"/>
                </a:cubicBezTo>
                <a:cubicBezTo>
                  <a:pt x="2306246" y="283846"/>
                  <a:pt x="2321405" y="289387"/>
                  <a:pt x="2340796" y="289387"/>
                </a:cubicBezTo>
                <a:cubicBezTo>
                  <a:pt x="2360023" y="289387"/>
                  <a:pt x="2375100" y="283927"/>
                  <a:pt x="2386028" y="273008"/>
                </a:cubicBezTo>
                <a:cubicBezTo>
                  <a:pt x="2396956" y="262089"/>
                  <a:pt x="2402420" y="246614"/>
                  <a:pt x="2402420" y="226584"/>
                </a:cubicBezTo>
                <a:lnTo>
                  <a:pt x="2402420" y="6162"/>
                </a:lnTo>
                <a:lnTo>
                  <a:pt x="2513837" y="6162"/>
                </a:lnTo>
                <a:lnTo>
                  <a:pt x="2513837" y="221458"/>
                </a:lnTo>
                <a:cubicBezTo>
                  <a:pt x="2513837" y="242805"/>
                  <a:pt x="2510509" y="262963"/>
                  <a:pt x="2503854" y="281930"/>
                </a:cubicBezTo>
                <a:cubicBezTo>
                  <a:pt x="2497198" y="300898"/>
                  <a:pt x="2486763" y="317484"/>
                  <a:pt x="2472549" y="331690"/>
                </a:cubicBezTo>
                <a:cubicBezTo>
                  <a:pt x="2458334" y="345895"/>
                  <a:pt x="2443421" y="355871"/>
                  <a:pt x="2427810" y="361618"/>
                </a:cubicBezTo>
                <a:cubicBezTo>
                  <a:pt x="2406118" y="369665"/>
                  <a:pt x="2380071" y="373689"/>
                  <a:pt x="2349670" y="373689"/>
                </a:cubicBezTo>
                <a:cubicBezTo>
                  <a:pt x="2332087" y="373689"/>
                  <a:pt x="2312901" y="372457"/>
                  <a:pt x="2292113" y="369993"/>
                </a:cubicBezTo>
                <a:cubicBezTo>
                  <a:pt x="2271325" y="367529"/>
                  <a:pt x="2253947" y="362644"/>
                  <a:pt x="2239979" y="355336"/>
                </a:cubicBezTo>
                <a:cubicBezTo>
                  <a:pt x="2226011" y="348029"/>
                  <a:pt x="2213234" y="337642"/>
                  <a:pt x="2201649" y="324175"/>
                </a:cubicBezTo>
                <a:cubicBezTo>
                  <a:pt x="2190063" y="310709"/>
                  <a:pt x="2182135" y="296833"/>
                  <a:pt x="2177863" y="282546"/>
                </a:cubicBezTo>
                <a:cubicBezTo>
                  <a:pt x="2170960" y="259556"/>
                  <a:pt x="2167509" y="239193"/>
                  <a:pt x="2167509" y="221458"/>
                </a:cubicBezTo>
                <a:close/>
                <a:moveTo>
                  <a:pt x="1778217" y="6162"/>
                </a:moveTo>
                <a:lnTo>
                  <a:pt x="1944109" y="6162"/>
                </a:lnTo>
                <a:cubicBezTo>
                  <a:pt x="1976811" y="6162"/>
                  <a:pt x="2003227" y="10599"/>
                  <a:pt x="2023358" y="19473"/>
                </a:cubicBezTo>
                <a:cubicBezTo>
                  <a:pt x="2043488" y="28347"/>
                  <a:pt x="2060127" y="41083"/>
                  <a:pt x="2073274" y="57680"/>
                </a:cubicBezTo>
                <a:cubicBezTo>
                  <a:pt x="2086420" y="74277"/>
                  <a:pt x="2095951" y="93586"/>
                  <a:pt x="2101867" y="115607"/>
                </a:cubicBezTo>
                <a:cubicBezTo>
                  <a:pt x="2107782" y="137627"/>
                  <a:pt x="2110741" y="160962"/>
                  <a:pt x="2110741" y="185612"/>
                </a:cubicBezTo>
                <a:cubicBezTo>
                  <a:pt x="2110741" y="224229"/>
                  <a:pt x="2106345" y="254179"/>
                  <a:pt x="2097553" y="275460"/>
                </a:cubicBezTo>
                <a:cubicBezTo>
                  <a:pt x="2088762" y="296741"/>
                  <a:pt x="2076560" y="314570"/>
                  <a:pt x="2060948" y="328949"/>
                </a:cubicBezTo>
                <a:cubicBezTo>
                  <a:pt x="2045337" y="343328"/>
                  <a:pt x="2028575" y="352901"/>
                  <a:pt x="2010663" y="357666"/>
                </a:cubicBezTo>
                <a:cubicBezTo>
                  <a:pt x="1986178" y="364240"/>
                  <a:pt x="1963993" y="367526"/>
                  <a:pt x="1944109" y="367526"/>
                </a:cubicBezTo>
                <a:lnTo>
                  <a:pt x="1778217" y="367526"/>
                </a:lnTo>
                <a:close/>
                <a:moveTo>
                  <a:pt x="978117" y="6162"/>
                </a:moveTo>
                <a:lnTo>
                  <a:pt x="1164222" y="6162"/>
                </a:lnTo>
                <a:cubicBezTo>
                  <a:pt x="1198731" y="6162"/>
                  <a:pt x="1225106" y="9120"/>
                  <a:pt x="1243347" y="15036"/>
                </a:cubicBezTo>
                <a:cubicBezTo>
                  <a:pt x="1261588" y="20952"/>
                  <a:pt x="1276296" y="31921"/>
                  <a:pt x="1287471" y="47943"/>
                </a:cubicBezTo>
                <a:cubicBezTo>
                  <a:pt x="1298645" y="63966"/>
                  <a:pt x="1304232" y="83480"/>
                  <a:pt x="1304232" y="106486"/>
                </a:cubicBezTo>
                <a:cubicBezTo>
                  <a:pt x="1304232" y="126535"/>
                  <a:pt x="1299957" y="143831"/>
                  <a:pt x="1291407" y="158374"/>
                </a:cubicBezTo>
                <a:cubicBezTo>
                  <a:pt x="1282856" y="172917"/>
                  <a:pt x="1271100" y="184708"/>
                  <a:pt x="1256138" y="193746"/>
                </a:cubicBezTo>
                <a:cubicBezTo>
                  <a:pt x="1246602" y="199498"/>
                  <a:pt x="1233530" y="204263"/>
                  <a:pt x="1216923" y="208043"/>
                </a:cubicBezTo>
                <a:cubicBezTo>
                  <a:pt x="1230222" y="212485"/>
                  <a:pt x="1239911" y="216926"/>
                  <a:pt x="1245989" y="221365"/>
                </a:cubicBezTo>
                <a:cubicBezTo>
                  <a:pt x="1250095" y="224326"/>
                  <a:pt x="1256048" y="230658"/>
                  <a:pt x="1263849" y="240363"/>
                </a:cubicBezTo>
                <a:cubicBezTo>
                  <a:pt x="1271649" y="250067"/>
                  <a:pt x="1276863" y="257551"/>
                  <a:pt x="1279490" y="262815"/>
                </a:cubicBezTo>
                <a:lnTo>
                  <a:pt x="1333565" y="367526"/>
                </a:lnTo>
                <a:lnTo>
                  <a:pt x="1207393" y="367526"/>
                </a:lnTo>
                <a:lnTo>
                  <a:pt x="1147706" y="257096"/>
                </a:lnTo>
                <a:cubicBezTo>
                  <a:pt x="1140147" y="242799"/>
                  <a:pt x="1133410" y="233514"/>
                  <a:pt x="1127494" y="229242"/>
                </a:cubicBezTo>
                <a:cubicBezTo>
                  <a:pt x="1119441" y="223654"/>
                  <a:pt x="1110321" y="220861"/>
                  <a:pt x="1100133" y="220861"/>
                </a:cubicBezTo>
                <a:lnTo>
                  <a:pt x="1090273" y="220861"/>
                </a:lnTo>
                <a:lnTo>
                  <a:pt x="1090273" y="367526"/>
                </a:lnTo>
                <a:lnTo>
                  <a:pt x="978117" y="367526"/>
                </a:lnTo>
                <a:close/>
                <a:moveTo>
                  <a:pt x="589299" y="6162"/>
                </a:moveTo>
                <a:lnTo>
                  <a:pt x="928724" y="6162"/>
                </a:lnTo>
                <a:lnTo>
                  <a:pt x="928724" y="95394"/>
                </a:lnTo>
                <a:lnTo>
                  <a:pt x="814844" y="95394"/>
                </a:lnTo>
                <a:lnTo>
                  <a:pt x="814844" y="367526"/>
                </a:lnTo>
                <a:lnTo>
                  <a:pt x="703180" y="367526"/>
                </a:lnTo>
                <a:lnTo>
                  <a:pt x="703180" y="95394"/>
                </a:lnTo>
                <a:lnTo>
                  <a:pt x="589299" y="95394"/>
                </a:lnTo>
                <a:close/>
                <a:moveTo>
                  <a:pt x="196327" y="6162"/>
                </a:moveTo>
                <a:lnTo>
                  <a:pt x="300595" y="6162"/>
                </a:lnTo>
                <a:lnTo>
                  <a:pt x="436662" y="206086"/>
                </a:lnTo>
                <a:lnTo>
                  <a:pt x="436662" y="6162"/>
                </a:lnTo>
                <a:lnTo>
                  <a:pt x="541915" y="6162"/>
                </a:lnTo>
                <a:lnTo>
                  <a:pt x="541915" y="367526"/>
                </a:lnTo>
                <a:lnTo>
                  <a:pt x="436662" y="367526"/>
                </a:lnTo>
                <a:lnTo>
                  <a:pt x="301335" y="169112"/>
                </a:lnTo>
                <a:lnTo>
                  <a:pt x="301335" y="367526"/>
                </a:lnTo>
                <a:lnTo>
                  <a:pt x="196327" y="367526"/>
                </a:lnTo>
                <a:close/>
                <a:moveTo>
                  <a:pt x="0" y="6162"/>
                </a:moveTo>
                <a:lnTo>
                  <a:pt x="111909" y="6162"/>
                </a:lnTo>
                <a:lnTo>
                  <a:pt x="111909" y="367526"/>
                </a:lnTo>
                <a:lnTo>
                  <a:pt x="0" y="367526"/>
                </a:lnTo>
                <a:close/>
                <a:moveTo>
                  <a:pt x="3739985" y="0"/>
                </a:moveTo>
                <a:cubicBezTo>
                  <a:pt x="3800130" y="0"/>
                  <a:pt x="3846472" y="16145"/>
                  <a:pt x="3879009" y="48436"/>
                </a:cubicBezTo>
                <a:cubicBezTo>
                  <a:pt x="3911547" y="80727"/>
                  <a:pt x="3927816" y="125960"/>
                  <a:pt x="3927816" y="184133"/>
                </a:cubicBezTo>
                <a:cubicBezTo>
                  <a:pt x="3927816" y="226366"/>
                  <a:pt x="3920708" y="260999"/>
                  <a:pt x="3906494" y="288031"/>
                </a:cubicBezTo>
                <a:cubicBezTo>
                  <a:pt x="3892279" y="315063"/>
                  <a:pt x="3871738" y="336098"/>
                  <a:pt x="3844870" y="351134"/>
                </a:cubicBezTo>
                <a:cubicBezTo>
                  <a:pt x="3818001" y="366170"/>
                  <a:pt x="3784519" y="373689"/>
                  <a:pt x="3744422" y="373689"/>
                </a:cubicBezTo>
                <a:cubicBezTo>
                  <a:pt x="3703668" y="373689"/>
                  <a:pt x="3669939" y="367198"/>
                  <a:pt x="3643235" y="354215"/>
                </a:cubicBezTo>
                <a:cubicBezTo>
                  <a:pt x="3616531" y="341233"/>
                  <a:pt x="3594881" y="320692"/>
                  <a:pt x="3578284" y="292591"/>
                </a:cubicBezTo>
                <a:cubicBezTo>
                  <a:pt x="3561686" y="264491"/>
                  <a:pt x="3553387" y="229324"/>
                  <a:pt x="3553387" y="187091"/>
                </a:cubicBezTo>
                <a:cubicBezTo>
                  <a:pt x="3553387" y="128096"/>
                  <a:pt x="3569820" y="82165"/>
                  <a:pt x="3602687" y="49299"/>
                </a:cubicBezTo>
                <a:cubicBezTo>
                  <a:pt x="3635553" y="16433"/>
                  <a:pt x="3681319" y="0"/>
                  <a:pt x="3739985" y="0"/>
                </a:cubicBezTo>
                <a:close/>
                <a:moveTo>
                  <a:pt x="3146477" y="0"/>
                </a:moveTo>
                <a:cubicBezTo>
                  <a:pt x="3191997" y="0"/>
                  <a:pt x="3227780" y="9202"/>
                  <a:pt x="3253827" y="27607"/>
                </a:cubicBezTo>
                <a:cubicBezTo>
                  <a:pt x="3279873" y="46012"/>
                  <a:pt x="3299223" y="74277"/>
                  <a:pt x="3311877" y="112402"/>
                </a:cubicBezTo>
                <a:lnTo>
                  <a:pt x="3213278" y="134340"/>
                </a:lnTo>
                <a:cubicBezTo>
                  <a:pt x="3209827" y="123330"/>
                  <a:pt x="3206212" y="115278"/>
                  <a:pt x="3202432" y="110184"/>
                </a:cubicBezTo>
                <a:cubicBezTo>
                  <a:pt x="3196187" y="101639"/>
                  <a:pt x="3188546" y="95065"/>
                  <a:pt x="3179508" y="90464"/>
                </a:cubicBezTo>
                <a:cubicBezTo>
                  <a:pt x="3170470" y="85863"/>
                  <a:pt x="3160363" y="83562"/>
                  <a:pt x="3149189" y="83562"/>
                </a:cubicBezTo>
                <a:cubicBezTo>
                  <a:pt x="3123882" y="83562"/>
                  <a:pt x="3104491" y="93739"/>
                  <a:pt x="3091016" y="114093"/>
                </a:cubicBezTo>
                <a:cubicBezTo>
                  <a:pt x="3080827" y="129194"/>
                  <a:pt x="3075733" y="152910"/>
                  <a:pt x="3075733" y="185242"/>
                </a:cubicBezTo>
                <a:cubicBezTo>
                  <a:pt x="3075733" y="225293"/>
                  <a:pt x="3081813" y="252745"/>
                  <a:pt x="3093974" y="267599"/>
                </a:cubicBezTo>
                <a:cubicBezTo>
                  <a:pt x="3106134" y="282453"/>
                  <a:pt x="3123224" y="289880"/>
                  <a:pt x="3145245" y="289880"/>
                </a:cubicBezTo>
                <a:cubicBezTo>
                  <a:pt x="3166608" y="289880"/>
                  <a:pt x="3182753" y="283882"/>
                  <a:pt x="3193681" y="271885"/>
                </a:cubicBezTo>
                <a:cubicBezTo>
                  <a:pt x="3204610" y="259889"/>
                  <a:pt x="3212538" y="242470"/>
                  <a:pt x="3217468" y="219628"/>
                </a:cubicBezTo>
                <a:lnTo>
                  <a:pt x="3315327" y="249208"/>
                </a:lnTo>
                <a:cubicBezTo>
                  <a:pt x="3308754" y="276651"/>
                  <a:pt x="3298401" y="299575"/>
                  <a:pt x="3284269" y="317980"/>
                </a:cubicBezTo>
                <a:cubicBezTo>
                  <a:pt x="3270136" y="336385"/>
                  <a:pt x="3252594" y="350271"/>
                  <a:pt x="3231642" y="359638"/>
                </a:cubicBezTo>
                <a:cubicBezTo>
                  <a:pt x="3210690" y="369005"/>
                  <a:pt x="3184027" y="373689"/>
                  <a:pt x="3151654" y="373689"/>
                </a:cubicBezTo>
                <a:cubicBezTo>
                  <a:pt x="3112379" y="373689"/>
                  <a:pt x="3080293" y="367982"/>
                  <a:pt x="3055397" y="356569"/>
                </a:cubicBezTo>
                <a:cubicBezTo>
                  <a:pt x="3030501" y="345155"/>
                  <a:pt x="3009014" y="325079"/>
                  <a:pt x="2990938" y="296341"/>
                </a:cubicBezTo>
                <a:cubicBezTo>
                  <a:pt x="2972861" y="267602"/>
                  <a:pt x="2963823" y="230816"/>
                  <a:pt x="2963823" y="185981"/>
                </a:cubicBezTo>
                <a:cubicBezTo>
                  <a:pt x="2963823" y="126206"/>
                  <a:pt x="2979722" y="80265"/>
                  <a:pt x="3011520" y="48159"/>
                </a:cubicBezTo>
                <a:cubicBezTo>
                  <a:pt x="3043318" y="16053"/>
                  <a:pt x="3088304" y="0"/>
                  <a:pt x="3146477" y="0"/>
                </a:cubicBezTo>
                <a:close/>
                <a:moveTo>
                  <a:pt x="2755952" y="0"/>
                </a:moveTo>
                <a:cubicBezTo>
                  <a:pt x="2801472" y="0"/>
                  <a:pt x="2837255" y="9202"/>
                  <a:pt x="2863302" y="27607"/>
                </a:cubicBezTo>
                <a:cubicBezTo>
                  <a:pt x="2889348" y="46012"/>
                  <a:pt x="2908698" y="74277"/>
                  <a:pt x="2921352" y="112402"/>
                </a:cubicBezTo>
                <a:lnTo>
                  <a:pt x="2822753" y="134340"/>
                </a:lnTo>
                <a:cubicBezTo>
                  <a:pt x="2819302" y="123330"/>
                  <a:pt x="2815687" y="115278"/>
                  <a:pt x="2811907" y="110184"/>
                </a:cubicBezTo>
                <a:cubicBezTo>
                  <a:pt x="2805662" y="101639"/>
                  <a:pt x="2798021" y="95065"/>
                  <a:pt x="2788983" y="90464"/>
                </a:cubicBezTo>
                <a:cubicBezTo>
                  <a:pt x="2779945" y="85863"/>
                  <a:pt x="2769838" y="83562"/>
                  <a:pt x="2758664" y="83562"/>
                </a:cubicBezTo>
                <a:cubicBezTo>
                  <a:pt x="2733357" y="83562"/>
                  <a:pt x="2713966" y="93739"/>
                  <a:pt x="2700491" y="114093"/>
                </a:cubicBezTo>
                <a:cubicBezTo>
                  <a:pt x="2690302" y="129194"/>
                  <a:pt x="2685208" y="152910"/>
                  <a:pt x="2685208" y="185242"/>
                </a:cubicBezTo>
                <a:cubicBezTo>
                  <a:pt x="2685208" y="225293"/>
                  <a:pt x="2691288" y="252745"/>
                  <a:pt x="2703449" y="267599"/>
                </a:cubicBezTo>
                <a:cubicBezTo>
                  <a:pt x="2715609" y="282453"/>
                  <a:pt x="2732699" y="289880"/>
                  <a:pt x="2754720" y="289880"/>
                </a:cubicBezTo>
                <a:cubicBezTo>
                  <a:pt x="2776083" y="289880"/>
                  <a:pt x="2792228" y="283882"/>
                  <a:pt x="2803156" y="271885"/>
                </a:cubicBezTo>
                <a:cubicBezTo>
                  <a:pt x="2814085" y="259889"/>
                  <a:pt x="2822013" y="242470"/>
                  <a:pt x="2826943" y="219628"/>
                </a:cubicBezTo>
                <a:lnTo>
                  <a:pt x="2924802" y="249208"/>
                </a:lnTo>
                <a:cubicBezTo>
                  <a:pt x="2918229" y="276651"/>
                  <a:pt x="2907876" y="299575"/>
                  <a:pt x="2893744" y="317980"/>
                </a:cubicBezTo>
                <a:cubicBezTo>
                  <a:pt x="2879611" y="336385"/>
                  <a:pt x="2862069" y="350271"/>
                  <a:pt x="2841117" y="359638"/>
                </a:cubicBezTo>
                <a:cubicBezTo>
                  <a:pt x="2820165" y="369005"/>
                  <a:pt x="2793502" y="373689"/>
                  <a:pt x="2761129" y="373689"/>
                </a:cubicBezTo>
                <a:cubicBezTo>
                  <a:pt x="2721854" y="373689"/>
                  <a:pt x="2689768" y="367982"/>
                  <a:pt x="2664872" y="356569"/>
                </a:cubicBezTo>
                <a:cubicBezTo>
                  <a:pt x="2639976" y="345155"/>
                  <a:pt x="2618489" y="325079"/>
                  <a:pt x="2600413" y="296341"/>
                </a:cubicBezTo>
                <a:cubicBezTo>
                  <a:pt x="2582336" y="267602"/>
                  <a:pt x="2573298" y="230816"/>
                  <a:pt x="2573298" y="185981"/>
                </a:cubicBezTo>
                <a:cubicBezTo>
                  <a:pt x="2573298" y="126206"/>
                  <a:pt x="2589197" y="80265"/>
                  <a:pt x="2620995" y="48159"/>
                </a:cubicBezTo>
                <a:cubicBezTo>
                  <a:pt x="2652793" y="16053"/>
                  <a:pt x="2697779" y="0"/>
                  <a:pt x="2755952" y="0"/>
                </a:cubicBezTo>
                <a:close/>
                <a:moveTo>
                  <a:pt x="1530186" y="0"/>
                </a:moveTo>
                <a:cubicBezTo>
                  <a:pt x="1590331" y="0"/>
                  <a:pt x="1636672" y="16145"/>
                  <a:pt x="1669210" y="48436"/>
                </a:cubicBezTo>
                <a:cubicBezTo>
                  <a:pt x="1701747" y="80727"/>
                  <a:pt x="1718016" y="125960"/>
                  <a:pt x="1718016" y="184133"/>
                </a:cubicBezTo>
                <a:cubicBezTo>
                  <a:pt x="1718016" y="226366"/>
                  <a:pt x="1710908" y="260999"/>
                  <a:pt x="1696694" y="288031"/>
                </a:cubicBezTo>
                <a:cubicBezTo>
                  <a:pt x="1682479" y="315063"/>
                  <a:pt x="1661938" y="336098"/>
                  <a:pt x="1635070" y="351134"/>
                </a:cubicBezTo>
                <a:cubicBezTo>
                  <a:pt x="1608202" y="366170"/>
                  <a:pt x="1574719" y="373689"/>
                  <a:pt x="1534622" y="373689"/>
                </a:cubicBezTo>
                <a:cubicBezTo>
                  <a:pt x="1493869" y="373689"/>
                  <a:pt x="1460139" y="367198"/>
                  <a:pt x="1433435" y="354215"/>
                </a:cubicBezTo>
                <a:cubicBezTo>
                  <a:pt x="1406732" y="341233"/>
                  <a:pt x="1385081" y="320692"/>
                  <a:pt x="1368484" y="292591"/>
                </a:cubicBezTo>
                <a:cubicBezTo>
                  <a:pt x="1351886" y="264491"/>
                  <a:pt x="1343587" y="229324"/>
                  <a:pt x="1343587" y="187091"/>
                </a:cubicBezTo>
                <a:cubicBezTo>
                  <a:pt x="1343587" y="128096"/>
                  <a:pt x="1360020" y="82165"/>
                  <a:pt x="1392887" y="49299"/>
                </a:cubicBezTo>
                <a:cubicBezTo>
                  <a:pt x="1425753" y="16433"/>
                  <a:pt x="1471519" y="0"/>
                  <a:pt x="1530186" y="0"/>
                </a:cubicBezTo>
                <a:close/>
              </a:path>
            </a:pathLst>
          </a:custGeom>
          <a:solidFill>
            <a:schemeClr val="tx1"/>
          </a:solidFill>
          <a:ln>
            <a:solidFill>
              <a:schemeClr val="accent1">
                <a:shade val="15000"/>
                <a:alpha val="52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s-CO" dirty="0">
              <a:solidFill>
                <a:schemeClr val="tx1"/>
              </a:solidFill>
            </a:endParaRPr>
          </a:p>
        </p:txBody>
      </p:sp>
      <p:sp>
        <p:nvSpPr>
          <p:cNvPr id="7" name="Rectángulo 6">
            <a:extLst>
              <a:ext uri="{FF2B5EF4-FFF2-40B4-BE49-F238E27FC236}">
                <a16:creationId xmlns:a16="http://schemas.microsoft.com/office/drawing/2014/main" id="{F4CB5DB9-314B-628C-37BD-A6C19352EC1D}"/>
              </a:ext>
            </a:extLst>
          </p:cNvPr>
          <p:cNvSpPr/>
          <p:nvPr/>
        </p:nvSpPr>
        <p:spPr>
          <a:xfrm>
            <a:off x="12192000" y="1160414"/>
            <a:ext cx="5142691" cy="584775"/>
          </a:xfrm>
          <a:prstGeom prst="rect">
            <a:avLst/>
          </a:prstGeom>
          <a:noFill/>
        </p:spPr>
        <p:txBody>
          <a:bodyPr wrap="none" lIns="91440" tIns="45720" rIns="91440" bIns="45720">
            <a:spAutoFit/>
          </a:bodyPr>
          <a:lstStyle/>
          <a:p>
            <a:pPr algn="ctr"/>
            <a:r>
              <a:rPr lang="es-ES" sz="3200" dirty="0">
                <a:ln w="0">
                  <a:solidFill>
                    <a:sysClr val="windowText" lastClr="000000"/>
                  </a:solidFill>
                </a:ln>
                <a:solidFill>
                  <a:sysClr val="windowText" lastClr="000000"/>
                </a:solidFill>
                <a:latin typeface="Calibri" panose="020F0502020204030204" pitchFamily="34" charset="0"/>
                <a:cs typeface="Calibri" panose="020F0502020204030204" pitchFamily="34" charset="0"/>
              </a:rPr>
              <a:t>DESCRIPCION DEL PROBLEMA</a:t>
            </a:r>
            <a:endParaRPr lang="es-ES" sz="3200" dirty="0">
              <a:ln w="0">
                <a:solidFill>
                  <a:sysClr val="windowText" lastClr="000000"/>
                </a:solidFill>
              </a:ln>
              <a:solidFill>
                <a:sysClr val="windowText" lastClr="000000"/>
              </a:solidFill>
            </a:endParaRPr>
          </a:p>
        </p:txBody>
      </p:sp>
      <p:sp>
        <p:nvSpPr>
          <p:cNvPr id="12" name="10 Rectángulo">
            <a:extLst>
              <a:ext uri="{FF2B5EF4-FFF2-40B4-BE49-F238E27FC236}">
                <a16:creationId xmlns:a16="http://schemas.microsoft.com/office/drawing/2014/main" id="{CE52301A-C823-784D-F5E8-B88CDAE4C5FB}"/>
              </a:ext>
            </a:extLst>
          </p:cNvPr>
          <p:cNvSpPr/>
          <p:nvPr/>
        </p:nvSpPr>
        <p:spPr>
          <a:xfrm>
            <a:off x="13339196" y="4418178"/>
            <a:ext cx="2814206" cy="584775"/>
          </a:xfrm>
          <a:prstGeom prst="rect">
            <a:avLst/>
          </a:prstGeom>
          <a:ln/>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VE" sz="18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rPr>
              <a:t>LA EMPRESA DUARCORP S.A.S.</a:t>
            </a:r>
            <a:endParaRPr kumimoji="0" lang="es-ES" sz="18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endParaRPr>
          </a:p>
        </p:txBody>
      </p:sp>
      <p:pic>
        <p:nvPicPr>
          <p:cNvPr id="14" name="Picture 2">
            <a:extLst>
              <a:ext uri="{FF2B5EF4-FFF2-40B4-BE49-F238E27FC236}">
                <a16:creationId xmlns:a16="http://schemas.microsoft.com/office/drawing/2014/main" id="{388D9691-C11F-6EF0-1395-A8F0C1974FE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0434" t="21710" r="7872" b="22425"/>
          <a:stretch/>
        </p:blipFill>
        <p:spPr bwMode="auto">
          <a:xfrm>
            <a:off x="12903339" y="2274838"/>
            <a:ext cx="2161922" cy="985595"/>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upo 15">
            <a:extLst>
              <a:ext uri="{FF2B5EF4-FFF2-40B4-BE49-F238E27FC236}">
                <a16:creationId xmlns:a16="http://schemas.microsoft.com/office/drawing/2014/main" id="{40355F03-E78D-A7FE-55DF-2932103A91C8}"/>
              </a:ext>
            </a:extLst>
          </p:cNvPr>
          <p:cNvGrpSpPr/>
          <p:nvPr/>
        </p:nvGrpSpPr>
        <p:grpSpPr>
          <a:xfrm>
            <a:off x="14900461" y="6222168"/>
            <a:ext cx="995193" cy="333051"/>
            <a:chOff x="2032260" y="1653047"/>
            <a:chExt cx="995193" cy="333051"/>
          </a:xfrm>
          <a:scene3d>
            <a:camera prst="orthographicFront"/>
            <a:lightRig rig="threePt" dir="t">
              <a:rot lat="0" lon="0" rev="7500000"/>
            </a:lightRig>
          </a:scene3d>
        </p:grpSpPr>
        <p:sp>
          <p:nvSpPr>
            <p:cNvPr id="23" name="Rectángulo: esquinas redondeadas 22">
              <a:extLst>
                <a:ext uri="{FF2B5EF4-FFF2-40B4-BE49-F238E27FC236}">
                  <a16:creationId xmlns:a16="http://schemas.microsoft.com/office/drawing/2014/main" id="{EF51347C-FD9D-D324-AFE1-980EE0456731}"/>
                </a:ext>
              </a:extLst>
            </p:cNvPr>
            <p:cNvSpPr/>
            <p:nvPr/>
          </p:nvSpPr>
          <p:spPr>
            <a:xfrm>
              <a:off x="2032260" y="1653047"/>
              <a:ext cx="995193" cy="333051"/>
            </a:xfrm>
            <a:prstGeom prst="roundRect">
              <a:avLst>
                <a:gd name="adj" fmla="val 10000"/>
              </a:avLst>
            </a:prstGeom>
            <a:ln/>
            <a:sp3d prstMaterial="plastic">
              <a:bevelT w="127000" h="25400" prst="relaxedInset"/>
            </a:sp3d>
          </p:spPr>
          <p:style>
            <a:lnRef idx="0">
              <a:schemeClr val="accent6"/>
            </a:lnRef>
            <a:fillRef idx="3">
              <a:schemeClr val="accent6"/>
            </a:fillRef>
            <a:effectRef idx="3">
              <a:schemeClr val="accent6"/>
            </a:effectRef>
            <a:fontRef idx="minor">
              <a:schemeClr val="lt1"/>
            </a:fontRef>
          </p:style>
        </p:sp>
        <p:sp>
          <p:nvSpPr>
            <p:cNvPr id="24" name="Rectángulo: esquinas redondeadas 4">
              <a:extLst>
                <a:ext uri="{FF2B5EF4-FFF2-40B4-BE49-F238E27FC236}">
                  <a16:creationId xmlns:a16="http://schemas.microsoft.com/office/drawing/2014/main" id="{B5BB0FD3-5D78-9D5B-0F5F-AC0D397B1694}"/>
                </a:ext>
              </a:extLst>
            </p:cNvPr>
            <p:cNvSpPr txBox="1"/>
            <p:nvPr/>
          </p:nvSpPr>
          <p:spPr>
            <a:xfrm>
              <a:off x="2042015" y="1662802"/>
              <a:ext cx="975683" cy="31354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s-ES" sz="800" b="1" kern="1200" dirty="0">
                  <a:solidFill>
                    <a:sysClr val="window" lastClr="FFFFFF"/>
                  </a:solidFill>
                  <a:effectLst>
                    <a:outerShdw blurRad="38100" dist="38100" dir="2700000" algn="tl">
                      <a:srgbClr val="000000">
                        <a:alpha val="43137"/>
                      </a:srgbClr>
                    </a:outerShdw>
                  </a:effectLst>
                  <a:latin typeface="Arial" pitchFamily="34" charset="0"/>
                  <a:ea typeface="+mn-ea"/>
                  <a:cs typeface="Arial" pitchFamily="34" charset="0"/>
                </a:rPr>
                <a:t>SINTOMAS</a:t>
              </a:r>
            </a:p>
          </p:txBody>
        </p:sp>
      </p:grpSp>
      <p:grpSp>
        <p:nvGrpSpPr>
          <p:cNvPr id="17" name="Grupo 16">
            <a:extLst>
              <a:ext uri="{FF2B5EF4-FFF2-40B4-BE49-F238E27FC236}">
                <a16:creationId xmlns:a16="http://schemas.microsoft.com/office/drawing/2014/main" id="{6BE91E65-3DD5-5C9B-5004-6B04A59F1918}"/>
              </a:ext>
            </a:extLst>
          </p:cNvPr>
          <p:cNvGrpSpPr/>
          <p:nvPr/>
        </p:nvGrpSpPr>
        <p:grpSpPr>
          <a:xfrm>
            <a:off x="16776189" y="4904272"/>
            <a:ext cx="1048819" cy="417080"/>
            <a:chOff x="3907988" y="335151"/>
            <a:chExt cx="1048819" cy="417080"/>
          </a:xfrm>
          <a:scene3d>
            <a:camera prst="orthographicFront"/>
            <a:lightRig rig="threePt" dir="t">
              <a:rot lat="0" lon="0" rev="7500000"/>
            </a:lightRig>
          </a:scene3d>
        </p:grpSpPr>
        <p:sp>
          <p:nvSpPr>
            <p:cNvPr id="21" name="Rectángulo: esquinas redondeadas 20">
              <a:extLst>
                <a:ext uri="{FF2B5EF4-FFF2-40B4-BE49-F238E27FC236}">
                  <a16:creationId xmlns:a16="http://schemas.microsoft.com/office/drawing/2014/main" id="{95A191DC-A7BB-F4FF-1515-B3A57050CBC3}"/>
                </a:ext>
              </a:extLst>
            </p:cNvPr>
            <p:cNvSpPr/>
            <p:nvPr/>
          </p:nvSpPr>
          <p:spPr>
            <a:xfrm>
              <a:off x="3907988" y="335151"/>
              <a:ext cx="1048819" cy="417080"/>
            </a:xfrm>
            <a:prstGeom prst="roundRect">
              <a:avLst>
                <a:gd name="adj" fmla="val 10000"/>
              </a:avLst>
            </a:prstGeom>
            <a:ln/>
            <a:sp3d prstMaterial="plastic">
              <a:bevelT w="127000" h="25400" prst="relaxedInset"/>
            </a:sp3d>
          </p:spPr>
          <p:style>
            <a:lnRef idx="0">
              <a:schemeClr val="accent6"/>
            </a:lnRef>
            <a:fillRef idx="3">
              <a:schemeClr val="accent6"/>
            </a:fillRef>
            <a:effectRef idx="3">
              <a:schemeClr val="accent6"/>
            </a:effectRef>
            <a:fontRef idx="minor">
              <a:schemeClr val="lt1"/>
            </a:fontRef>
          </p:style>
        </p:sp>
        <p:sp>
          <p:nvSpPr>
            <p:cNvPr id="22" name="Rectángulo: esquinas redondeadas 6">
              <a:extLst>
                <a:ext uri="{FF2B5EF4-FFF2-40B4-BE49-F238E27FC236}">
                  <a16:creationId xmlns:a16="http://schemas.microsoft.com/office/drawing/2014/main" id="{25B373E7-AB44-1DD0-9CD5-DCB1C642934C}"/>
                </a:ext>
              </a:extLst>
            </p:cNvPr>
            <p:cNvSpPr txBox="1"/>
            <p:nvPr/>
          </p:nvSpPr>
          <p:spPr>
            <a:xfrm>
              <a:off x="3920204" y="347367"/>
              <a:ext cx="1024387" cy="39264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s-ES" sz="800" b="1" kern="1200" dirty="0">
                  <a:solidFill>
                    <a:sysClr val="window" lastClr="FFFFFF"/>
                  </a:solidFill>
                  <a:effectLst>
                    <a:outerShdw blurRad="38100" dist="38100" dir="2700000" algn="tl">
                      <a:srgbClr val="000000">
                        <a:alpha val="43137"/>
                      </a:srgbClr>
                    </a:outerShdw>
                  </a:effectLst>
                  <a:latin typeface="Arial" pitchFamily="34" charset="0"/>
                  <a:ea typeface="+mn-ea"/>
                  <a:cs typeface="Arial" pitchFamily="34" charset="0"/>
                </a:rPr>
                <a:t>CAUSAS</a:t>
              </a:r>
            </a:p>
          </p:txBody>
        </p:sp>
      </p:grpSp>
      <p:grpSp>
        <p:nvGrpSpPr>
          <p:cNvPr id="18" name="Grupo 17">
            <a:extLst>
              <a:ext uri="{FF2B5EF4-FFF2-40B4-BE49-F238E27FC236}">
                <a16:creationId xmlns:a16="http://schemas.microsoft.com/office/drawing/2014/main" id="{37E583FF-D48E-2CE3-0315-C1F87BBBF2D3}"/>
              </a:ext>
            </a:extLst>
          </p:cNvPr>
          <p:cNvGrpSpPr/>
          <p:nvPr/>
        </p:nvGrpSpPr>
        <p:grpSpPr>
          <a:xfrm>
            <a:off x="21664665" y="5967225"/>
            <a:ext cx="1048819" cy="417080"/>
            <a:chOff x="8796464" y="1398104"/>
            <a:chExt cx="1048819" cy="417080"/>
          </a:xfrm>
          <a:scene3d>
            <a:camera prst="orthographicFront"/>
            <a:lightRig rig="threePt" dir="t">
              <a:rot lat="0" lon="0" rev="7500000"/>
            </a:lightRig>
          </a:scene3d>
        </p:grpSpPr>
        <p:sp>
          <p:nvSpPr>
            <p:cNvPr id="19" name="Rectángulo: esquinas redondeadas 18">
              <a:extLst>
                <a:ext uri="{FF2B5EF4-FFF2-40B4-BE49-F238E27FC236}">
                  <a16:creationId xmlns:a16="http://schemas.microsoft.com/office/drawing/2014/main" id="{775E504A-185F-1025-4CEF-C79757E59A95}"/>
                </a:ext>
              </a:extLst>
            </p:cNvPr>
            <p:cNvSpPr/>
            <p:nvPr/>
          </p:nvSpPr>
          <p:spPr>
            <a:xfrm>
              <a:off x="8796464" y="1398104"/>
              <a:ext cx="1048819" cy="417080"/>
            </a:xfrm>
            <a:prstGeom prst="roundRect">
              <a:avLst>
                <a:gd name="adj" fmla="val 10000"/>
              </a:avLst>
            </a:prstGeom>
            <a:ln/>
            <a:sp3d prstMaterial="plastic">
              <a:bevelT w="127000" h="25400" prst="relaxedInset"/>
            </a:sp3d>
          </p:spPr>
          <p:style>
            <a:lnRef idx="0">
              <a:schemeClr val="accent6"/>
            </a:lnRef>
            <a:fillRef idx="3">
              <a:schemeClr val="accent6"/>
            </a:fillRef>
            <a:effectRef idx="3">
              <a:schemeClr val="accent6"/>
            </a:effectRef>
            <a:fontRef idx="minor">
              <a:schemeClr val="lt1"/>
            </a:fontRef>
          </p:style>
        </p:sp>
        <p:sp>
          <p:nvSpPr>
            <p:cNvPr id="20" name="Rectángulo: esquinas redondeadas 8">
              <a:extLst>
                <a:ext uri="{FF2B5EF4-FFF2-40B4-BE49-F238E27FC236}">
                  <a16:creationId xmlns:a16="http://schemas.microsoft.com/office/drawing/2014/main" id="{4CC41DF2-6899-22A8-DD67-AD72C71D97E2}"/>
                </a:ext>
              </a:extLst>
            </p:cNvPr>
            <p:cNvSpPr txBox="1"/>
            <p:nvPr/>
          </p:nvSpPr>
          <p:spPr>
            <a:xfrm>
              <a:off x="8808680" y="1410320"/>
              <a:ext cx="1024387" cy="39264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0160" rIns="15240" bIns="10160" numCol="1" spcCol="1270" anchor="ctr" anchorCtr="0">
              <a:noAutofit/>
            </a:bodyPr>
            <a:lstStyle/>
            <a:p>
              <a:pPr marL="0" lvl="0" indent="0" algn="ctr" defTabSz="355600">
                <a:lnSpc>
                  <a:spcPct val="90000"/>
                </a:lnSpc>
                <a:spcBef>
                  <a:spcPct val="0"/>
                </a:spcBef>
                <a:spcAft>
                  <a:spcPct val="35000"/>
                </a:spcAft>
                <a:buNone/>
              </a:pPr>
              <a:r>
                <a:rPr lang="es-ES" sz="800" b="1" kern="1200" dirty="0">
                  <a:solidFill>
                    <a:sysClr val="window" lastClr="FFFFFF"/>
                  </a:solidFill>
                  <a:effectLst>
                    <a:outerShdw blurRad="38100" dist="38100" dir="2700000" algn="tl">
                      <a:srgbClr val="000000">
                        <a:alpha val="43137"/>
                      </a:srgbClr>
                    </a:outerShdw>
                  </a:effectLst>
                  <a:latin typeface="Arial" pitchFamily="34" charset="0"/>
                  <a:ea typeface="+mn-ea"/>
                  <a:cs typeface="Arial" pitchFamily="34" charset="0"/>
                </a:rPr>
                <a:t>CONSECUENCIAS</a:t>
              </a:r>
            </a:p>
          </p:txBody>
        </p:sp>
      </p:grpSp>
      <p:pic>
        <p:nvPicPr>
          <p:cNvPr id="1026" name="Picture 2" descr="Reconocimiento Día de las MiPyMes a WLB Soluciones Ltda ...">
            <a:extLst>
              <a:ext uri="{FF2B5EF4-FFF2-40B4-BE49-F238E27FC236}">
                <a16:creationId xmlns:a16="http://schemas.microsoft.com/office/drawing/2014/main" id="{F4F46484-740F-4614-B04C-03FF7913DA4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5294" y="2470757"/>
            <a:ext cx="2754649" cy="197479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l papel de las Mipymes en la economía nacional - Soy Conta">
            <a:extLst>
              <a:ext uri="{FF2B5EF4-FFF2-40B4-BE49-F238E27FC236}">
                <a16:creationId xmlns:a16="http://schemas.microsoft.com/office/drawing/2014/main" id="{3F639CD5-6538-23A8-DE10-6DB8E0CBFD6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79267" y="2998066"/>
            <a:ext cx="4500893" cy="2200275"/>
          </a:xfrm>
          <a:prstGeom prst="rect">
            <a:avLst/>
          </a:prstGeom>
          <a:noFill/>
          <a:extLst>
            <a:ext uri="{909E8E84-426E-40DD-AFC4-6F175D3DCCD1}">
              <a14:hiddenFill xmlns:a14="http://schemas.microsoft.com/office/drawing/2010/main">
                <a:solidFill>
                  <a:srgbClr val="FFFFFF"/>
                </a:solidFill>
              </a14:hiddenFill>
            </a:ext>
          </a:extLst>
        </p:spPr>
      </p:pic>
      <p:sp>
        <p:nvSpPr>
          <p:cNvPr id="2" name="Flecha: curvada hacia abajo 1">
            <a:extLst>
              <a:ext uri="{FF2B5EF4-FFF2-40B4-BE49-F238E27FC236}">
                <a16:creationId xmlns:a16="http://schemas.microsoft.com/office/drawing/2014/main" id="{0973ED7C-A5AD-FBF4-4D29-C0222367E5AC}"/>
              </a:ext>
            </a:extLst>
          </p:cNvPr>
          <p:cNvSpPr/>
          <p:nvPr/>
        </p:nvSpPr>
        <p:spPr>
          <a:xfrm>
            <a:off x="2683767" y="1745189"/>
            <a:ext cx="3563788" cy="714731"/>
          </a:xfrm>
          <a:prstGeom prst="curved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solidFill>
                <a:schemeClr val="tx1"/>
              </a:solidFill>
            </a:endParaRPr>
          </a:p>
        </p:txBody>
      </p:sp>
      <p:sp>
        <p:nvSpPr>
          <p:cNvPr id="3" name="CuadroTexto 2">
            <a:extLst>
              <a:ext uri="{FF2B5EF4-FFF2-40B4-BE49-F238E27FC236}">
                <a16:creationId xmlns:a16="http://schemas.microsoft.com/office/drawing/2014/main" id="{711E78F2-0555-4BCE-49D6-EE65880C22F5}"/>
              </a:ext>
            </a:extLst>
          </p:cNvPr>
          <p:cNvSpPr txBox="1"/>
          <p:nvPr/>
        </p:nvSpPr>
        <p:spPr>
          <a:xfrm>
            <a:off x="2972063" y="2389421"/>
            <a:ext cx="3563788" cy="984885"/>
          </a:xfrm>
          <a:prstGeom prst="rect">
            <a:avLst/>
          </a:prstGeom>
          <a:noFill/>
        </p:spPr>
        <p:txBody>
          <a:bodyPr wrap="square" rtlCol="0">
            <a:spAutoFit/>
          </a:bodyPr>
          <a:lstStyle/>
          <a:p>
            <a:pPr algn="ctr"/>
            <a:r>
              <a:rPr lang="es-ES" sz="1400" b="1" cap="all" dirty="0">
                <a:ln w="9000" cmpd="sng">
                  <a:noFill/>
                  <a:prstDash val="solid"/>
                </a:ln>
                <a:solidFill>
                  <a:schemeClr val="accent6">
                    <a:lumMod val="75000"/>
                  </a:schemeClr>
                </a:solidFill>
                <a:effectLst>
                  <a:reflection blurRad="12700" stA="28000" endPos="45000" dist="1000" dir="5400000" sy="-100000" algn="bl" rotWithShape="0"/>
                </a:effectLst>
                <a:latin typeface="Calibri"/>
              </a:rPr>
              <a:t>Opciones de</a:t>
            </a:r>
          </a:p>
          <a:p>
            <a:pPr algn="ctr"/>
            <a:r>
              <a:rPr lang="es-ES" sz="1400" b="1" cap="all" dirty="0">
                <a:ln w="9000" cmpd="sng">
                  <a:noFill/>
                  <a:prstDash val="solid"/>
                </a:ln>
                <a:solidFill>
                  <a:schemeClr val="accent6">
                    <a:lumMod val="75000"/>
                  </a:schemeClr>
                </a:solidFill>
                <a:effectLst>
                  <a:reflection blurRad="12700" stA="28000" endPos="45000" dist="1000" dir="5400000" sy="-100000" algn="bl" rotWithShape="0"/>
                </a:effectLst>
                <a:latin typeface="Calibri"/>
              </a:rPr>
              <a:t>negocio más llamativas hasta el momento.</a:t>
            </a:r>
          </a:p>
          <a:p>
            <a:endParaRPr lang="es-ES" sz="1600" dirty="0">
              <a:latin typeface="Arial" panose="020B0604020202020204" pitchFamily="34" charset="0"/>
              <a:cs typeface="Arial" panose="020B0604020202020204" pitchFamily="34" charset="0"/>
            </a:endParaRPr>
          </a:p>
        </p:txBody>
      </p:sp>
      <p:sp>
        <p:nvSpPr>
          <p:cNvPr id="10" name="CuadroTexto 9">
            <a:extLst>
              <a:ext uri="{FF2B5EF4-FFF2-40B4-BE49-F238E27FC236}">
                <a16:creationId xmlns:a16="http://schemas.microsoft.com/office/drawing/2014/main" id="{C566E9AE-0B0E-2175-72E9-7954C21C60BE}"/>
              </a:ext>
            </a:extLst>
          </p:cNvPr>
          <p:cNvSpPr txBox="1"/>
          <p:nvPr/>
        </p:nvSpPr>
        <p:spPr>
          <a:xfrm>
            <a:off x="7202349" y="1971815"/>
            <a:ext cx="3542473" cy="1815882"/>
          </a:xfrm>
          <a:prstGeom prst="rect">
            <a:avLst/>
          </a:prstGeom>
          <a:noFill/>
        </p:spPr>
        <p:txBody>
          <a:bodyPr wrap="square">
            <a:spAutoFit/>
          </a:bodyPr>
          <a:lstStyle/>
          <a:p>
            <a:pPr marL="285750" indent="-285750">
              <a:buFont typeface="Wingdings" panose="05000000000000000000" pitchFamily="2" charset="2"/>
              <a:buChar char="ü"/>
            </a:pPr>
            <a:r>
              <a:rPr lang="es-ES" sz="1400" dirty="0">
                <a:latin typeface="Arial" panose="020B0604020202020204" pitchFamily="34" charset="0"/>
                <a:cs typeface="Arial" panose="020B0604020202020204" pitchFamily="34" charset="0"/>
              </a:rPr>
              <a:t>cuenten con procesos administrativos mas estructurados.</a:t>
            </a:r>
          </a:p>
          <a:p>
            <a:pPr marL="285750" indent="-285750">
              <a:buFont typeface="Wingdings" panose="05000000000000000000" pitchFamily="2" charset="2"/>
              <a:buChar char="ü"/>
            </a:pPr>
            <a:r>
              <a:rPr lang="es-ES" sz="1400" dirty="0">
                <a:latin typeface="Arial" panose="020B0604020202020204" pitchFamily="34" charset="0"/>
                <a:cs typeface="Arial" panose="020B0604020202020204" pitchFamily="34" charset="0"/>
              </a:rPr>
              <a:t>estructurados basándose en la planeación estratégica</a:t>
            </a:r>
          </a:p>
          <a:p>
            <a:pPr marL="285750" indent="-285750">
              <a:buFont typeface="Wingdings" panose="05000000000000000000" pitchFamily="2" charset="2"/>
              <a:buChar char="ü"/>
            </a:pPr>
            <a:r>
              <a:rPr lang="es-ES" sz="1400" dirty="0">
                <a:latin typeface="Arial" panose="020B0604020202020204" pitchFamily="34" charset="0"/>
                <a:cs typeface="Arial" panose="020B0604020202020204" pitchFamily="34" charset="0"/>
              </a:rPr>
              <a:t>en analizar su impacto tanto en el ambiente interno como externo</a:t>
            </a:r>
          </a:p>
          <a:p>
            <a:pPr marL="285750" indent="-285750">
              <a:buFont typeface="Wingdings" panose="05000000000000000000" pitchFamily="2" charset="2"/>
              <a:buChar char="ü"/>
            </a:pPr>
            <a:r>
              <a:rPr lang="es-ES" sz="1400" dirty="0">
                <a:latin typeface="Arial" panose="020B0604020202020204" pitchFamily="34" charset="0"/>
                <a:cs typeface="Arial" panose="020B0604020202020204" pitchFamily="34" charset="0"/>
              </a:rPr>
              <a:t>diseñar estrategias que fortalezcan su competitividad en el mercado</a:t>
            </a:r>
            <a:endParaRPr lang="es-ES" sz="1400" dirty="0"/>
          </a:p>
        </p:txBody>
      </p:sp>
      <p:sp>
        <p:nvSpPr>
          <p:cNvPr id="11" name="8 Cerrar llave">
            <a:extLst>
              <a:ext uri="{FF2B5EF4-FFF2-40B4-BE49-F238E27FC236}">
                <a16:creationId xmlns:a16="http://schemas.microsoft.com/office/drawing/2014/main" id="{CC058A93-131C-BA5B-3227-E99384732D29}"/>
              </a:ext>
            </a:extLst>
          </p:cNvPr>
          <p:cNvSpPr/>
          <p:nvPr/>
        </p:nvSpPr>
        <p:spPr>
          <a:xfrm>
            <a:off x="10471774" y="1863982"/>
            <a:ext cx="432048" cy="2179681"/>
          </a:xfrm>
          <a:prstGeom prst="rightBrace">
            <a:avLst>
              <a:gd name="adj1" fmla="val 8333"/>
              <a:gd name="adj2" fmla="val 53182"/>
            </a:avLst>
          </a:prstGeom>
          <a:ln/>
        </p:spPr>
        <p:style>
          <a:lnRef idx="3">
            <a:schemeClr val="accent6"/>
          </a:lnRef>
          <a:fillRef idx="0">
            <a:schemeClr val="accent6"/>
          </a:fillRef>
          <a:effectRef idx="2">
            <a:schemeClr val="accent6"/>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dirty="0">
              <a:ln>
                <a:noFill/>
              </a:ln>
              <a:solidFill>
                <a:schemeClr val="accent6">
                  <a:lumMod val="75000"/>
                </a:schemeClr>
              </a:solidFill>
              <a:effectLst/>
              <a:uLnTx/>
              <a:uFillTx/>
              <a:latin typeface="Calibri"/>
              <a:ea typeface="+mn-ea"/>
              <a:cs typeface="+mn-cs"/>
            </a:endParaRPr>
          </a:p>
        </p:txBody>
      </p:sp>
      <p:sp>
        <p:nvSpPr>
          <p:cNvPr id="25" name="Flecha: hacia abajo 24">
            <a:extLst>
              <a:ext uri="{FF2B5EF4-FFF2-40B4-BE49-F238E27FC236}">
                <a16:creationId xmlns:a16="http://schemas.microsoft.com/office/drawing/2014/main" id="{42890259-94A7-7011-CD30-35DCC4300153}"/>
              </a:ext>
            </a:extLst>
          </p:cNvPr>
          <p:cNvSpPr/>
          <p:nvPr/>
        </p:nvSpPr>
        <p:spPr>
          <a:xfrm>
            <a:off x="8495325" y="4519770"/>
            <a:ext cx="1710652" cy="410438"/>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s-ES" sz="1100" dirty="0"/>
              <a:t>CON EL FIN</a:t>
            </a:r>
          </a:p>
        </p:txBody>
      </p:sp>
      <p:sp>
        <p:nvSpPr>
          <p:cNvPr id="26" name="5 Cerrar llave">
            <a:extLst>
              <a:ext uri="{FF2B5EF4-FFF2-40B4-BE49-F238E27FC236}">
                <a16:creationId xmlns:a16="http://schemas.microsoft.com/office/drawing/2014/main" id="{28026F7D-9211-5337-1881-4322BBD970CD}"/>
              </a:ext>
            </a:extLst>
          </p:cNvPr>
          <p:cNvSpPr/>
          <p:nvPr/>
        </p:nvSpPr>
        <p:spPr>
          <a:xfrm flipH="1">
            <a:off x="6976752" y="1966425"/>
            <a:ext cx="432048" cy="1974796"/>
          </a:xfrm>
          <a:prstGeom prst="rightBrace">
            <a:avLst>
              <a:gd name="adj1" fmla="val 8333"/>
              <a:gd name="adj2" fmla="val 53182"/>
            </a:avLst>
          </a:prstGeom>
          <a:ln/>
        </p:spPr>
        <p:style>
          <a:lnRef idx="3">
            <a:schemeClr val="accent6"/>
          </a:lnRef>
          <a:fillRef idx="0">
            <a:schemeClr val="accent6"/>
          </a:fillRef>
          <a:effectRef idx="2">
            <a:schemeClr val="accent6"/>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dirty="0">
              <a:ln>
                <a:noFill/>
              </a:ln>
              <a:solidFill>
                <a:prstClr val="black"/>
              </a:solidFill>
              <a:effectLst/>
              <a:uLnTx/>
              <a:uFillTx/>
              <a:latin typeface="Calibri"/>
              <a:ea typeface="+mn-ea"/>
              <a:cs typeface="+mn-cs"/>
            </a:endParaRPr>
          </a:p>
        </p:txBody>
      </p:sp>
      <p:sp>
        <p:nvSpPr>
          <p:cNvPr id="27" name="CuadroTexto 26">
            <a:extLst>
              <a:ext uri="{FF2B5EF4-FFF2-40B4-BE49-F238E27FC236}">
                <a16:creationId xmlns:a16="http://schemas.microsoft.com/office/drawing/2014/main" id="{DB49CED3-C442-14C2-9CD0-87F72F1E36E3}"/>
              </a:ext>
            </a:extLst>
          </p:cNvPr>
          <p:cNvSpPr txBox="1"/>
          <p:nvPr/>
        </p:nvSpPr>
        <p:spPr>
          <a:xfrm>
            <a:off x="5626906" y="5770087"/>
            <a:ext cx="3563788" cy="769441"/>
          </a:xfrm>
          <a:prstGeom prst="rect">
            <a:avLst/>
          </a:prstGeom>
          <a:noFill/>
        </p:spPr>
        <p:txBody>
          <a:bodyPr wrap="square" rtlCol="0">
            <a:spAutoFit/>
          </a:bodyPr>
          <a:lstStyle/>
          <a:p>
            <a:pPr algn="ctr"/>
            <a:r>
              <a:rPr lang="es-ES" sz="1400" b="1" cap="all" dirty="0">
                <a:ln w="9000" cmpd="sng">
                  <a:noFill/>
                  <a:prstDash val="solid"/>
                </a:ln>
                <a:solidFill>
                  <a:schemeClr val="accent6">
                    <a:lumMod val="75000"/>
                  </a:schemeClr>
                </a:solidFill>
                <a:effectLst>
                  <a:reflection blurRad="12700" stA="28000" endPos="45000" dist="1000" dir="5400000" sy="-100000" algn="bl" rotWithShape="0"/>
                </a:effectLst>
                <a:latin typeface="Calibri"/>
              </a:rPr>
              <a:t>QUE LOGREN SU SOSTENIBILIDAD EN EL MERCADO  A LARGO PLAZO</a:t>
            </a:r>
          </a:p>
          <a:p>
            <a:endParaRPr lang="es-E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90270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D9132027-4ABD-E348-0D50-27C22FBF71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313" y="0"/>
            <a:ext cx="1229193" cy="1180305"/>
          </a:xfrm>
          <a:prstGeom prst="rect">
            <a:avLst/>
          </a:prstGeom>
        </p:spPr>
      </p:pic>
      <p:pic>
        <p:nvPicPr>
          <p:cNvPr id="15" name="Imagen 14">
            <a:extLst>
              <a:ext uri="{FF2B5EF4-FFF2-40B4-BE49-F238E27FC236}">
                <a16:creationId xmlns:a16="http://schemas.microsoft.com/office/drawing/2014/main" id="{68504837-129F-99F4-60DE-09C93225B6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2713220" cy="985595"/>
          </a:xfrm>
          <a:prstGeom prst="rect">
            <a:avLst/>
          </a:prstGeom>
          <a:ln>
            <a:noFill/>
          </a:ln>
          <a:effectLst>
            <a:softEdge rad="112500"/>
          </a:effectLst>
        </p:spPr>
      </p:pic>
      <p:pic>
        <p:nvPicPr>
          <p:cNvPr id="6" name="Imagen 5">
            <a:extLst>
              <a:ext uri="{FF2B5EF4-FFF2-40B4-BE49-F238E27FC236}">
                <a16:creationId xmlns:a16="http://schemas.microsoft.com/office/drawing/2014/main" id="{DC95D569-1BA2-3C39-2627-EFCA31FC8B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81347" y="0"/>
            <a:ext cx="1710652" cy="6858000"/>
          </a:xfrm>
          <a:prstGeom prst="rect">
            <a:avLst/>
          </a:prstGeom>
        </p:spPr>
      </p:pic>
      <p:sp>
        <p:nvSpPr>
          <p:cNvPr id="5" name="Rectángulo 4">
            <a:extLst>
              <a:ext uri="{FF2B5EF4-FFF2-40B4-BE49-F238E27FC236}">
                <a16:creationId xmlns:a16="http://schemas.microsoft.com/office/drawing/2014/main" id="{95906204-EC9A-7750-C6FA-F2996BF8B877}"/>
              </a:ext>
            </a:extLst>
          </p:cNvPr>
          <p:cNvSpPr/>
          <p:nvPr/>
        </p:nvSpPr>
        <p:spPr>
          <a:xfrm>
            <a:off x="5111176" y="851671"/>
            <a:ext cx="5142691" cy="584775"/>
          </a:xfrm>
          <a:prstGeom prst="rect">
            <a:avLst/>
          </a:prstGeom>
          <a:noFill/>
        </p:spPr>
        <p:txBody>
          <a:bodyPr wrap="none" lIns="91440" tIns="45720" rIns="91440" bIns="45720">
            <a:spAutoFit/>
          </a:bodyPr>
          <a:lstStyle/>
          <a:p>
            <a:pPr algn="ctr"/>
            <a:r>
              <a:rPr lang="es-ES" sz="3200" dirty="0">
                <a:ln w="0">
                  <a:solidFill>
                    <a:sysClr val="windowText" lastClr="000000"/>
                  </a:solidFill>
                </a:ln>
                <a:solidFill>
                  <a:sysClr val="windowText" lastClr="000000"/>
                </a:solidFill>
                <a:latin typeface="Calibri" panose="020F0502020204030204" pitchFamily="34" charset="0"/>
                <a:cs typeface="Calibri" panose="020F0502020204030204" pitchFamily="34" charset="0"/>
              </a:rPr>
              <a:t>DESCRIPCION DEL PROBLEMA</a:t>
            </a:r>
            <a:endParaRPr lang="es-ES" sz="3200" dirty="0">
              <a:ln w="0">
                <a:solidFill>
                  <a:sysClr val="windowText" lastClr="000000"/>
                </a:solidFill>
              </a:ln>
              <a:solidFill>
                <a:sysClr val="windowText" lastClr="000000"/>
              </a:solidFill>
            </a:endParaRPr>
          </a:p>
        </p:txBody>
      </p:sp>
      <p:sp>
        <p:nvSpPr>
          <p:cNvPr id="12" name="5 Cerrar llave">
            <a:extLst>
              <a:ext uri="{FF2B5EF4-FFF2-40B4-BE49-F238E27FC236}">
                <a16:creationId xmlns:a16="http://schemas.microsoft.com/office/drawing/2014/main" id="{5F52F629-80F1-C34E-3F63-71E7494146C4}"/>
              </a:ext>
            </a:extLst>
          </p:cNvPr>
          <p:cNvSpPr/>
          <p:nvPr/>
        </p:nvSpPr>
        <p:spPr>
          <a:xfrm flipH="1">
            <a:off x="5562519" y="2312034"/>
            <a:ext cx="432048" cy="1224286"/>
          </a:xfrm>
          <a:prstGeom prst="rightBrace">
            <a:avLst>
              <a:gd name="adj1" fmla="val 8333"/>
              <a:gd name="adj2" fmla="val 53182"/>
            </a:avLst>
          </a:prstGeom>
          <a:ln/>
        </p:spPr>
        <p:style>
          <a:lnRef idx="3">
            <a:schemeClr val="accent6"/>
          </a:lnRef>
          <a:fillRef idx="0">
            <a:schemeClr val="accent6"/>
          </a:fillRef>
          <a:effectRef idx="2">
            <a:schemeClr val="accent6"/>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dirty="0">
              <a:ln>
                <a:noFill/>
              </a:ln>
              <a:solidFill>
                <a:prstClr val="black"/>
              </a:solidFill>
              <a:effectLst/>
              <a:uLnTx/>
              <a:uFillTx/>
              <a:latin typeface="Calibri"/>
              <a:ea typeface="+mn-ea"/>
              <a:cs typeface="+mn-cs"/>
            </a:endParaRPr>
          </a:p>
        </p:txBody>
      </p:sp>
      <p:sp>
        <p:nvSpPr>
          <p:cNvPr id="14" name="4 Rectángulo">
            <a:extLst>
              <a:ext uri="{FF2B5EF4-FFF2-40B4-BE49-F238E27FC236}">
                <a16:creationId xmlns:a16="http://schemas.microsoft.com/office/drawing/2014/main" id="{9540522E-A05C-2370-8408-9228FA966CD8}"/>
              </a:ext>
            </a:extLst>
          </p:cNvPr>
          <p:cNvSpPr/>
          <p:nvPr/>
        </p:nvSpPr>
        <p:spPr>
          <a:xfrm>
            <a:off x="3206353" y="2076317"/>
            <a:ext cx="2154534" cy="1695721"/>
          </a:xfrm>
          <a:prstGeom prst="rect">
            <a:avLst/>
          </a:prstGeom>
        </p:spPr>
        <p:txBody>
          <a:bodyPr wrap="square">
            <a:spAutoFit/>
          </a:bodyPr>
          <a:lstStyle/>
          <a:p>
            <a:pPr algn="ctr">
              <a:lnSpc>
                <a:spcPct val="107000"/>
              </a:lnSpc>
              <a:spcAft>
                <a:spcPts val="800"/>
              </a:spcAft>
            </a:pPr>
            <a:r>
              <a:rPr lang="es-CO" sz="1400" b="1" dirty="0">
                <a:effectLst/>
                <a:latin typeface="Calibri" panose="020F0502020204030204" pitchFamily="34" charset="0"/>
                <a:ea typeface="Calibri" panose="020F0502020204030204" pitchFamily="34" charset="0"/>
                <a:cs typeface="Times New Roman" panose="02020603050405020304" pitchFamily="18" charset="0"/>
              </a:rPr>
              <a:t>La planeación estratégica se convierte en una herramienta imprescindible para gestionar y fortalecer de manera exitosa una empresa.</a:t>
            </a:r>
          </a:p>
        </p:txBody>
      </p:sp>
      <p:sp>
        <p:nvSpPr>
          <p:cNvPr id="16" name="8 Cerrar llave">
            <a:extLst>
              <a:ext uri="{FF2B5EF4-FFF2-40B4-BE49-F238E27FC236}">
                <a16:creationId xmlns:a16="http://schemas.microsoft.com/office/drawing/2014/main" id="{DC20E7F6-9D97-4D51-6AD9-863694D1CD61}"/>
              </a:ext>
            </a:extLst>
          </p:cNvPr>
          <p:cNvSpPr/>
          <p:nvPr/>
        </p:nvSpPr>
        <p:spPr>
          <a:xfrm>
            <a:off x="8135077" y="2252203"/>
            <a:ext cx="432048" cy="1343948"/>
          </a:xfrm>
          <a:prstGeom prst="rightBrace">
            <a:avLst>
              <a:gd name="adj1" fmla="val 8333"/>
              <a:gd name="adj2" fmla="val 53182"/>
            </a:avLst>
          </a:prstGeom>
          <a:ln/>
        </p:spPr>
        <p:style>
          <a:lnRef idx="3">
            <a:schemeClr val="accent6"/>
          </a:lnRef>
          <a:fillRef idx="0">
            <a:schemeClr val="accent6"/>
          </a:fillRef>
          <a:effectRef idx="2">
            <a:schemeClr val="accent6"/>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dirty="0">
              <a:ln>
                <a:noFill/>
              </a:ln>
              <a:solidFill>
                <a:schemeClr val="accent6">
                  <a:lumMod val="75000"/>
                </a:schemeClr>
              </a:solidFill>
              <a:effectLst/>
              <a:uLnTx/>
              <a:uFillTx/>
              <a:latin typeface="Calibri"/>
              <a:ea typeface="+mn-ea"/>
              <a:cs typeface="+mn-cs"/>
            </a:endParaRPr>
          </a:p>
        </p:txBody>
      </p:sp>
      <p:sp>
        <p:nvSpPr>
          <p:cNvPr id="17" name="7 Rectángulo">
            <a:extLst>
              <a:ext uri="{FF2B5EF4-FFF2-40B4-BE49-F238E27FC236}">
                <a16:creationId xmlns:a16="http://schemas.microsoft.com/office/drawing/2014/main" id="{1A24551E-98A5-9689-2270-2510B3892FBA}"/>
              </a:ext>
            </a:extLst>
          </p:cNvPr>
          <p:cNvSpPr/>
          <p:nvPr/>
        </p:nvSpPr>
        <p:spPr>
          <a:xfrm>
            <a:off x="5906504" y="2324013"/>
            <a:ext cx="2482753" cy="1200329"/>
          </a:xfrm>
          <a:prstGeom prst="rect">
            <a:avLst/>
          </a:prstGeom>
        </p:spPr>
        <p:txBody>
          <a:bodyPr wrap="square">
            <a:spAutoFit/>
          </a:bodyPr>
          <a:lstStyle/>
          <a:p>
            <a:pPr marL="285750" indent="-285750">
              <a:buClr>
                <a:schemeClr val="accent6">
                  <a:lumMod val="75000"/>
                </a:schemeClr>
              </a:buClr>
              <a:buFont typeface="Wingdings" pitchFamily="2" charset="2"/>
              <a:buChar char="ü"/>
            </a:pPr>
            <a:r>
              <a:rPr lang="es-ES" sz="1200" b="1" dirty="0">
                <a:solidFill>
                  <a:prstClr val="black"/>
                </a:solidFill>
                <a:latin typeface="Calibri"/>
              </a:rPr>
              <a:t>Mejorar la toma de decisiones</a:t>
            </a:r>
          </a:p>
          <a:p>
            <a:pPr marL="285750" indent="-285750">
              <a:buClr>
                <a:schemeClr val="accent6">
                  <a:lumMod val="75000"/>
                </a:schemeClr>
              </a:buClr>
              <a:buFont typeface="Wingdings" pitchFamily="2" charset="2"/>
              <a:buChar char="ü"/>
            </a:pPr>
            <a:r>
              <a:rPr lang="es-ES" sz="1200" b="1" dirty="0">
                <a:solidFill>
                  <a:prstClr val="black"/>
                </a:solidFill>
                <a:latin typeface="Calibri"/>
              </a:rPr>
              <a:t>detectar oportunidades del mercado</a:t>
            </a:r>
          </a:p>
          <a:p>
            <a:pPr marL="285750" indent="-285750">
              <a:buClr>
                <a:schemeClr val="accent6">
                  <a:lumMod val="75000"/>
                </a:schemeClr>
              </a:buClr>
              <a:buFont typeface="Wingdings" pitchFamily="2" charset="2"/>
              <a:buChar char="ü"/>
            </a:pPr>
            <a:r>
              <a:rPr lang="es-ES" sz="1200" b="1" dirty="0">
                <a:solidFill>
                  <a:prstClr val="black"/>
                </a:solidFill>
                <a:latin typeface="Calibri"/>
              </a:rPr>
              <a:t>Desarrollar una visión con futuro</a:t>
            </a:r>
          </a:p>
          <a:p>
            <a:pPr marL="285750" indent="-285750">
              <a:buClr>
                <a:schemeClr val="accent6">
                  <a:lumMod val="75000"/>
                </a:schemeClr>
              </a:buClr>
              <a:buFont typeface="Wingdings" pitchFamily="2" charset="2"/>
              <a:buChar char="ü"/>
            </a:pPr>
            <a:r>
              <a:rPr lang="es-ES" sz="1200" b="1" dirty="0">
                <a:solidFill>
                  <a:prstClr val="black"/>
                </a:solidFill>
                <a:latin typeface="Calibri"/>
              </a:rPr>
              <a:t>Anticiparse a los cambios</a:t>
            </a:r>
          </a:p>
        </p:txBody>
      </p:sp>
      <p:sp>
        <p:nvSpPr>
          <p:cNvPr id="18" name="9 Rectángulo">
            <a:extLst>
              <a:ext uri="{FF2B5EF4-FFF2-40B4-BE49-F238E27FC236}">
                <a16:creationId xmlns:a16="http://schemas.microsoft.com/office/drawing/2014/main" id="{4135727D-3ABB-AA0D-6803-CAC6A6501EFB}"/>
              </a:ext>
            </a:extLst>
          </p:cNvPr>
          <p:cNvSpPr/>
          <p:nvPr/>
        </p:nvSpPr>
        <p:spPr>
          <a:xfrm>
            <a:off x="8744275" y="2485596"/>
            <a:ext cx="2483768" cy="1138773"/>
          </a:xfrm>
          <a:prstGeom prst="rect">
            <a:avLst/>
          </a:prstGeom>
        </p:spPr>
        <p:txBody>
          <a:bodyPr wrap="square">
            <a:spAutoFit/>
          </a:bodyPr>
          <a:lstStyle/>
          <a:p>
            <a:pPr algn="ctr"/>
            <a:r>
              <a:rPr lang="es-ES" sz="1700" b="1" cap="all" dirty="0">
                <a:ln w="9000" cmpd="sng">
                  <a:noFill/>
                  <a:prstDash val="solid"/>
                </a:ln>
                <a:solidFill>
                  <a:schemeClr val="accent6">
                    <a:lumMod val="75000"/>
                  </a:schemeClr>
                </a:solidFill>
                <a:effectLst>
                  <a:reflection blurRad="12700" stA="28000" endPos="45000" dist="1000" dir="5400000" sy="-100000" algn="bl" rotWithShape="0"/>
                </a:effectLst>
                <a:latin typeface="Calibri"/>
              </a:rPr>
              <a:t>Para lograr una posición competitiva a largo plazo en el mercado</a:t>
            </a:r>
          </a:p>
        </p:txBody>
      </p:sp>
      <p:sp>
        <p:nvSpPr>
          <p:cNvPr id="19" name="10 Rectángulo">
            <a:extLst>
              <a:ext uri="{FF2B5EF4-FFF2-40B4-BE49-F238E27FC236}">
                <a16:creationId xmlns:a16="http://schemas.microsoft.com/office/drawing/2014/main" id="{D23B6507-0739-55D7-8288-F195AC727346}"/>
              </a:ext>
            </a:extLst>
          </p:cNvPr>
          <p:cNvSpPr/>
          <p:nvPr/>
        </p:nvSpPr>
        <p:spPr>
          <a:xfrm>
            <a:off x="804296" y="3795863"/>
            <a:ext cx="2814206" cy="584775"/>
          </a:xfrm>
          <a:prstGeom prst="rect">
            <a:avLst/>
          </a:prstGeom>
          <a:ln/>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VE" sz="18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rPr>
              <a:t>LA EMPRESA DUARCORP S.A.S.</a:t>
            </a:r>
            <a:endParaRPr kumimoji="0" lang="es-ES" sz="18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endParaRPr>
          </a:p>
        </p:txBody>
      </p:sp>
      <p:graphicFrame>
        <p:nvGraphicFramePr>
          <p:cNvPr id="20" name="13 Diagrama">
            <a:extLst>
              <a:ext uri="{FF2B5EF4-FFF2-40B4-BE49-F238E27FC236}">
                <a16:creationId xmlns:a16="http://schemas.microsoft.com/office/drawing/2014/main" id="{107FE337-3D2B-97F2-589F-CD3799AD17DE}"/>
              </a:ext>
            </a:extLst>
          </p:cNvPr>
          <p:cNvGraphicFramePr/>
          <p:nvPr>
            <p:extLst>
              <p:ext uri="{D42A27DB-BD31-4B8C-83A1-F6EECF244321}">
                <p14:modId xmlns:p14="http://schemas.microsoft.com/office/powerpoint/2010/main" val="158265231"/>
              </p:ext>
            </p:extLst>
          </p:nvPr>
        </p:nvGraphicFramePr>
        <p:xfrm>
          <a:off x="190501" y="4035131"/>
          <a:ext cx="10791824" cy="189754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2" name="10 Rectángulo">
            <a:extLst>
              <a:ext uri="{FF2B5EF4-FFF2-40B4-BE49-F238E27FC236}">
                <a16:creationId xmlns:a16="http://schemas.microsoft.com/office/drawing/2014/main" id="{151DC9DD-A28F-100E-7363-8553EE519D3B}"/>
              </a:ext>
            </a:extLst>
          </p:cNvPr>
          <p:cNvSpPr/>
          <p:nvPr/>
        </p:nvSpPr>
        <p:spPr>
          <a:xfrm>
            <a:off x="4927599" y="6021229"/>
            <a:ext cx="5553747" cy="748218"/>
          </a:xfrm>
          <a:prstGeom prst="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nSpc>
                <a:spcPct val="107000"/>
              </a:lnSpc>
              <a:spcAft>
                <a:spcPts val="800"/>
              </a:spcAft>
            </a:pPr>
            <a:r>
              <a:rPr lang="es-CO" sz="1400" b="1" dirty="0">
                <a:effectLst/>
                <a:latin typeface="Calibri" panose="020F0502020204030204" pitchFamily="34" charset="0"/>
                <a:ea typeface="Calibri" panose="020F0502020204030204" pitchFamily="34" charset="0"/>
                <a:cs typeface="Times New Roman" panose="02020603050405020304" pitchFamily="18" charset="0"/>
              </a:rPr>
              <a:t>¿SE PUEDE MEJORAR EL DESARROLLO EMPRESARIAL Y COMPETITIVO DE LA EMPRESA DUARCORP EN EL SECTOR DE LA CONSTRUCCION</a:t>
            </a:r>
            <a:r>
              <a:rPr lang="es-CO" sz="1400" b="1" dirty="0">
                <a:latin typeface="Calibri" panose="020F0502020204030204" pitchFamily="34" charset="0"/>
                <a:ea typeface="Calibri" panose="020F0502020204030204" pitchFamily="34" charset="0"/>
                <a:cs typeface="Times New Roman" panose="02020603050405020304" pitchFamily="18" charset="0"/>
              </a:rPr>
              <a:t>,</a:t>
            </a:r>
            <a:r>
              <a:rPr lang="es-CO" sz="1400" b="1" dirty="0">
                <a:effectLst/>
                <a:latin typeface="Calibri" panose="020F0502020204030204" pitchFamily="34" charset="0"/>
                <a:ea typeface="Calibri" panose="020F0502020204030204" pitchFamily="34" charset="0"/>
                <a:cs typeface="Times New Roman" panose="02020603050405020304" pitchFamily="18" charset="0"/>
              </a:rPr>
              <a:t> CON EL DISEÑO E IMPLEMTACION DE UN PLAN DE FORTALECIMIENTO?</a:t>
            </a:r>
          </a:p>
        </p:txBody>
      </p:sp>
      <p:pic>
        <p:nvPicPr>
          <p:cNvPr id="1026" name="Picture 2">
            <a:extLst>
              <a:ext uri="{FF2B5EF4-FFF2-40B4-BE49-F238E27FC236}">
                <a16:creationId xmlns:a16="http://schemas.microsoft.com/office/drawing/2014/main" id="{4366083E-7E21-81C9-54C6-9329768DD2A6}"/>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10434" t="21710" r="7872" b="22425"/>
          <a:stretch/>
        </p:blipFill>
        <p:spPr bwMode="auto">
          <a:xfrm>
            <a:off x="368439" y="1652523"/>
            <a:ext cx="2161922" cy="985595"/>
          </a:xfrm>
          <a:prstGeom prst="rect">
            <a:avLst/>
          </a:prstGeom>
          <a:noFill/>
          <a:extLst>
            <a:ext uri="{909E8E84-426E-40DD-AFC4-6F175D3DCCD1}">
              <a14:hiddenFill xmlns:a14="http://schemas.microsoft.com/office/drawing/2010/main">
                <a:solidFill>
                  <a:srgbClr val="FFFFFF"/>
                </a:solidFill>
              </a14:hiddenFill>
            </a:ext>
          </a:extLst>
        </p:spPr>
      </p:pic>
      <p:sp>
        <p:nvSpPr>
          <p:cNvPr id="23" name="Flecha: curvada hacia arriba 22">
            <a:extLst>
              <a:ext uri="{FF2B5EF4-FFF2-40B4-BE49-F238E27FC236}">
                <a16:creationId xmlns:a16="http://schemas.microsoft.com/office/drawing/2014/main" id="{AC551C0D-A85E-C7D7-E67A-1A80EB8171EE}"/>
              </a:ext>
            </a:extLst>
          </p:cNvPr>
          <p:cNvSpPr/>
          <p:nvPr/>
        </p:nvSpPr>
        <p:spPr>
          <a:xfrm rot="2312530">
            <a:off x="1773904" y="2993282"/>
            <a:ext cx="1381231" cy="459066"/>
          </a:xfrm>
          <a:prstGeom prst="curvedUp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CO">
              <a:solidFill>
                <a:schemeClr val="tx1"/>
              </a:solidFill>
            </a:endParaRPr>
          </a:p>
        </p:txBody>
      </p:sp>
      <p:sp>
        <p:nvSpPr>
          <p:cNvPr id="24" name="Rectángulo: esquinas redondeadas 23">
            <a:extLst>
              <a:ext uri="{FF2B5EF4-FFF2-40B4-BE49-F238E27FC236}">
                <a16:creationId xmlns:a16="http://schemas.microsoft.com/office/drawing/2014/main" id="{E25EF496-411D-CB1B-4424-8845E663611D}"/>
              </a:ext>
            </a:extLst>
          </p:cNvPr>
          <p:cNvSpPr/>
          <p:nvPr/>
        </p:nvSpPr>
        <p:spPr>
          <a:xfrm>
            <a:off x="4086225" y="4851823"/>
            <a:ext cx="2695576" cy="88631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171450" lvl="0" indent="-171450">
              <a:buFont typeface="Arial" panose="020B0604020202020204" pitchFamily="34" charset="0"/>
              <a:buChar char="•"/>
            </a:pPr>
            <a:r>
              <a:rPr lang="es-CO" sz="1100" dirty="0"/>
              <a:t>No hay departamentos bien definidos</a:t>
            </a:r>
          </a:p>
          <a:p>
            <a:pPr marL="171450" lvl="0" indent="-171450">
              <a:buFont typeface="Arial" panose="020B0604020202020204" pitchFamily="34" charset="0"/>
              <a:buChar char="•"/>
            </a:pPr>
            <a:r>
              <a:rPr lang="es-CO" sz="1100" dirty="0"/>
              <a:t>No cuenta con una organización administrativa acorde a la empresa</a:t>
            </a:r>
          </a:p>
          <a:p>
            <a:pPr marL="171450" lvl="0" indent="-171450">
              <a:buFont typeface="Arial" panose="020B0604020202020204" pitchFamily="34" charset="0"/>
              <a:buChar char="•"/>
            </a:pPr>
            <a:r>
              <a:rPr lang="es-CO" sz="1100" dirty="0"/>
              <a:t>No existen planeación estratégica</a:t>
            </a:r>
          </a:p>
          <a:p>
            <a:pPr marL="171450" indent="-171450" algn="ctr">
              <a:buFont typeface="Arial" panose="020B0604020202020204" pitchFamily="34" charset="0"/>
              <a:buChar char="•"/>
            </a:pPr>
            <a:endParaRPr lang="es-CO" sz="1100" dirty="0"/>
          </a:p>
        </p:txBody>
      </p:sp>
      <p:graphicFrame>
        <p:nvGraphicFramePr>
          <p:cNvPr id="3" name="Diagrama 2">
            <a:extLst>
              <a:ext uri="{FF2B5EF4-FFF2-40B4-BE49-F238E27FC236}">
                <a16:creationId xmlns:a16="http://schemas.microsoft.com/office/drawing/2014/main" id="{7AC2C242-36D7-205E-2695-42AC68BC5359}"/>
              </a:ext>
            </a:extLst>
          </p:cNvPr>
          <p:cNvGraphicFramePr/>
          <p:nvPr>
            <p:extLst>
              <p:ext uri="{D42A27DB-BD31-4B8C-83A1-F6EECF244321}">
                <p14:modId xmlns:p14="http://schemas.microsoft.com/office/powerpoint/2010/main" val="2030550562"/>
              </p:ext>
            </p:extLst>
          </p:nvPr>
        </p:nvGraphicFramePr>
        <p:xfrm>
          <a:off x="13052194" y="1652523"/>
          <a:ext cx="8128000" cy="5418667"/>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4" name="2 Rectángulo">
            <a:extLst>
              <a:ext uri="{FF2B5EF4-FFF2-40B4-BE49-F238E27FC236}">
                <a16:creationId xmlns:a16="http://schemas.microsoft.com/office/drawing/2014/main" id="{8D2E4E7A-BC74-8A51-EE89-E420F78311D7}"/>
              </a:ext>
            </a:extLst>
          </p:cNvPr>
          <p:cNvSpPr/>
          <p:nvPr/>
        </p:nvSpPr>
        <p:spPr>
          <a:xfrm>
            <a:off x="13052194" y="492797"/>
            <a:ext cx="6586163"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JUSTIFICACIÓN DE LA INVESTIGACIÓN</a:t>
            </a:r>
          </a:p>
        </p:txBody>
      </p:sp>
    </p:spTree>
    <p:extLst>
      <p:ext uri="{BB962C8B-B14F-4D97-AF65-F5344CB8AC3E}">
        <p14:creationId xmlns:p14="http://schemas.microsoft.com/office/powerpoint/2010/main" val="19480550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E7A5FA52-D826-AAC8-0EC8-875B835ACC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5467" y="0"/>
            <a:ext cx="1371138" cy="6858000"/>
          </a:xfrm>
          <a:prstGeom prst="rect">
            <a:avLst/>
          </a:prstGeom>
        </p:spPr>
      </p:pic>
      <p:pic>
        <p:nvPicPr>
          <p:cNvPr id="13" name="Imagen 12">
            <a:extLst>
              <a:ext uri="{FF2B5EF4-FFF2-40B4-BE49-F238E27FC236}">
                <a16:creationId xmlns:a16="http://schemas.microsoft.com/office/drawing/2014/main" id="{D9132027-4ABD-E348-0D50-27C22FBF71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313" y="0"/>
            <a:ext cx="1229193" cy="1180305"/>
          </a:xfrm>
          <a:prstGeom prst="rect">
            <a:avLst/>
          </a:prstGeom>
        </p:spPr>
      </p:pic>
      <p:pic>
        <p:nvPicPr>
          <p:cNvPr id="15" name="Imagen 14">
            <a:extLst>
              <a:ext uri="{FF2B5EF4-FFF2-40B4-BE49-F238E27FC236}">
                <a16:creationId xmlns:a16="http://schemas.microsoft.com/office/drawing/2014/main" id="{68504837-129F-99F4-60DE-09C93225B6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2713220" cy="985595"/>
          </a:xfrm>
          <a:prstGeom prst="rect">
            <a:avLst/>
          </a:prstGeom>
          <a:ln>
            <a:noFill/>
          </a:ln>
          <a:effectLst>
            <a:softEdge rad="112500"/>
          </a:effectLst>
        </p:spPr>
      </p:pic>
      <p:graphicFrame>
        <p:nvGraphicFramePr>
          <p:cNvPr id="10" name="Diagrama 9">
            <a:extLst>
              <a:ext uri="{FF2B5EF4-FFF2-40B4-BE49-F238E27FC236}">
                <a16:creationId xmlns:a16="http://schemas.microsoft.com/office/drawing/2014/main" id="{5AE9D8F5-97C8-6CEE-03C7-5D38A9BE48F2}"/>
              </a:ext>
            </a:extLst>
          </p:cNvPr>
          <p:cNvGraphicFramePr/>
          <p:nvPr>
            <p:extLst>
              <p:ext uri="{D42A27DB-BD31-4B8C-83A1-F6EECF244321}">
                <p14:modId xmlns:p14="http://schemas.microsoft.com/office/powerpoint/2010/main" val="319044715"/>
              </p:ext>
            </p:extLst>
          </p:nvPr>
        </p:nvGraphicFramePr>
        <p:xfrm>
          <a:off x="1444852" y="1180305"/>
          <a:ext cx="8128000"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5" name="Rectángulo 24">
            <a:extLst>
              <a:ext uri="{FF2B5EF4-FFF2-40B4-BE49-F238E27FC236}">
                <a16:creationId xmlns:a16="http://schemas.microsoft.com/office/drawing/2014/main" id="{56975B76-28B5-895F-A02F-65193763F2AD}"/>
              </a:ext>
            </a:extLst>
          </p:cNvPr>
          <p:cNvSpPr/>
          <p:nvPr/>
        </p:nvSpPr>
        <p:spPr>
          <a:xfrm>
            <a:off x="1455173" y="5520382"/>
            <a:ext cx="1098096" cy="5556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050" b="1" dirty="0">
                <a:solidFill>
                  <a:schemeClr val="tx1"/>
                </a:solidFill>
              </a:rPr>
              <a:t>UNIDAD</a:t>
            </a:r>
            <a:endParaRPr lang="es-ES" sz="900" b="1" dirty="0">
              <a:solidFill>
                <a:schemeClr val="tx1"/>
              </a:solidFill>
            </a:endParaRPr>
          </a:p>
          <a:p>
            <a:pPr algn="ctr"/>
            <a:r>
              <a:rPr lang="es-ES" sz="1000" b="1" dirty="0">
                <a:solidFill>
                  <a:schemeClr val="tx1"/>
                </a:solidFill>
              </a:rPr>
              <a:t>METODOLÓGICA</a:t>
            </a:r>
            <a:endParaRPr lang="es-CO" sz="900" b="1" dirty="0">
              <a:solidFill>
                <a:schemeClr val="tx1"/>
              </a:solidFill>
            </a:endParaRPr>
          </a:p>
        </p:txBody>
      </p:sp>
      <p:sp>
        <p:nvSpPr>
          <p:cNvPr id="26" name="Rectángulo 25">
            <a:extLst>
              <a:ext uri="{FF2B5EF4-FFF2-40B4-BE49-F238E27FC236}">
                <a16:creationId xmlns:a16="http://schemas.microsoft.com/office/drawing/2014/main" id="{370A136C-DE6A-85D5-A364-C08A008B618C}"/>
              </a:ext>
            </a:extLst>
          </p:cNvPr>
          <p:cNvSpPr/>
          <p:nvPr/>
        </p:nvSpPr>
        <p:spPr>
          <a:xfrm>
            <a:off x="1889348" y="4207982"/>
            <a:ext cx="1226820" cy="5556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000" b="1" dirty="0">
                <a:solidFill>
                  <a:schemeClr val="tx1"/>
                </a:solidFill>
              </a:rPr>
              <a:t>IMPLEMENTACION</a:t>
            </a:r>
          </a:p>
          <a:p>
            <a:pPr algn="ctr"/>
            <a:r>
              <a:rPr lang="es-ES" sz="1000" b="1" dirty="0">
                <a:solidFill>
                  <a:schemeClr val="tx1"/>
                </a:solidFill>
              </a:rPr>
              <a:t>PRÁCTICA</a:t>
            </a:r>
            <a:endParaRPr lang="es-CO" sz="1000" b="1" dirty="0">
              <a:solidFill>
                <a:schemeClr val="tx1"/>
              </a:solidFill>
            </a:endParaRPr>
          </a:p>
        </p:txBody>
      </p:sp>
      <p:sp>
        <p:nvSpPr>
          <p:cNvPr id="27" name="Rectángulo 26">
            <a:extLst>
              <a:ext uri="{FF2B5EF4-FFF2-40B4-BE49-F238E27FC236}">
                <a16:creationId xmlns:a16="http://schemas.microsoft.com/office/drawing/2014/main" id="{39EC91E9-7360-2547-1B34-8CF8A7C19597}"/>
              </a:ext>
            </a:extLst>
          </p:cNvPr>
          <p:cNvSpPr/>
          <p:nvPr/>
        </p:nvSpPr>
        <p:spPr>
          <a:xfrm>
            <a:off x="1967884" y="3082022"/>
            <a:ext cx="1069748" cy="5556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200" b="1" dirty="0">
                <a:solidFill>
                  <a:schemeClr val="tx1"/>
                </a:solidFill>
              </a:rPr>
              <a:t>RELEVANCIA </a:t>
            </a:r>
          </a:p>
          <a:p>
            <a:pPr algn="ctr"/>
            <a:r>
              <a:rPr lang="es-ES" sz="1200" b="1" dirty="0">
                <a:solidFill>
                  <a:schemeClr val="tx1"/>
                </a:solidFill>
              </a:rPr>
              <a:t>SOCIAL</a:t>
            </a:r>
            <a:endParaRPr lang="es-CO" sz="1200" b="1" dirty="0">
              <a:solidFill>
                <a:schemeClr val="tx1"/>
              </a:solidFill>
            </a:endParaRPr>
          </a:p>
        </p:txBody>
      </p:sp>
      <p:sp>
        <p:nvSpPr>
          <p:cNvPr id="28" name="Rectángulo 27">
            <a:extLst>
              <a:ext uri="{FF2B5EF4-FFF2-40B4-BE49-F238E27FC236}">
                <a16:creationId xmlns:a16="http://schemas.microsoft.com/office/drawing/2014/main" id="{1A0BAEFF-9B90-E898-D648-580CA8B016DA}"/>
              </a:ext>
            </a:extLst>
          </p:cNvPr>
          <p:cNvSpPr/>
          <p:nvPr/>
        </p:nvSpPr>
        <p:spPr>
          <a:xfrm>
            <a:off x="1433010" y="1853351"/>
            <a:ext cx="1069748" cy="5556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200" b="1" dirty="0">
                <a:solidFill>
                  <a:schemeClr val="tx1"/>
                </a:solidFill>
              </a:rPr>
              <a:t>VALOR TEÓRICO</a:t>
            </a:r>
            <a:endParaRPr lang="es-CO" sz="1200" b="1" dirty="0">
              <a:solidFill>
                <a:schemeClr val="tx1"/>
              </a:solidFill>
            </a:endParaRPr>
          </a:p>
        </p:txBody>
      </p:sp>
      <p:sp>
        <p:nvSpPr>
          <p:cNvPr id="29" name="2 Rectángulo">
            <a:extLst>
              <a:ext uri="{FF2B5EF4-FFF2-40B4-BE49-F238E27FC236}">
                <a16:creationId xmlns:a16="http://schemas.microsoft.com/office/drawing/2014/main" id="{9AEBDFD2-5AFF-8319-4A44-A38C43971927}"/>
              </a:ext>
            </a:extLst>
          </p:cNvPr>
          <p:cNvSpPr/>
          <p:nvPr/>
        </p:nvSpPr>
        <p:spPr>
          <a:xfrm>
            <a:off x="4955946" y="492797"/>
            <a:ext cx="6586163"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JUSTIFICACIÓN DE LA INVESTIGACIÓN</a:t>
            </a:r>
          </a:p>
        </p:txBody>
      </p:sp>
      <p:graphicFrame>
        <p:nvGraphicFramePr>
          <p:cNvPr id="4" name="2 Diagrama">
            <a:extLst>
              <a:ext uri="{FF2B5EF4-FFF2-40B4-BE49-F238E27FC236}">
                <a16:creationId xmlns:a16="http://schemas.microsoft.com/office/drawing/2014/main" id="{8892752A-A0D8-2D7A-6AD4-A9C59E4DACDB}"/>
              </a:ext>
            </a:extLst>
          </p:cNvPr>
          <p:cNvGraphicFramePr/>
          <p:nvPr>
            <p:extLst>
              <p:ext uri="{D42A27DB-BD31-4B8C-83A1-F6EECF244321}">
                <p14:modId xmlns:p14="http://schemas.microsoft.com/office/powerpoint/2010/main" val="1996038400"/>
              </p:ext>
            </p:extLst>
          </p:nvPr>
        </p:nvGraphicFramePr>
        <p:xfrm>
          <a:off x="12277333" y="1209238"/>
          <a:ext cx="9409594" cy="1666166"/>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5" name="3 Diagrama">
            <a:extLst>
              <a:ext uri="{FF2B5EF4-FFF2-40B4-BE49-F238E27FC236}">
                <a16:creationId xmlns:a16="http://schemas.microsoft.com/office/drawing/2014/main" id="{FE2CE084-B3CE-4C2F-3B70-2C070A557CD7}"/>
              </a:ext>
            </a:extLst>
          </p:cNvPr>
          <p:cNvGraphicFramePr/>
          <p:nvPr>
            <p:extLst>
              <p:ext uri="{D42A27DB-BD31-4B8C-83A1-F6EECF244321}">
                <p14:modId xmlns:p14="http://schemas.microsoft.com/office/powerpoint/2010/main" val="1811177375"/>
              </p:ext>
            </p:extLst>
          </p:nvPr>
        </p:nvGraphicFramePr>
        <p:xfrm>
          <a:off x="12192000" y="2661178"/>
          <a:ext cx="9162851" cy="3860799"/>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
        <p:nvSpPr>
          <p:cNvPr id="7" name="2 Rectángulo">
            <a:extLst>
              <a:ext uri="{FF2B5EF4-FFF2-40B4-BE49-F238E27FC236}">
                <a16:creationId xmlns:a16="http://schemas.microsoft.com/office/drawing/2014/main" id="{52D8F3E9-5EB0-9C6A-7418-CF82372CBAE0}"/>
              </a:ext>
            </a:extLst>
          </p:cNvPr>
          <p:cNvSpPr/>
          <p:nvPr/>
        </p:nvSpPr>
        <p:spPr>
          <a:xfrm>
            <a:off x="12277333" y="400820"/>
            <a:ext cx="7092449" cy="58477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OBJETIVOS DE LA INVESTIGACIÓN</a:t>
            </a:r>
          </a:p>
        </p:txBody>
      </p:sp>
    </p:spTree>
    <p:extLst>
      <p:ext uri="{BB962C8B-B14F-4D97-AF65-F5344CB8AC3E}">
        <p14:creationId xmlns:p14="http://schemas.microsoft.com/office/powerpoint/2010/main" val="13110842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D9132027-4ABD-E348-0D50-27C22FBF71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313" y="0"/>
            <a:ext cx="1229193" cy="1180305"/>
          </a:xfrm>
          <a:prstGeom prst="rect">
            <a:avLst/>
          </a:prstGeom>
        </p:spPr>
      </p:pic>
      <p:pic>
        <p:nvPicPr>
          <p:cNvPr id="15" name="Imagen 14">
            <a:extLst>
              <a:ext uri="{FF2B5EF4-FFF2-40B4-BE49-F238E27FC236}">
                <a16:creationId xmlns:a16="http://schemas.microsoft.com/office/drawing/2014/main" id="{68504837-129F-99F4-60DE-09C93225B6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2713220" cy="985595"/>
          </a:xfrm>
          <a:prstGeom prst="rect">
            <a:avLst/>
          </a:prstGeom>
          <a:ln>
            <a:noFill/>
          </a:ln>
          <a:effectLst>
            <a:softEdge rad="112500"/>
          </a:effectLst>
        </p:spPr>
      </p:pic>
      <p:pic>
        <p:nvPicPr>
          <p:cNvPr id="6" name="Imagen 5">
            <a:extLst>
              <a:ext uri="{FF2B5EF4-FFF2-40B4-BE49-F238E27FC236}">
                <a16:creationId xmlns:a16="http://schemas.microsoft.com/office/drawing/2014/main" id="{DC95D569-1BA2-3C39-2627-EFCA31FC8B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81347" y="0"/>
            <a:ext cx="1710652" cy="6858000"/>
          </a:xfrm>
          <a:prstGeom prst="rect">
            <a:avLst/>
          </a:prstGeom>
        </p:spPr>
      </p:pic>
      <p:sp>
        <p:nvSpPr>
          <p:cNvPr id="3" name="2 Rectángulo">
            <a:extLst>
              <a:ext uri="{FF2B5EF4-FFF2-40B4-BE49-F238E27FC236}">
                <a16:creationId xmlns:a16="http://schemas.microsoft.com/office/drawing/2014/main" id="{6904D747-0F37-002E-E849-32F2A7442D9F}"/>
              </a:ext>
            </a:extLst>
          </p:cNvPr>
          <p:cNvSpPr/>
          <p:nvPr/>
        </p:nvSpPr>
        <p:spPr>
          <a:xfrm>
            <a:off x="4138045" y="665522"/>
            <a:ext cx="7092449" cy="58477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OBJETIVOS DE LA INVESTIGACIÓN</a:t>
            </a:r>
          </a:p>
        </p:txBody>
      </p:sp>
      <p:graphicFrame>
        <p:nvGraphicFramePr>
          <p:cNvPr id="4" name="2 Diagrama">
            <a:extLst>
              <a:ext uri="{FF2B5EF4-FFF2-40B4-BE49-F238E27FC236}">
                <a16:creationId xmlns:a16="http://schemas.microsoft.com/office/drawing/2014/main" id="{86E9B813-91C6-5922-686C-170EB286EEE2}"/>
              </a:ext>
            </a:extLst>
          </p:cNvPr>
          <p:cNvGraphicFramePr/>
          <p:nvPr>
            <p:extLst>
              <p:ext uri="{D42A27DB-BD31-4B8C-83A1-F6EECF244321}">
                <p14:modId xmlns:p14="http://schemas.microsoft.com/office/powerpoint/2010/main" val="1387582473"/>
              </p:ext>
            </p:extLst>
          </p:nvPr>
        </p:nvGraphicFramePr>
        <p:xfrm>
          <a:off x="545453" y="1320289"/>
          <a:ext cx="9409594" cy="166616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5" name="3 Diagrama">
            <a:extLst>
              <a:ext uri="{FF2B5EF4-FFF2-40B4-BE49-F238E27FC236}">
                <a16:creationId xmlns:a16="http://schemas.microsoft.com/office/drawing/2014/main" id="{DE41EB26-0226-5B13-2152-44E3FBFA18A5}"/>
              </a:ext>
            </a:extLst>
          </p:cNvPr>
          <p:cNvGraphicFramePr/>
          <p:nvPr>
            <p:extLst>
              <p:ext uri="{D42A27DB-BD31-4B8C-83A1-F6EECF244321}">
                <p14:modId xmlns:p14="http://schemas.microsoft.com/office/powerpoint/2010/main" val="2731115555"/>
              </p:ext>
            </p:extLst>
          </p:nvPr>
        </p:nvGraphicFramePr>
        <p:xfrm>
          <a:off x="460120" y="2772229"/>
          <a:ext cx="9162851" cy="386079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8" name="3 Tabla">
            <a:extLst>
              <a:ext uri="{FF2B5EF4-FFF2-40B4-BE49-F238E27FC236}">
                <a16:creationId xmlns:a16="http://schemas.microsoft.com/office/drawing/2014/main" id="{5165CE0F-64BC-E732-12D9-B9297E2F4AEB}"/>
              </a:ext>
            </a:extLst>
          </p:cNvPr>
          <p:cNvGraphicFramePr>
            <a:graphicFrameLocks noGrp="1"/>
          </p:cNvGraphicFramePr>
          <p:nvPr>
            <p:extLst>
              <p:ext uri="{D42A27DB-BD31-4B8C-83A1-F6EECF244321}">
                <p14:modId xmlns:p14="http://schemas.microsoft.com/office/powerpoint/2010/main" val="1049194278"/>
              </p:ext>
            </p:extLst>
          </p:nvPr>
        </p:nvGraphicFramePr>
        <p:xfrm>
          <a:off x="12718299" y="1460231"/>
          <a:ext cx="8740956" cy="4969086"/>
        </p:xfrm>
        <a:graphic>
          <a:graphicData uri="http://schemas.openxmlformats.org/drawingml/2006/table">
            <a:tbl>
              <a:tblPr firstRow="1" bandRow="1">
                <a:tableStyleId>{68D230F3-CF80-4859-8CE7-A43EE81993B5}</a:tableStyleId>
              </a:tblPr>
              <a:tblGrid>
                <a:gridCol w="3619991">
                  <a:extLst>
                    <a:ext uri="{9D8B030D-6E8A-4147-A177-3AD203B41FA5}">
                      <a16:colId xmlns:a16="http://schemas.microsoft.com/office/drawing/2014/main" val="20000"/>
                    </a:ext>
                  </a:extLst>
                </a:gridCol>
                <a:gridCol w="5120965">
                  <a:extLst>
                    <a:ext uri="{9D8B030D-6E8A-4147-A177-3AD203B41FA5}">
                      <a16:colId xmlns:a16="http://schemas.microsoft.com/office/drawing/2014/main" val="20001"/>
                    </a:ext>
                  </a:extLst>
                </a:gridCol>
              </a:tblGrid>
              <a:tr h="778730">
                <a:tc>
                  <a:txBody>
                    <a:bodyPr/>
                    <a:lstStyle/>
                    <a:p>
                      <a:pPr marL="0" algn="ctr" defTabSz="914400" rtl="0" eaLnBrk="1" latinLnBrk="0" hangingPunct="1"/>
                      <a:r>
                        <a:rPr lang="es-VE" sz="1800" b="0" kern="1200" cap="none" spc="0" dirty="0">
                          <a:ln w="18415" cmpd="sng">
                            <a:noFill/>
                            <a:prstDash val="solid"/>
                          </a:ln>
                          <a:solidFill>
                            <a:schemeClr val="tx1"/>
                          </a:solidFill>
                          <a:effectLst>
                            <a:outerShdw blurRad="63500" dir="3600000" algn="tl" rotWithShape="0">
                              <a:srgbClr val="000000">
                                <a:alpha val="70000"/>
                              </a:srgbClr>
                            </a:outerShdw>
                          </a:effectLst>
                          <a:latin typeface="+mn-lt"/>
                          <a:ea typeface="+mn-ea"/>
                          <a:cs typeface="+mn-cs"/>
                        </a:rPr>
                        <a:t>ENFOQUE</a:t>
                      </a:r>
                    </a:p>
                  </a:txBody>
                  <a:tcPr marT="45719" marB="45719" anchor="ctr"/>
                </a:tc>
                <a:tc>
                  <a:txBody>
                    <a:bodyPr/>
                    <a:lstStyle/>
                    <a:p>
                      <a:pPr marL="0" indent="-171450" algn="ctr" defTabSz="914400" rtl="0" eaLnBrk="1" latinLnBrk="0" hangingPunct="1">
                        <a:lnSpc>
                          <a:spcPct val="100000"/>
                        </a:lnSpc>
                        <a:spcAft>
                          <a:spcPts val="0"/>
                        </a:spcAft>
                        <a:buClrTx/>
                        <a:buFont typeface="Wingdings" pitchFamily="2" charset="2"/>
                        <a:buChar char="ü"/>
                      </a:pPr>
                      <a:r>
                        <a:rPr lang="en-US" sz="1800" kern="1200" dirty="0">
                          <a:ln>
                            <a:noFill/>
                          </a:ln>
                          <a:solidFill>
                            <a:schemeClr val="tx1"/>
                          </a:solidFill>
                          <a:effectLst/>
                          <a:latin typeface="+mj-lt"/>
                        </a:rPr>
                        <a:t>Cuantitativo</a:t>
                      </a:r>
                    </a:p>
                  </a:txBody>
                  <a:tcPr marT="45719" marB="45719" anchor="ctr"/>
                </a:tc>
                <a:extLst>
                  <a:ext uri="{0D108BD9-81ED-4DB2-BD59-A6C34878D82A}">
                    <a16:rowId xmlns:a16="http://schemas.microsoft.com/office/drawing/2014/main" val="1342051558"/>
                  </a:ext>
                </a:extLst>
              </a:tr>
              <a:tr h="778730">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marL="0" algn="ctr" defTabSz="914400" rtl="0" eaLnBrk="1" latinLnBrk="0" hangingPunct="1"/>
                      <a:r>
                        <a:rPr lang="en-US" sz="1800" b="0" kern="1200" cap="none" spc="0" dirty="0">
                          <a:ln w="18415" cmpd="sng">
                            <a:noFill/>
                            <a:prstDash val="solid"/>
                          </a:ln>
                          <a:solidFill>
                            <a:schemeClr val="tx1"/>
                          </a:solidFill>
                          <a:effectLst>
                            <a:outerShdw blurRad="63500" dir="3600000" algn="tl" rotWithShape="0">
                              <a:srgbClr val="000000">
                                <a:alpha val="70000"/>
                              </a:srgbClr>
                            </a:outerShdw>
                          </a:effectLst>
                        </a:rPr>
                        <a:t>TIPO DE INVESTIGACIÓN</a:t>
                      </a:r>
                      <a:endParaRPr lang="es-VE" sz="1800" b="0" kern="1200" cap="none" spc="0" dirty="0">
                        <a:ln w="18415" cmpd="sng">
                          <a:noFill/>
                          <a:prstDash val="solid"/>
                        </a:ln>
                        <a:solidFill>
                          <a:schemeClr val="tx1"/>
                        </a:solidFill>
                        <a:effectLst>
                          <a:outerShdw blurRad="63500" dir="3600000" algn="tl" rotWithShape="0">
                            <a:srgbClr val="000000">
                              <a:alpha val="70000"/>
                            </a:srgbClr>
                          </a:outerShdw>
                        </a:effectLst>
                        <a:latin typeface="+mn-lt"/>
                        <a:ea typeface="+mn-ea"/>
                        <a:cs typeface="+mn-cs"/>
                      </a:endParaRPr>
                    </a:p>
                  </a:txBody>
                  <a:tcPr marT="45719" marB="45719" anchor="ctr"/>
                </a:tc>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marL="0" indent="-171450" algn="ctr" defTabSz="914400" rtl="0" eaLnBrk="1" latinLnBrk="0" hangingPunct="1">
                        <a:lnSpc>
                          <a:spcPct val="100000"/>
                        </a:lnSpc>
                        <a:spcAft>
                          <a:spcPts val="0"/>
                        </a:spcAft>
                        <a:buClrTx/>
                        <a:buFont typeface="Wingdings" pitchFamily="2" charset="2"/>
                        <a:buChar char="ü"/>
                      </a:pPr>
                      <a:r>
                        <a:rPr lang="en-US" sz="1800" kern="1200" dirty="0">
                          <a:ln>
                            <a:noFill/>
                          </a:ln>
                          <a:solidFill>
                            <a:schemeClr val="tx1"/>
                          </a:solidFill>
                          <a:effectLst/>
                          <a:latin typeface="+mj-lt"/>
                        </a:rPr>
                        <a:t>Descriptivo</a:t>
                      </a:r>
                    </a:p>
                  </a:txBody>
                  <a:tcPr marT="45719" marB="45719" anchor="ctr"/>
                </a:tc>
                <a:extLst>
                  <a:ext uri="{0D108BD9-81ED-4DB2-BD59-A6C34878D82A}">
                    <a16:rowId xmlns:a16="http://schemas.microsoft.com/office/drawing/2014/main" val="10000"/>
                  </a:ext>
                </a:extLst>
              </a:tr>
              <a:tr h="551600">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algn="ctr" defTabSz="914400" rtl="0" eaLnBrk="1" latinLnBrk="0" hangingPunct="1"/>
                      <a:r>
                        <a:rPr lang="en-US" sz="1800" kern="1200" cap="none" spc="0" dirty="0">
                          <a:ln w="18415" cmpd="sng">
                            <a:noFill/>
                            <a:prstDash val="solid"/>
                          </a:ln>
                          <a:solidFill>
                            <a:schemeClr val="tx1"/>
                          </a:solidFill>
                          <a:effectLst>
                            <a:outerShdw blurRad="63500" dir="3600000" algn="tl" rotWithShape="0">
                              <a:srgbClr val="000000">
                                <a:alpha val="70000"/>
                              </a:srgbClr>
                            </a:outerShdw>
                          </a:effectLst>
                        </a:rPr>
                        <a:t>DISEÑO DE INVESTIGACIÓN</a:t>
                      </a:r>
                      <a:endParaRPr lang="es-VE" sz="1800" b="0" kern="1200" cap="none" spc="0" dirty="0">
                        <a:ln w="18415" cmpd="sng">
                          <a:noFill/>
                          <a:prstDash val="solid"/>
                        </a:ln>
                        <a:solidFill>
                          <a:schemeClr val="tx1"/>
                        </a:solidFill>
                        <a:effectLst>
                          <a:outerShdw blurRad="63500" dir="3600000" algn="tl" rotWithShape="0">
                            <a:srgbClr val="000000">
                              <a:alpha val="70000"/>
                            </a:srgbClr>
                          </a:outerShdw>
                        </a:effectLst>
                        <a:latin typeface="+mn-lt"/>
                        <a:ea typeface="+mn-ea"/>
                        <a:cs typeface="+mn-cs"/>
                      </a:endParaRPr>
                    </a:p>
                  </a:txBody>
                  <a:tcPr marT="45719" marB="45719" anchor="ctr"/>
                </a:tc>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indent="-171450" algn="ctr" defTabSz="914400" rtl="0" eaLnBrk="1" latinLnBrk="0" hangingPunct="1">
                        <a:lnSpc>
                          <a:spcPct val="100000"/>
                        </a:lnSpc>
                        <a:spcAft>
                          <a:spcPts val="0"/>
                        </a:spcAft>
                        <a:buClrTx/>
                        <a:buFont typeface="Wingdings" pitchFamily="2" charset="2"/>
                        <a:buChar char="ü"/>
                      </a:pPr>
                      <a:r>
                        <a:rPr lang="en-US" sz="1800" b="1" kern="1200" dirty="0">
                          <a:ln>
                            <a:noFill/>
                          </a:ln>
                          <a:solidFill>
                            <a:schemeClr val="tx1"/>
                          </a:solidFill>
                          <a:effectLst/>
                          <a:latin typeface="+mj-lt"/>
                        </a:rPr>
                        <a:t>No experimental</a:t>
                      </a:r>
                      <a:endParaRPr lang="en-US" sz="1800" b="1" kern="1200" dirty="0">
                        <a:ln>
                          <a:noFill/>
                        </a:ln>
                        <a:solidFill>
                          <a:schemeClr val="tx1"/>
                        </a:solidFill>
                        <a:effectLst/>
                        <a:latin typeface="+mj-lt"/>
                        <a:ea typeface="+mn-ea"/>
                        <a:cs typeface="+mn-cs"/>
                      </a:endParaRPr>
                    </a:p>
                  </a:txBody>
                  <a:tcPr marT="45719" marB="45719" anchor="ctr"/>
                </a:tc>
                <a:extLst>
                  <a:ext uri="{0D108BD9-81ED-4DB2-BD59-A6C34878D82A}">
                    <a16:rowId xmlns:a16="http://schemas.microsoft.com/office/drawing/2014/main" val="10001"/>
                  </a:ext>
                </a:extLst>
              </a:tr>
              <a:tr h="734500">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algn="ctr" defTabSz="914400" rtl="0" eaLnBrk="1" latinLnBrk="0" hangingPunct="1"/>
                      <a:r>
                        <a:rPr lang="en-US" sz="1800" kern="1200" cap="none" spc="0" dirty="0">
                          <a:ln w="18415" cmpd="sng">
                            <a:noFill/>
                            <a:prstDash val="solid"/>
                          </a:ln>
                          <a:solidFill>
                            <a:schemeClr val="tx1"/>
                          </a:solidFill>
                          <a:effectLst>
                            <a:outerShdw blurRad="63500" dir="3600000" algn="tl" rotWithShape="0">
                              <a:srgbClr val="000000">
                                <a:alpha val="70000"/>
                              </a:srgbClr>
                            </a:outerShdw>
                          </a:effectLst>
                        </a:rPr>
                        <a:t>TÉCNICAS DE OBSERVACIÓN</a:t>
                      </a:r>
                      <a:endParaRPr lang="es-VE" sz="1800" b="0" kern="1200" cap="none" spc="0" dirty="0">
                        <a:ln w="18415" cmpd="sng">
                          <a:noFill/>
                          <a:prstDash val="solid"/>
                        </a:ln>
                        <a:solidFill>
                          <a:schemeClr val="tx1"/>
                        </a:solidFill>
                        <a:effectLst>
                          <a:outerShdw blurRad="63500" dir="3600000" algn="tl" rotWithShape="0">
                            <a:srgbClr val="000000">
                              <a:alpha val="70000"/>
                            </a:srgbClr>
                          </a:outerShdw>
                        </a:effectLst>
                        <a:latin typeface="+mn-lt"/>
                        <a:ea typeface="+mn-ea"/>
                        <a:cs typeface="+mn-cs"/>
                      </a:endParaRPr>
                    </a:p>
                  </a:txBody>
                  <a:tcPr marT="45719" marB="45719" anchor="ctr"/>
                </a:tc>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indent="-171450" algn="ctr" defTabSz="914400" rtl="0" eaLnBrk="1" latinLnBrk="0" hangingPunct="1">
                        <a:lnSpc>
                          <a:spcPct val="100000"/>
                        </a:lnSpc>
                        <a:spcAft>
                          <a:spcPts val="0"/>
                        </a:spcAft>
                        <a:buClrTx/>
                        <a:buFont typeface="Wingdings" pitchFamily="2" charset="2"/>
                        <a:buChar char="ü"/>
                      </a:pPr>
                      <a:r>
                        <a:rPr lang="en-US" sz="1800" b="1" kern="1200" dirty="0">
                          <a:ln>
                            <a:noFill/>
                          </a:ln>
                          <a:solidFill>
                            <a:schemeClr val="tx1"/>
                          </a:solidFill>
                          <a:effectLst/>
                          <a:latin typeface="+mj-lt"/>
                        </a:rPr>
                        <a:t>Encuesta</a:t>
                      </a:r>
                      <a:endParaRPr lang="es-VE" sz="1800" b="1" kern="1200" dirty="0">
                        <a:ln>
                          <a:noFill/>
                        </a:ln>
                        <a:solidFill>
                          <a:schemeClr val="tx1"/>
                        </a:solidFill>
                        <a:effectLst/>
                        <a:latin typeface="+mj-lt"/>
                        <a:ea typeface="+mn-ea"/>
                        <a:cs typeface="+mn-cs"/>
                      </a:endParaRPr>
                    </a:p>
                  </a:txBody>
                  <a:tcPr marT="45719" marB="45719" anchor="ctr"/>
                </a:tc>
                <a:extLst>
                  <a:ext uri="{0D108BD9-81ED-4DB2-BD59-A6C34878D82A}">
                    <a16:rowId xmlns:a16="http://schemas.microsoft.com/office/drawing/2014/main" val="10002"/>
                  </a:ext>
                </a:extLst>
              </a:tr>
              <a:tr h="551600">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algn="ctr" defTabSz="914400" rtl="0" eaLnBrk="1" latinLnBrk="0" hangingPunct="1"/>
                      <a:r>
                        <a:rPr lang="en-US" sz="1800" kern="1200" cap="none" spc="0" dirty="0">
                          <a:ln w="18415" cmpd="sng">
                            <a:noFill/>
                            <a:prstDash val="solid"/>
                          </a:ln>
                          <a:solidFill>
                            <a:schemeClr val="tx1"/>
                          </a:solidFill>
                          <a:effectLst>
                            <a:outerShdw blurRad="63500" dir="3600000" algn="tl" rotWithShape="0">
                              <a:srgbClr val="000000">
                                <a:alpha val="70000"/>
                              </a:srgbClr>
                            </a:outerShdw>
                          </a:effectLst>
                        </a:rPr>
                        <a:t>INSTRUMENTO</a:t>
                      </a:r>
                      <a:endParaRPr lang="es-VE" sz="1800" b="0" kern="1200" cap="none" spc="0" dirty="0">
                        <a:ln w="18415" cmpd="sng">
                          <a:noFill/>
                          <a:prstDash val="solid"/>
                        </a:ln>
                        <a:solidFill>
                          <a:schemeClr val="tx1"/>
                        </a:solidFill>
                        <a:effectLst>
                          <a:outerShdw blurRad="63500" dir="3600000" algn="tl" rotWithShape="0">
                            <a:srgbClr val="000000">
                              <a:alpha val="70000"/>
                            </a:srgbClr>
                          </a:outerShdw>
                        </a:effectLst>
                        <a:latin typeface="+mn-lt"/>
                        <a:ea typeface="+mn-ea"/>
                        <a:cs typeface="+mn-cs"/>
                      </a:endParaRPr>
                    </a:p>
                  </a:txBody>
                  <a:tcPr marT="45719" marB="45719" anchor="ctr"/>
                </a:tc>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indent="-171450" algn="ctr" defTabSz="914400" rtl="0" eaLnBrk="1" latinLnBrk="0" hangingPunct="1">
                        <a:lnSpc>
                          <a:spcPct val="100000"/>
                        </a:lnSpc>
                        <a:spcAft>
                          <a:spcPts val="0"/>
                        </a:spcAft>
                        <a:buClrTx/>
                        <a:buFont typeface="Wingdings" pitchFamily="2" charset="2"/>
                        <a:buChar char="ü"/>
                      </a:pPr>
                      <a:r>
                        <a:rPr lang="en-US" sz="1800" b="1" kern="1200" dirty="0">
                          <a:ln>
                            <a:noFill/>
                          </a:ln>
                          <a:solidFill>
                            <a:schemeClr val="tx1"/>
                          </a:solidFill>
                          <a:effectLst/>
                          <a:latin typeface="+mj-lt"/>
                        </a:rPr>
                        <a:t>Cuestionario </a:t>
                      </a:r>
                      <a:endParaRPr lang="en-US" sz="1800" b="1" kern="1200" dirty="0">
                        <a:ln>
                          <a:noFill/>
                        </a:ln>
                        <a:solidFill>
                          <a:schemeClr val="tx1"/>
                        </a:solidFill>
                        <a:effectLst/>
                        <a:latin typeface="+mj-lt"/>
                        <a:ea typeface="+mn-ea"/>
                        <a:cs typeface="+mn-cs"/>
                      </a:endParaRPr>
                    </a:p>
                  </a:txBody>
                  <a:tcPr marT="45719" marB="45719" anchor="ctr"/>
                </a:tc>
                <a:extLst>
                  <a:ext uri="{0D108BD9-81ED-4DB2-BD59-A6C34878D82A}">
                    <a16:rowId xmlns:a16="http://schemas.microsoft.com/office/drawing/2014/main" val="10003"/>
                  </a:ext>
                </a:extLst>
              </a:tr>
              <a:tr h="419713">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algn="ctr" defTabSz="914400" rtl="0" eaLnBrk="1" latinLnBrk="0" hangingPunct="1"/>
                      <a:r>
                        <a:rPr lang="en-US" sz="1800" b="0" kern="1200" cap="none" spc="0" dirty="0">
                          <a:ln w="18415" cmpd="sng">
                            <a:noFill/>
                            <a:prstDash val="solid"/>
                          </a:ln>
                          <a:solidFill>
                            <a:schemeClr val="tx1"/>
                          </a:solidFill>
                          <a:effectLst>
                            <a:outerShdw blurRad="63500" dir="3600000" algn="tl" rotWithShape="0">
                              <a:srgbClr val="000000">
                                <a:alpha val="70000"/>
                              </a:srgbClr>
                            </a:outerShdw>
                          </a:effectLst>
                        </a:rPr>
                        <a:t>POBLACIÓN</a:t>
                      </a:r>
                      <a:endParaRPr lang="es-VE" sz="1800" b="0" kern="1200" cap="none" spc="0" dirty="0">
                        <a:ln w="18415" cmpd="sng">
                          <a:noFill/>
                          <a:prstDash val="solid"/>
                        </a:ln>
                        <a:solidFill>
                          <a:schemeClr val="tx1"/>
                        </a:solidFill>
                        <a:effectLst>
                          <a:outerShdw blurRad="63500" dir="3600000" algn="tl" rotWithShape="0">
                            <a:srgbClr val="000000">
                              <a:alpha val="70000"/>
                            </a:srgbClr>
                          </a:outerShdw>
                        </a:effectLst>
                        <a:latin typeface="+mn-lt"/>
                        <a:ea typeface="+mn-ea"/>
                        <a:cs typeface="+mn-cs"/>
                      </a:endParaRPr>
                    </a:p>
                  </a:txBody>
                  <a:tcPr marT="45719" marB="45719" anchor="ctr"/>
                </a:tc>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indent="-171450" algn="ctr" defTabSz="914400" rtl="0" eaLnBrk="1" latinLnBrk="0" hangingPunct="1">
                        <a:lnSpc>
                          <a:spcPct val="100000"/>
                        </a:lnSpc>
                        <a:spcAft>
                          <a:spcPts val="0"/>
                        </a:spcAft>
                        <a:buClrTx/>
                        <a:buFont typeface="Wingdings" pitchFamily="2" charset="2"/>
                        <a:buChar char="ü"/>
                      </a:pPr>
                      <a:r>
                        <a:rPr lang="es-ES" sz="1800" b="1" kern="1200" dirty="0">
                          <a:ln>
                            <a:noFill/>
                          </a:ln>
                          <a:solidFill>
                            <a:schemeClr val="tx1"/>
                          </a:solidFill>
                          <a:effectLst/>
                          <a:latin typeface="+mj-lt"/>
                        </a:rPr>
                        <a:t> Empleados de la empresa</a:t>
                      </a:r>
                      <a:endParaRPr lang="es-VE" sz="1800" b="1" kern="1200" dirty="0">
                        <a:ln>
                          <a:noFill/>
                        </a:ln>
                        <a:solidFill>
                          <a:schemeClr val="tx1"/>
                        </a:solidFill>
                        <a:effectLst/>
                        <a:latin typeface="+mj-lt"/>
                        <a:ea typeface="+mn-ea"/>
                        <a:cs typeface="+mn-cs"/>
                      </a:endParaRPr>
                    </a:p>
                  </a:txBody>
                  <a:tcPr marT="45719" marB="45719" anchor="ctr"/>
                </a:tc>
                <a:extLst>
                  <a:ext uri="{0D108BD9-81ED-4DB2-BD59-A6C34878D82A}">
                    <a16:rowId xmlns:a16="http://schemas.microsoft.com/office/drawing/2014/main" val="10004"/>
                  </a:ext>
                </a:extLst>
              </a:tr>
              <a:tr h="419713">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algn="ctr" defTabSz="914400" rtl="0" eaLnBrk="1" latinLnBrk="0" hangingPunct="1"/>
                      <a:r>
                        <a:rPr lang="es-VE" sz="1800" kern="1200" cap="none" spc="0" dirty="0">
                          <a:ln w="18415" cmpd="sng">
                            <a:noFill/>
                            <a:prstDash val="solid"/>
                          </a:ln>
                          <a:solidFill>
                            <a:schemeClr val="tx1"/>
                          </a:solidFill>
                          <a:effectLst>
                            <a:outerShdw blurRad="63500" dir="3600000" algn="tl" rotWithShape="0">
                              <a:srgbClr val="000000">
                                <a:alpha val="70000"/>
                              </a:srgbClr>
                            </a:outerShdw>
                          </a:effectLst>
                        </a:rPr>
                        <a:t>MUESTRA</a:t>
                      </a:r>
                      <a:endParaRPr lang="es-VE" sz="1800" b="0" kern="1200" cap="none" spc="0" dirty="0">
                        <a:ln w="18415" cmpd="sng">
                          <a:noFill/>
                          <a:prstDash val="solid"/>
                        </a:ln>
                        <a:solidFill>
                          <a:schemeClr val="tx1"/>
                        </a:solidFill>
                        <a:effectLst>
                          <a:outerShdw blurRad="63500" dir="3600000" algn="tl" rotWithShape="0">
                            <a:srgbClr val="000000">
                              <a:alpha val="70000"/>
                            </a:srgbClr>
                          </a:outerShdw>
                        </a:effectLst>
                        <a:latin typeface="+mn-lt"/>
                        <a:ea typeface="+mn-ea"/>
                        <a:cs typeface="+mn-cs"/>
                      </a:endParaRPr>
                    </a:p>
                  </a:txBody>
                  <a:tcPr marT="45719" marB="45719" anchor="ctr"/>
                </a:tc>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marR="0" indent="-171450" algn="ctr" defTabSz="914400" rtl="0" eaLnBrk="1" fontAlgn="auto" latinLnBrk="0" hangingPunct="1">
                        <a:lnSpc>
                          <a:spcPct val="100000"/>
                        </a:lnSpc>
                        <a:spcBef>
                          <a:spcPts val="0"/>
                        </a:spcBef>
                        <a:spcAft>
                          <a:spcPts val="0"/>
                        </a:spcAft>
                        <a:buClrTx/>
                        <a:buSzTx/>
                        <a:buFont typeface="Wingdings" pitchFamily="2" charset="2"/>
                        <a:buChar char="ü"/>
                        <a:tabLst/>
                        <a:defRPr/>
                      </a:pPr>
                      <a:r>
                        <a:rPr lang="es-ES" sz="1800" b="1" kern="1200" dirty="0">
                          <a:ln>
                            <a:noFill/>
                          </a:ln>
                          <a:solidFill>
                            <a:schemeClr val="tx1"/>
                          </a:solidFill>
                          <a:effectLst/>
                          <a:latin typeface="+mj-lt"/>
                        </a:rPr>
                        <a:t>5 empleados de la empresa</a:t>
                      </a:r>
                      <a:endParaRPr lang="es-VE" sz="1800" b="1" kern="1200" dirty="0">
                        <a:ln>
                          <a:noFill/>
                        </a:ln>
                        <a:solidFill>
                          <a:schemeClr val="tx1"/>
                        </a:solidFill>
                        <a:effectLst/>
                        <a:latin typeface="+mj-lt"/>
                        <a:ea typeface="+mn-ea"/>
                        <a:cs typeface="+mn-cs"/>
                      </a:endParaRPr>
                    </a:p>
                  </a:txBody>
                  <a:tcPr marT="45719" marB="45719" anchor="ctr"/>
                </a:tc>
                <a:extLst>
                  <a:ext uri="{0D108BD9-81ED-4DB2-BD59-A6C34878D82A}">
                    <a16:rowId xmlns:a16="http://schemas.microsoft.com/office/drawing/2014/main" val="10005"/>
                  </a:ext>
                </a:extLst>
              </a:tr>
              <a:tr h="734500">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algn="ctr" defTabSz="914400" rtl="0" eaLnBrk="1" latinLnBrk="0" hangingPunct="1"/>
                      <a:r>
                        <a:rPr lang="en-US" sz="1800" kern="1200" cap="none" spc="0" dirty="0">
                          <a:ln w="18415" cmpd="sng">
                            <a:noFill/>
                            <a:prstDash val="solid"/>
                          </a:ln>
                          <a:solidFill>
                            <a:schemeClr val="tx1"/>
                          </a:solidFill>
                          <a:effectLst>
                            <a:outerShdw blurRad="63500" dir="3600000" algn="tl" rotWithShape="0">
                              <a:srgbClr val="000000">
                                <a:alpha val="70000"/>
                              </a:srgbClr>
                            </a:outerShdw>
                          </a:effectLst>
                        </a:rPr>
                        <a:t>TÉCNICAS Y ANALISIS DE DATOS</a:t>
                      </a:r>
                      <a:endParaRPr lang="es-VE" sz="1800" b="0" kern="1200" cap="none" spc="0" dirty="0">
                        <a:ln w="18415" cmpd="sng">
                          <a:noFill/>
                          <a:prstDash val="solid"/>
                        </a:ln>
                        <a:solidFill>
                          <a:schemeClr val="tx1"/>
                        </a:solidFill>
                        <a:effectLst>
                          <a:outerShdw blurRad="63500" dir="3600000" algn="tl" rotWithShape="0">
                            <a:srgbClr val="000000">
                              <a:alpha val="70000"/>
                            </a:srgbClr>
                          </a:outerShdw>
                        </a:effectLst>
                        <a:latin typeface="+mn-lt"/>
                        <a:ea typeface="+mn-ea"/>
                        <a:cs typeface="+mn-cs"/>
                      </a:endParaRPr>
                    </a:p>
                  </a:txBody>
                  <a:tcPr marT="45719" marB="45719" anchor="ctr"/>
                </a:tc>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indent="-171450" algn="ctr" defTabSz="914400" rtl="0" eaLnBrk="1" latinLnBrk="0" hangingPunct="1">
                        <a:lnSpc>
                          <a:spcPct val="100000"/>
                        </a:lnSpc>
                        <a:spcAft>
                          <a:spcPts val="0"/>
                        </a:spcAft>
                        <a:buClrTx/>
                        <a:buFont typeface="Wingdings" pitchFamily="2" charset="2"/>
                        <a:buChar char="ü"/>
                      </a:pPr>
                      <a:r>
                        <a:rPr lang="es-VE" sz="1800" b="1" kern="1200" noProof="0" dirty="0">
                          <a:ln>
                            <a:noFill/>
                          </a:ln>
                          <a:solidFill>
                            <a:schemeClr val="tx1"/>
                          </a:solidFill>
                          <a:effectLst/>
                          <a:latin typeface="+mj-lt"/>
                        </a:rPr>
                        <a:t>Estadística descriptiva inferencial</a:t>
                      </a:r>
                      <a:endParaRPr lang="es-VE" sz="1800" b="1" kern="1200" dirty="0">
                        <a:ln>
                          <a:noFill/>
                        </a:ln>
                        <a:solidFill>
                          <a:schemeClr val="tx1"/>
                        </a:solidFill>
                        <a:effectLst/>
                        <a:latin typeface="+mj-lt"/>
                        <a:ea typeface="+mn-ea"/>
                        <a:cs typeface="+mn-cs"/>
                      </a:endParaRPr>
                    </a:p>
                  </a:txBody>
                  <a:tcPr marT="45719" marB="45719" anchor="ctr"/>
                </a:tc>
                <a:extLst>
                  <a:ext uri="{0D108BD9-81ED-4DB2-BD59-A6C34878D82A}">
                    <a16:rowId xmlns:a16="http://schemas.microsoft.com/office/drawing/2014/main" val="10006"/>
                  </a:ext>
                </a:extLst>
              </a:tr>
            </a:tbl>
          </a:graphicData>
        </a:graphic>
      </p:graphicFrame>
      <p:sp>
        <p:nvSpPr>
          <p:cNvPr id="9" name="2 Rectángulo">
            <a:extLst>
              <a:ext uri="{FF2B5EF4-FFF2-40B4-BE49-F238E27FC236}">
                <a16:creationId xmlns:a16="http://schemas.microsoft.com/office/drawing/2014/main" id="{4FA828D4-2AA7-7C1B-75BF-8E8181367EB5}"/>
              </a:ext>
            </a:extLst>
          </p:cNvPr>
          <p:cNvSpPr/>
          <p:nvPr/>
        </p:nvSpPr>
        <p:spPr>
          <a:xfrm>
            <a:off x="12718299" y="243071"/>
            <a:ext cx="4443781" cy="1077218"/>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TIPO DE INVESTIGACIÓN,</a:t>
            </a:r>
          </a:p>
          <a:p>
            <a:pPr algn="ctr"/>
            <a:r>
              <a:rPr lang="es-ES" sz="3200" b="1" cap="all" dirty="0">
                <a:ln w="0"/>
                <a:solidFill>
                  <a:schemeClr val="accent6">
                    <a:lumMod val="75000"/>
                  </a:schemeClr>
                </a:solidFill>
                <a:effectLst>
                  <a:reflection blurRad="12700" stA="50000" endPos="50000" dist="5000" dir="5400000" sy="-100000" rotWithShape="0"/>
                </a:effectLst>
                <a:latin typeface="Calibri"/>
              </a:rPr>
              <a:t>POBLACIÓN, MUESTRA.</a:t>
            </a:r>
          </a:p>
        </p:txBody>
      </p:sp>
    </p:spTree>
    <p:extLst>
      <p:ext uri="{BB962C8B-B14F-4D97-AF65-F5344CB8AC3E}">
        <p14:creationId xmlns:p14="http://schemas.microsoft.com/office/powerpoint/2010/main" val="37173381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D88B318-C0C1-3953-EF06-E42C388011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1547" y="0"/>
            <a:ext cx="2023147" cy="6858000"/>
          </a:xfrm>
          <a:prstGeom prst="rect">
            <a:avLst/>
          </a:prstGeom>
        </p:spPr>
      </p:pic>
      <p:pic>
        <p:nvPicPr>
          <p:cNvPr id="13" name="Imagen 12">
            <a:extLst>
              <a:ext uri="{FF2B5EF4-FFF2-40B4-BE49-F238E27FC236}">
                <a16:creationId xmlns:a16="http://schemas.microsoft.com/office/drawing/2014/main" id="{D9132027-4ABD-E348-0D50-27C22FBF71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313" y="0"/>
            <a:ext cx="1229193" cy="1180305"/>
          </a:xfrm>
          <a:prstGeom prst="rect">
            <a:avLst/>
          </a:prstGeom>
        </p:spPr>
      </p:pic>
      <p:pic>
        <p:nvPicPr>
          <p:cNvPr id="15" name="Imagen 14">
            <a:extLst>
              <a:ext uri="{FF2B5EF4-FFF2-40B4-BE49-F238E27FC236}">
                <a16:creationId xmlns:a16="http://schemas.microsoft.com/office/drawing/2014/main" id="{68504837-129F-99F4-60DE-09C93225B6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2713220" cy="985595"/>
          </a:xfrm>
          <a:prstGeom prst="rect">
            <a:avLst/>
          </a:prstGeom>
          <a:ln>
            <a:noFill/>
          </a:ln>
          <a:effectLst>
            <a:softEdge rad="112500"/>
          </a:effectLst>
        </p:spPr>
      </p:pic>
      <p:sp>
        <p:nvSpPr>
          <p:cNvPr id="7" name="2 Rectángulo">
            <a:extLst>
              <a:ext uri="{FF2B5EF4-FFF2-40B4-BE49-F238E27FC236}">
                <a16:creationId xmlns:a16="http://schemas.microsoft.com/office/drawing/2014/main" id="{035F2F96-DF6C-1907-8520-D964D34E3A8D}"/>
              </a:ext>
            </a:extLst>
          </p:cNvPr>
          <p:cNvSpPr/>
          <p:nvPr/>
        </p:nvSpPr>
        <p:spPr>
          <a:xfrm>
            <a:off x="6456523" y="285750"/>
            <a:ext cx="4443781" cy="1077218"/>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TIPO DE INVESTIGACIÓN,</a:t>
            </a:r>
          </a:p>
          <a:p>
            <a:pPr algn="ctr"/>
            <a:r>
              <a:rPr lang="es-ES" sz="3200" b="1" cap="all" dirty="0">
                <a:ln w="0"/>
                <a:solidFill>
                  <a:schemeClr val="accent6">
                    <a:lumMod val="75000"/>
                  </a:schemeClr>
                </a:solidFill>
                <a:effectLst>
                  <a:reflection blurRad="12700" stA="50000" endPos="50000" dist="5000" dir="5400000" sy="-100000" rotWithShape="0"/>
                </a:effectLst>
                <a:latin typeface="Calibri"/>
              </a:rPr>
              <a:t>POBLACIÓN, MUESTRA.</a:t>
            </a:r>
          </a:p>
        </p:txBody>
      </p:sp>
      <p:graphicFrame>
        <p:nvGraphicFramePr>
          <p:cNvPr id="8" name="3 Tabla">
            <a:extLst>
              <a:ext uri="{FF2B5EF4-FFF2-40B4-BE49-F238E27FC236}">
                <a16:creationId xmlns:a16="http://schemas.microsoft.com/office/drawing/2014/main" id="{DD5D9F85-B7B3-AD16-DF93-70B1CCC2E14E}"/>
              </a:ext>
            </a:extLst>
          </p:cNvPr>
          <p:cNvGraphicFramePr>
            <a:graphicFrameLocks noGrp="1"/>
          </p:cNvGraphicFramePr>
          <p:nvPr>
            <p:extLst>
              <p:ext uri="{D42A27DB-BD31-4B8C-83A1-F6EECF244321}">
                <p14:modId xmlns:p14="http://schemas.microsoft.com/office/powerpoint/2010/main" val="907799607"/>
              </p:ext>
            </p:extLst>
          </p:nvPr>
        </p:nvGraphicFramePr>
        <p:xfrm>
          <a:off x="2713221" y="1470932"/>
          <a:ext cx="8740956" cy="4969086"/>
        </p:xfrm>
        <a:graphic>
          <a:graphicData uri="http://schemas.openxmlformats.org/drawingml/2006/table">
            <a:tbl>
              <a:tblPr firstRow="1" bandRow="1">
                <a:tableStyleId>{68D230F3-CF80-4859-8CE7-A43EE81993B5}</a:tableStyleId>
              </a:tblPr>
              <a:tblGrid>
                <a:gridCol w="3619991">
                  <a:extLst>
                    <a:ext uri="{9D8B030D-6E8A-4147-A177-3AD203B41FA5}">
                      <a16:colId xmlns:a16="http://schemas.microsoft.com/office/drawing/2014/main" val="20000"/>
                    </a:ext>
                  </a:extLst>
                </a:gridCol>
                <a:gridCol w="5120965">
                  <a:extLst>
                    <a:ext uri="{9D8B030D-6E8A-4147-A177-3AD203B41FA5}">
                      <a16:colId xmlns:a16="http://schemas.microsoft.com/office/drawing/2014/main" val="20001"/>
                    </a:ext>
                  </a:extLst>
                </a:gridCol>
              </a:tblGrid>
              <a:tr h="778730">
                <a:tc>
                  <a:txBody>
                    <a:bodyPr/>
                    <a:lstStyle/>
                    <a:p>
                      <a:pPr marL="0" algn="ctr" defTabSz="914400" rtl="0" eaLnBrk="1" latinLnBrk="0" hangingPunct="1"/>
                      <a:r>
                        <a:rPr lang="es-VE" sz="1800" b="0" kern="1200" cap="none" spc="0" dirty="0">
                          <a:ln w="18415" cmpd="sng">
                            <a:noFill/>
                            <a:prstDash val="solid"/>
                          </a:ln>
                          <a:solidFill>
                            <a:schemeClr val="tx1"/>
                          </a:solidFill>
                          <a:effectLst>
                            <a:outerShdw blurRad="63500" dir="3600000" algn="tl" rotWithShape="0">
                              <a:srgbClr val="000000">
                                <a:alpha val="70000"/>
                              </a:srgbClr>
                            </a:outerShdw>
                          </a:effectLst>
                          <a:latin typeface="+mn-lt"/>
                          <a:ea typeface="+mn-ea"/>
                          <a:cs typeface="+mn-cs"/>
                        </a:rPr>
                        <a:t>ENFOQUE</a:t>
                      </a:r>
                    </a:p>
                  </a:txBody>
                  <a:tcPr marT="45719" marB="45719" anchor="ctr"/>
                </a:tc>
                <a:tc>
                  <a:txBody>
                    <a:bodyPr/>
                    <a:lstStyle/>
                    <a:p>
                      <a:pPr marL="0" indent="-171450" algn="ctr" defTabSz="914400" rtl="0" eaLnBrk="1" latinLnBrk="0" hangingPunct="1">
                        <a:lnSpc>
                          <a:spcPct val="100000"/>
                        </a:lnSpc>
                        <a:spcAft>
                          <a:spcPts val="0"/>
                        </a:spcAft>
                        <a:buClrTx/>
                        <a:buFont typeface="Wingdings" pitchFamily="2" charset="2"/>
                        <a:buChar char="ü"/>
                      </a:pPr>
                      <a:r>
                        <a:rPr lang="en-US" sz="1800" kern="1200" dirty="0">
                          <a:ln>
                            <a:noFill/>
                          </a:ln>
                          <a:solidFill>
                            <a:schemeClr val="tx1"/>
                          </a:solidFill>
                          <a:effectLst/>
                          <a:latin typeface="+mj-lt"/>
                        </a:rPr>
                        <a:t>Cuantitativo</a:t>
                      </a:r>
                    </a:p>
                  </a:txBody>
                  <a:tcPr marT="45719" marB="45719" anchor="ctr"/>
                </a:tc>
                <a:extLst>
                  <a:ext uri="{0D108BD9-81ED-4DB2-BD59-A6C34878D82A}">
                    <a16:rowId xmlns:a16="http://schemas.microsoft.com/office/drawing/2014/main" val="1342051558"/>
                  </a:ext>
                </a:extLst>
              </a:tr>
              <a:tr h="778730">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marL="0" algn="ctr" defTabSz="914400" rtl="0" eaLnBrk="1" latinLnBrk="0" hangingPunct="1"/>
                      <a:r>
                        <a:rPr lang="en-US" sz="1800" b="0" kern="1200" cap="none" spc="0" dirty="0">
                          <a:ln w="18415" cmpd="sng">
                            <a:noFill/>
                            <a:prstDash val="solid"/>
                          </a:ln>
                          <a:solidFill>
                            <a:schemeClr val="tx1"/>
                          </a:solidFill>
                          <a:effectLst>
                            <a:outerShdw blurRad="63500" dir="3600000" algn="tl" rotWithShape="0">
                              <a:srgbClr val="000000">
                                <a:alpha val="70000"/>
                              </a:srgbClr>
                            </a:outerShdw>
                          </a:effectLst>
                        </a:rPr>
                        <a:t>TIPO DE INVESTIGACIÓN</a:t>
                      </a:r>
                      <a:endParaRPr lang="es-VE" sz="1800" b="0" kern="1200" cap="none" spc="0" dirty="0">
                        <a:ln w="18415" cmpd="sng">
                          <a:noFill/>
                          <a:prstDash val="solid"/>
                        </a:ln>
                        <a:solidFill>
                          <a:schemeClr val="tx1"/>
                        </a:solidFill>
                        <a:effectLst>
                          <a:outerShdw blurRad="63500" dir="3600000" algn="tl" rotWithShape="0">
                            <a:srgbClr val="000000">
                              <a:alpha val="70000"/>
                            </a:srgbClr>
                          </a:outerShdw>
                        </a:effectLst>
                        <a:latin typeface="+mn-lt"/>
                        <a:ea typeface="+mn-ea"/>
                        <a:cs typeface="+mn-cs"/>
                      </a:endParaRPr>
                    </a:p>
                  </a:txBody>
                  <a:tcPr marT="45719" marB="45719" anchor="ctr"/>
                </a:tc>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marL="0" indent="-171450" algn="ctr" defTabSz="914400" rtl="0" eaLnBrk="1" latinLnBrk="0" hangingPunct="1">
                        <a:lnSpc>
                          <a:spcPct val="100000"/>
                        </a:lnSpc>
                        <a:spcAft>
                          <a:spcPts val="0"/>
                        </a:spcAft>
                        <a:buClrTx/>
                        <a:buFont typeface="Wingdings" pitchFamily="2" charset="2"/>
                        <a:buChar char="ü"/>
                      </a:pPr>
                      <a:r>
                        <a:rPr lang="en-US" sz="1800" kern="1200" dirty="0">
                          <a:ln>
                            <a:noFill/>
                          </a:ln>
                          <a:solidFill>
                            <a:schemeClr val="tx1"/>
                          </a:solidFill>
                          <a:effectLst/>
                          <a:latin typeface="+mj-lt"/>
                        </a:rPr>
                        <a:t>Descriptivo</a:t>
                      </a:r>
                    </a:p>
                  </a:txBody>
                  <a:tcPr marT="45719" marB="45719" anchor="ctr"/>
                </a:tc>
                <a:extLst>
                  <a:ext uri="{0D108BD9-81ED-4DB2-BD59-A6C34878D82A}">
                    <a16:rowId xmlns:a16="http://schemas.microsoft.com/office/drawing/2014/main" val="10000"/>
                  </a:ext>
                </a:extLst>
              </a:tr>
              <a:tr h="551600">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algn="ctr" defTabSz="914400" rtl="0" eaLnBrk="1" latinLnBrk="0" hangingPunct="1"/>
                      <a:r>
                        <a:rPr lang="en-US" sz="1800" kern="1200" cap="none" spc="0" dirty="0">
                          <a:ln w="18415" cmpd="sng">
                            <a:noFill/>
                            <a:prstDash val="solid"/>
                          </a:ln>
                          <a:solidFill>
                            <a:schemeClr val="tx1"/>
                          </a:solidFill>
                          <a:effectLst>
                            <a:outerShdw blurRad="63500" dir="3600000" algn="tl" rotWithShape="0">
                              <a:srgbClr val="000000">
                                <a:alpha val="70000"/>
                              </a:srgbClr>
                            </a:outerShdw>
                          </a:effectLst>
                        </a:rPr>
                        <a:t>DISEÑO DE INVESTIGACIÓN</a:t>
                      </a:r>
                      <a:endParaRPr lang="es-VE" sz="1800" b="0" kern="1200" cap="none" spc="0" dirty="0">
                        <a:ln w="18415" cmpd="sng">
                          <a:noFill/>
                          <a:prstDash val="solid"/>
                        </a:ln>
                        <a:solidFill>
                          <a:schemeClr val="tx1"/>
                        </a:solidFill>
                        <a:effectLst>
                          <a:outerShdw blurRad="63500" dir="3600000" algn="tl" rotWithShape="0">
                            <a:srgbClr val="000000">
                              <a:alpha val="70000"/>
                            </a:srgbClr>
                          </a:outerShdw>
                        </a:effectLst>
                        <a:latin typeface="+mn-lt"/>
                        <a:ea typeface="+mn-ea"/>
                        <a:cs typeface="+mn-cs"/>
                      </a:endParaRPr>
                    </a:p>
                  </a:txBody>
                  <a:tcPr marT="45719" marB="45719" anchor="ctr"/>
                </a:tc>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indent="-171450" algn="ctr" defTabSz="914400" rtl="0" eaLnBrk="1" latinLnBrk="0" hangingPunct="1">
                        <a:lnSpc>
                          <a:spcPct val="100000"/>
                        </a:lnSpc>
                        <a:spcAft>
                          <a:spcPts val="0"/>
                        </a:spcAft>
                        <a:buClrTx/>
                        <a:buFont typeface="Wingdings" pitchFamily="2" charset="2"/>
                        <a:buChar char="ü"/>
                      </a:pPr>
                      <a:r>
                        <a:rPr lang="en-US" sz="1800" b="1" kern="1200" dirty="0">
                          <a:ln>
                            <a:noFill/>
                          </a:ln>
                          <a:solidFill>
                            <a:schemeClr val="tx1"/>
                          </a:solidFill>
                          <a:effectLst/>
                          <a:latin typeface="+mj-lt"/>
                        </a:rPr>
                        <a:t>No experimental</a:t>
                      </a:r>
                      <a:endParaRPr lang="en-US" sz="1800" b="1" kern="1200" dirty="0">
                        <a:ln>
                          <a:noFill/>
                        </a:ln>
                        <a:solidFill>
                          <a:schemeClr val="tx1"/>
                        </a:solidFill>
                        <a:effectLst/>
                        <a:latin typeface="+mj-lt"/>
                        <a:ea typeface="+mn-ea"/>
                        <a:cs typeface="+mn-cs"/>
                      </a:endParaRPr>
                    </a:p>
                  </a:txBody>
                  <a:tcPr marT="45719" marB="45719" anchor="ctr"/>
                </a:tc>
                <a:extLst>
                  <a:ext uri="{0D108BD9-81ED-4DB2-BD59-A6C34878D82A}">
                    <a16:rowId xmlns:a16="http://schemas.microsoft.com/office/drawing/2014/main" val="10001"/>
                  </a:ext>
                </a:extLst>
              </a:tr>
              <a:tr h="734500">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algn="ctr" defTabSz="914400" rtl="0" eaLnBrk="1" latinLnBrk="0" hangingPunct="1"/>
                      <a:r>
                        <a:rPr lang="en-US" sz="1800" kern="1200" cap="none" spc="0" dirty="0">
                          <a:ln w="18415" cmpd="sng">
                            <a:noFill/>
                            <a:prstDash val="solid"/>
                          </a:ln>
                          <a:solidFill>
                            <a:schemeClr val="tx1"/>
                          </a:solidFill>
                          <a:effectLst>
                            <a:outerShdw blurRad="63500" dir="3600000" algn="tl" rotWithShape="0">
                              <a:srgbClr val="000000">
                                <a:alpha val="70000"/>
                              </a:srgbClr>
                            </a:outerShdw>
                          </a:effectLst>
                        </a:rPr>
                        <a:t>TÉCNICAS DE OBSERVACIÓN</a:t>
                      </a:r>
                      <a:endParaRPr lang="es-VE" sz="1800" b="0" kern="1200" cap="none" spc="0" dirty="0">
                        <a:ln w="18415" cmpd="sng">
                          <a:noFill/>
                          <a:prstDash val="solid"/>
                        </a:ln>
                        <a:solidFill>
                          <a:schemeClr val="tx1"/>
                        </a:solidFill>
                        <a:effectLst>
                          <a:outerShdw blurRad="63500" dir="3600000" algn="tl" rotWithShape="0">
                            <a:srgbClr val="000000">
                              <a:alpha val="70000"/>
                            </a:srgbClr>
                          </a:outerShdw>
                        </a:effectLst>
                        <a:latin typeface="+mn-lt"/>
                        <a:ea typeface="+mn-ea"/>
                        <a:cs typeface="+mn-cs"/>
                      </a:endParaRPr>
                    </a:p>
                  </a:txBody>
                  <a:tcPr marT="45719" marB="45719" anchor="ctr"/>
                </a:tc>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indent="-171450" algn="ctr" defTabSz="914400" rtl="0" eaLnBrk="1" latinLnBrk="0" hangingPunct="1">
                        <a:lnSpc>
                          <a:spcPct val="100000"/>
                        </a:lnSpc>
                        <a:spcAft>
                          <a:spcPts val="0"/>
                        </a:spcAft>
                        <a:buClrTx/>
                        <a:buFont typeface="Wingdings" pitchFamily="2" charset="2"/>
                        <a:buChar char="ü"/>
                      </a:pPr>
                      <a:r>
                        <a:rPr lang="en-US" sz="1800" b="1" kern="1200" dirty="0">
                          <a:ln>
                            <a:noFill/>
                          </a:ln>
                          <a:solidFill>
                            <a:schemeClr val="tx1"/>
                          </a:solidFill>
                          <a:effectLst/>
                          <a:latin typeface="+mj-lt"/>
                        </a:rPr>
                        <a:t>Encuesta</a:t>
                      </a:r>
                      <a:endParaRPr lang="es-VE" sz="1800" b="1" kern="1200" dirty="0">
                        <a:ln>
                          <a:noFill/>
                        </a:ln>
                        <a:solidFill>
                          <a:schemeClr val="tx1"/>
                        </a:solidFill>
                        <a:effectLst/>
                        <a:latin typeface="+mj-lt"/>
                        <a:ea typeface="+mn-ea"/>
                        <a:cs typeface="+mn-cs"/>
                      </a:endParaRPr>
                    </a:p>
                  </a:txBody>
                  <a:tcPr marT="45719" marB="45719" anchor="ctr"/>
                </a:tc>
                <a:extLst>
                  <a:ext uri="{0D108BD9-81ED-4DB2-BD59-A6C34878D82A}">
                    <a16:rowId xmlns:a16="http://schemas.microsoft.com/office/drawing/2014/main" val="10002"/>
                  </a:ext>
                </a:extLst>
              </a:tr>
              <a:tr h="551600">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algn="ctr" defTabSz="914400" rtl="0" eaLnBrk="1" latinLnBrk="0" hangingPunct="1"/>
                      <a:r>
                        <a:rPr lang="en-US" sz="1800" kern="1200" cap="none" spc="0" dirty="0">
                          <a:ln w="18415" cmpd="sng">
                            <a:noFill/>
                            <a:prstDash val="solid"/>
                          </a:ln>
                          <a:solidFill>
                            <a:schemeClr val="tx1"/>
                          </a:solidFill>
                          <a:effectLst>
                            <a:outerShdw blurRad="63500" dir="3600000" algn="tl" rotWithShape="0">
                              <a:srgbClr val="000000">
                                <a:alpha val="70000"/>
                              </a:srgbClr>
                            </a:outerShdw>
                          </a:effectLst>
                        </a:rPr>
                        <a:t>INSTRUMENTO</a:t>
                      </a:r>
                      <a:endParaRPr lang="es-VE" sz="1800" b="0" kern="1200" cap="none" spc="0" dirty="0">
                        <a:ln w="18415" cmpd="sng">
                          <a:noFill/>
                          <a:prstDash val="solid"/>
                        </a:ln>
                        <a:solidFill>
                          <a:schemeClr val="tx1"/>
                        </a:solidFill>
                        <a:effectLst>
                          <a:outerShdw blurRad="63500" dir="3600000" algn="tl" rotWithShape="0">
                            <a:srgbClr val="000000">
                              <a:alpha val="70000"/>
                            </a:srgbClr>
                          </a:outerShdw>
                        </a:effectLst>
                        <a:latin typeface="+mn-lt"/>
                        <a:ea typeface="+mn-ea"/>
                        <a:cs typeface="+mn-cs"/>
                      </a:endParaRPr>
                    </a:p>
                  </a:txBody>
                  <a:tcPr marT="45719" marB="45719" anchor="ctr"/>
                </a:tc>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indent="-171450" algn="ctr" defTabSz="914400" rtl="0" eaLnBrk="1" latinLnBrk="0" hangingPunct="1">
                        <a:lnSpc>
                          <a:spcPct val="100000"/>
                        </a:lnSpc>
                        <a:spcAft>
                          <a:spcPts val="0"/>
                        </a:spcAft>
                        <a:buClrTx/>
                        <a:buFont typeface="Wingdings" pitchFamily="2" charset="2"/>
                        <a:buChar char="ü"/>
                      </a:pPr>
                      <a:r>
                        <a:rPr lang="en-US" sz="1800" b="1" kern="1200" dirty="0">
                          <a:ln>
                            <a:noFill/>
                          </a:ln>
                          <a:solidFill>
                            <a:schemeClr val="tx1"/>
                          </a:solidFill>
                          <a:effectLst/>
                          <a:latin typeface="+mj-lt"/>
                        </a:rPr>
                        <a:t>Cuestionario </a:t>
                      </a:r>
                      <a:endParaRPr lang="en-US" sz="1800" b="1" kern="1200" dirty="0">
                        <a:ln>
                          <a:noFill/>
                        </a:ln>
                        <a:solidFill>
                          <a:schemeClr val="tx1"/>
                        </a:solidFill>
                        <a:effectLst/>
                        <a:latin typeface="+mj-lt"/>
                        <a:ea typeface="+mn-ea"/>
                        <a:cs typeface="+mn-cs"/>
                      </a:endParaRPr>
                    </a:p>
                  </a:txBody>
                  <a:tcPr marT="45719" marB="45719" anchor="ctr"/>
                </a:tc>
                <a:extLst>
                  <a:ext uri="{0D108BD9-81ED-4DB2-BD59-A6C34878D82A}">
                    <a16:rowId xmlns:a16="http://schemas.microsoft.com/office/drawing/2014/main" val="10003"/>
                  </a:ext>
                </a:extLst>
              </a:tr>
              <a:tr h="419713">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algn="ctr" defTabSz="914400" rtl="0" eaLnBrk="1" latinLnBrk="0" hangingPunct="1"/>
                      <a:r>
                        <a:rPr lang="en-US" sz="1800" b="0" kern="1200" cap="none" spc="0" dirty="0">
                          <a:ln w="18415" cmpd="sng">
                            <a:noFill/>
                            <a:prstDash val="solid"/>
                          </a:ln>
                          <a:solidFill>
                            <a:schemeClr val="tx1"/>
                          </a:solidFill>
                          <a:effectLst>
                            <a:outerShdw blurRad="63500" dir="3600000" algn="tl" rotWithShape="0">
                              <a:srgbClr val="000000">
                                <a:alpha val="70000"/>
                              </a:srgbClr>
                            </a:outerShdw>
                          </a:effectLst>
                        </a:rPr>
                        <a:t>POBLACIÓN</a:t>
                      </a:r>
                      <a:endParaRPr lang="es-VE" sz="1800" b="0" kern="1200" cap="none" spc="0" dirty="0">
                        <a:ln w="18415" cmpd="sng">
                          <a:noFill/>
                          <a:prstDash val="solid"/>
                        </a:ln>
                        <a:solidFill>
                          <a:schemeClr val="tx1"/>
                        </a:solidFill>
                        <a:effectLst>
                          <a:outerShdw blurRad="63500" dir="3600000" algn="tl" rotWithShape="0">
                            <a:srgbClr val="000000">
                              <a:alpha val="70000"/>
                            </a:srgbClr>
                          </a:outerShdw>
                        </a:effectLst>
                        <a:latin typeface="+mn-lt"/>
                        <a:ea typeface="+mn-ea"/>
                        <a:cs typeface="+mn-cs"/>
                      </a:endParaRPr>
                    </a:p>
                  </a:txBody>
                  <a:tcPr marT="45719" marB="45719" anchor="ctr"/>
                </a:tc>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indent="-171450" algn="ctr" defTabSz="914400" rtl="0" eaLnBrk="1" latinLnBrk="0" hangingPunct="1">
                        <a:lnSpc>
                          <a:spcPct val="100000"/>
                        </a:lnSpc>
                        <a:spcAft>
                          <a:spcPts val="0"/>
                        </a:spcAft>
                        <a:buClrTx/>
                        <a:buFont typeface="Wingdings" pitchFamily="2" charset="2"/>
                        <a:buChar char="ü"/>
                      </a:pPr>
                      <a:r>
                        <a:rPr lang="es-ES" sz="1800" b="1" kern="1200" dirty="0">
                          <a:ln>
                            <a:noFill/>
                          </a:ln>
                          <a:solidFill>
                            <a:schemeClr val="tx1"/>
                          </a:solidFill>
                          <a:effectLst/>
                          <a:latin typeface="+mj-lt"/>
                        </a:rPr>
                        <a:t> Empleados de la empresa</a:t>
                      </a:r>
                      <a:endParaRPr lang="es-VE" sz="1800" b="1" kern="1200" dirty="0">
                        <a:ln>
                          <a:noFill/>
                        </a:ln>
                        <a:solidFill>
                          <a:schemeClr val="tx1"/>
                        </a:solidFill>
                        <a:effectLst/>
                        <a:latin typeface="+mj-lt"/>
                        <a:ea typeface="+mn-ea"/>
                        <a:cs typeface="+mn-cs"/>
                      </a:endParaRPr>
                    </a:p>
                  </a:txBody>
                  <a:tcPr marT="45719" marB="45719" anchor="ctr"/>
                </a:tc>
                <a:extLst>
                  <a:ext uri="{0D108BD9-81ED-4DB2-BD59-A6C34878D82A}">
                    <a16:rowId xmlns:a16="http://schemas.microsoft.com/office/drawing/2014/main" val="10004"/>
                  </a:ext>
                </a:extLst>
              </a:tr>
              <a:tr h="419713">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algn="ctr" defTabSz="914400" rtl="0" eaLnBrk="1" latinLnBrk="0" hangingPunct="1"/>
                      <a:r>
                        <a:rPr lang="es-VE" sz="1800" kern="1200" cap="none" spc="0" dirty="0">
                          <a:ln w="18415" cmpd="sng">
                            <a:noFill/>
                            <a:prstDash val="solid"/>
                          </a:ln>
                          <a:solidFill>
                            <a:schemeClr val="tx1"/>
                          </a:solidFill>
                          <a:effectLst>
                            <a:outerShdw blurRad="63500" dir="3600000" algn="tl" rotWithShape="0">
                              <a:srgbClr val="000000">
                                <a:alpha val="70000"/>
                              </a:srgbClr>
                            </a:outerShdw>
                          </a:effectLst>
                        </a:rPr>
                        <a:t>MUESTRA</a:t>
                      </a:r>
                      <a:endParaRPr lang="es-VE" sz="1800" b="0" kern="1200" cap="none" spc="0" dirty="0">
                        <a:ln w="18415" cmpd="sng">
                          <a:noFill/>
                          <a:prstDash val="solid"/>
                        </a:ln>
                        <a:solidFill>
                          <a:schemeClr val="tx1"/>
                        </a:solidFill>
                        <a:effectLst>
                          <a:outerShdw blurRad="63500" dir="3600000" algn="tl" rotWithShape="0">
                            <a:srgbClr val="000000">
                              <a:alpha val="70000"/>
                            </a:srgbClr>
                          </a:outerShdw>
                        </a:effectLst>
                        <a:latin typeface="+mn-lt"/>
                        <a:ea typeface="+mn-ea"/>
                        <a:cs typeface="+mn-cs"/>
                      </a:endParaRPr>
                    </a:p>
                  </a:txBody>
                  <a:tcPr marT="45719" marB="45719" anchor="ctr"/>
                </a:tc>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marR="0" indent="-171450" algn="ctr" defTabSz="914400" rtl="0" eaLnBrk="1" fontAlgn="auto" latinLnBrk="0" hangingPunct="1">
                        <a:lnSpc>
                          <a:spcPct val="100000"/>
                        </a:lnSpc>
                        <a:spcBef>
                          <a:spcPts val="0"/>
                        </a:spcBef>
                        <a:spcAft>
                          <a:spcPts val="0"/>
                        </a:spcAft>
                        <a:buClrTx/>
                        <a:buSzTx/>
                        <a:buFont typeface="Wingdings" pitchFamily="2" charset="2"/>
                        <a:buChar char="ü"/>
                        <a:tabLst/>
                        <a:defRPr/>
                      </a:pPr>
                      <a:r>
                        <a:rPr lang="es-ES" sz="1800" b="1" kern="1200" dirty="0">
                          <a:ln>
                            <a:noFill/>
                          </a:ln>
                          <a:solidFill>
                            <a:schemeClr val="tx1"/>
                          </a:solidFill>
                          <a:effectLst/>
                          <a:latin typeface="+mj-lt"/>
                        </a:rPr>
                        <a:t>5 empleados de la empresa</a:t>
                      </a:r>
                      <a:endParaRPr lang="es-VE" sz="1800" b="1" kern="1200" dirty="0">
                        <a:ln>
                          <a:noFill/>
                        </a:ln>
                        <a:solidFill>
                          <a:schemeClr val="tx1"/>
                        </a:solidFill>
                        <a:effectLst/>
                        <a:latin typeface="+mj-lt"/>
                        <a:ea typeface="+mn-ea"/>
                        <a:cs typeface="+mn-cs"/>
                      </a:endParaRPr>
                    </a:p>
                  </a:txBody>
                  <a:tcPr marT="45719" marB="45719" anchor="ctr"/>
                </a:tc>
                <a:extLst>
                  <a:ext uri="{0D108BD9-81ED-4DB2-BD59-A6C34878D82A}">
                    <a16:rowId xmlns:a16="http://schemas.microsoft.com/office/drawing/2014/main" val="10005"/>
                  </a:ext>
                </a:extLst>
              </a:tr>
              <a:tr h="734500">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algn="ctr" defTabSz="914400" rtl="0" eaLnBrk="1" latinLnBrk="0" hangingPunct="1"/>
                      <a:r>
                        <a:rPr lang="en-US" sz="1800" kern="1200" cap="none" spc="0" dirty="0">
                          <a:ln w="18415" cmpd="sng">
                            <a:noFill/>
                            <a:prstDash val="solid"/>
                          </a:ln>
                          <a:solidFill>
                            <a:schemeClr val="tx1"/>
                          </a:solidFill>
                          <a:effectLst>
                            <a:outerShdw blurRad="63500" dir="3600000" algn="tl" rotWithShape="0">
                              <a:srgbClr val="000000">
                                <a:alpha val="70000"/>
                              </a:srgbClr>
                            </a:outerShdw>
                          </a:effectLst>
                        </a:rPr>
                        <a:t>TÉCNICAS Y ANALISIS DE DATOS</a:t>
                      </a:r>
                      <a:endParaRPr lang="es-VE" sz="1800" b="0" kern="1200" cap="none" spc="0" dirty="0">
                        <a:ln w="18415" cmpd="sng">
                          <a:noFill/>
                          <a:prstDash val="solid"/>
                        </a:ln>
                        <a:solidFill>
                          <a:schemeClr val="tx1"/>
                        </a:solidFill>
                        <a:effectLst>
                          <a:outerShdw blurRad="63500" dir="3600000" algn="tl" rotWithShape="0">
                            <a:srgbClr val="000000">
                              <a:alpha val="70000"/>
                            </a:srgbClr>
                          </a:outerShdw>
                        </a:effectLst>
                        <a:latin typeface="+mn-lt"/>
                        <a:ea typeface="+mn-ea"/>
                        <a:cs typeface="+mn-cs"/>
                      </a:endParaRPr>
                    </a:p>
                  </a:txBody>
                  <a:tcPr marT="45719" marB="45719" anchor="ctr"/>
                </a:tc>
                <a:tc>
                  <a:txBody>
                    <a:bodyPr/>
                    <a:lstStyle>
                      <a:lvl1pPr marL="0" algn="l" defTabSz="457200" rtl="0" eaLnBrk="1" latinLnBrk="0" hangingPunct="1">
                        <a:defRPr sz="1800" kern="1200">
                          <a:solidFill>
                            <a:schemeClr val="lt1"/>
                          </a:solidFill>
                          <a:latin typeface="Calibri"/>
                        </a:defRPr>
                      </a:lvl1pPr>
                      <a:lvl2pPr marL="457200" algn="l" defTabSz="457200" rtl="0" eaLnBrk="1" latinLnBrk="0" hangingPunct="1">
                        <a:defRPr sz="1800" kern="1200">
                          <a:solidFill>
                            <a:schemeClr val="lt1"/>
                          </a:solidFill>
                          <a:latin typeface="Calibri"/>
                        </a:defRPr>
                      </a:lvl2pPr>
                      <a:lvl3pPr marL="914400" algn="l" defTabSz="457200" rtl="0" eaLnBrk="1" latinLnBrk="0" hangingPunct="1">
                        <a:defRPr sz="1800" kern="1200">
                          <a:solidFill>
                            <a:schemeClr val="lt1"/>
                          </a:solidFill>
                          <a:latin typeface="Calibri"/>
                        </a:defRPr>
                      </a:lvl3pPr>
                      <a:lvl4pPr marL="1371600" algn="l" defTabSz="457200" rtl="0" eaLnBrk="1" latinLnBrk="0" hangingPunct="1">
                        <a:defRPr sz="1800" kern="1200">
                          <a:solidFill>
                            <a:schemeClr val="lt1"/>
                          </a:solidFill>
                          <a:latin typeface="Calibri"/>
                        </a:defRPr>
                      </a:lvl4pPr>
                      <a:lvl5pPr marL="1828800" algn="l" defTabSz="457200" rtl="0" eaLnBrk="1" latinLnBrk="0" hangingPunct="1">
                        <a:defRPr sz="1800" kern="1200">
                          <a:solidFill>
                            <a:schemeClr val="lt1"/>
                          </a:solidFill>
                          <a:latin typeface="Calibri"/>
                        </a:defRPr>
                      </a:lvl5pPr>
                      <a:lvl6pPr marL="2286000" algn="l" defTabSz="457200" rtl="0" eaLnBrk="1" latinLnBrk="0" hangingPunct="1">
                        <a:defRPr sz="1800" kern="1200">
                          <a:solidFill>
                            <a:schemeClr val="lt1"/>
                          </a:solidFill>
                          <a:latin typeface="Calibri"/>
                        </a:defRPr>
                      </a:lvl6pPr>
                      <a:lvl7pPr marL="2743200" algn="l" defTabSz="457200" rtl="0" eaLnBrk="1" latinLnBrk="0" hangingPunct="1">
                        <a:defRPr sz="1800" kern="1200">
                          <a:solidFill>
                            <a:schemeClr val="lt1"/>
                          </a:solidFill>
                          <a:latin typeface="Calibri"/>
                        </a:defRPr>
                      </a:lvl7pPr>
                      <a:lvl8pPr marL="3200400" algn="l" defTabSz="457200" rtl="0" eaLnBrk="1" latinLnBrk="0" hangingPunct="1">
                        <a:defRPr sz="1800" kern="1200">
                          <a:solidFill>
                            <a:schemeClr val="lt1"/>
                          </a:solidFill>
                          <a:latin typeface="Calibri"/>
                        </a:defRPr>
                      </a:lvl8pPr>
                      <a:lvl9pPr marL="3657600" algn="l" defTabSz="457200" rtl="0" eaLnBrk="1" latinLnBrk="0" hangingPunct="1">
                        <a:defRPr sz="1800" kern="1200">
                          <a:solidFill>
                            <a:schemeClr val="lt1"/>
                          </a:solidFill>
                          <a:latin typeface="Calibri"/>
                        </a:defRPr>
                      </a:lvl9pPr>
                    </a:lstStyle>
                    <a:p>
                      <a:pPr marL="0" indent="-171450" algn="ctr" defTabSz="914400" rtl="0" eaLnBrk="1" latinLnBrk="0" hangingPunct="1">
                        <a:lnSpc>
                          <a:spcPct val="100000"/>
                        </a:lnSpc>
                        <a:spcAft>
                          <a:spcPts val="0"/>
                        </a:spcAft>
                        <a:buClrTx/>
                        <a:buFont typeface="Wingdings" pitchFamily="2" charset="2"/>
                        <a:buChar char="ü"/>
                      </a:pPr>
                      <a:r>
                        <a:rPr lang="es-VE" sz="1800" b="1" kern="1200" noProof="0" dirty="0">
                          <a:ln>
                            <a:noFill/>
                          </a:ln>
                          <a:solidFill>
                            <a:schemeClr val="tx1"/>
                          </a:solidFill>
                          <a:effectLst/>
                          <a:latin typeface="+mj-lt"/>
                        </a:rPr>
                        <a:t>Estadística descriptiva inferencial</a:t>
                      </a:r>
                      <a:endParaRPr lang="es-VE" sz="1800" b="1" kern="1200" dirty="0">
                        <a:ln>
                          <a:noFill/>
                        </a:ln>
                        <a:solidFill>
                          <a:schemeClr val="tx1"/>
                        </a:solidFill>
                        <a:effectLst/>
                        <a:latin typeface="+mj-lt"/>
                        <a:ea typeface="+mn-ea"/>
                        <a:cs typeface="+mn-cs"/>
                      </a:endParaRPr>
                    </a:p>
                  </a:txBody>
                  <a:tcPr marT="45719" marB="45719" anchor="ctr"/>
                </a:tc>
                <a:extLst>
                  <a:ext uri="{0D108BD9-81ED-4DB2-BD59-A6C34878D82A}">
                    <a16:rowId xmlns:a16="http://schemas.microsoft.com/office/drawing/2014/main" val="10006"/>
                  </a:ext>
                </a:extLst>
              </a:tr>
            </a:tbl>
          </a:graphicData>
        </a:graphic>
      </p:graphicFrame>
      <p:graphicFrame>
        <p:nvGraphicFramePr>
          <p:cNvPr id="5" name="Diagrama 4">
            <a:extLst>
              <a:ext uri="{FF2B5EF4-FFF2-40B4-BE49-F238E27FC236}">
                <a16:creationId xmlns:a16="http://schemas.microsoft.com/office/drawing/2014/main" id="{F2475FFD-5F13-0300-E6D4-9FC78D675546}"/>
              </a:ext>
            </a:extLst>
          </p:cNvPr>
          <p:cNvGraphicFramePr/>
          <p:nvPr>
            <p:extLst>
              <p:ext uri="{D42A27DB-BD31-4B8C-83A1-F6EECF244321}">
                <p14:modId xmlns:p14="http://schemas.microsoft.com/office/powerpoint/2010/main" val="183519685"/>
              </p:ext>
            </p:extLst>
          </p:nvPr>
        </p:nvGraphicFramePr>
        <p:xfrm>
          <a:off x="12485750" y="3500438"/>
          <a:ext cx="6612580" cy="270933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0" name="2 Rectángulo">
            <a:extLst>
              <a:ext uri="{FF2B5EF4-FFF2-40B4-BE49-F238E27FC236}">
                <a16:creationId xmlns:a16="http://schemas.microsoft.com/office/drawing/2014/main" id="{C3C14DB8-555D-ED7C-AA59-648177DDFB60}"/>
              </a:ext>
            </a:extLst>
          </p:cNvPr>
          <p:cNvSpPr/>
          <p:nvPr/>
        </p:nvSpPr>
        <p:spPr>
          <a:xfrm>
            <a:off x="12708321" y="446986"/>
            <a:ext cx="5665012" cy="1077218"/>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Desarrollo de los objetivos</a:t>
            </a:r>
          </a:p>
          <a:p>
            <a:pPr algn="ctr"/>
            <a:r>
              <a:rPr lang="es-ES" sz="3200" b="1" cap="all" dirty="0">
                <a:ln w="0"/>
                <a:solidFill>
                  <a:schemeClr val="accent6">
                    <a:lumMod val="75000"/>
                  </a:schemeClr>
                </a:solidFill>
                <a:effectLst>
                  <a:reflection blurRad="12700" stA="50000" endPos="50000" dist="5000" dir="5400000" sy="-100000" rotWithShape="0"/>
                </a:effectLst>
                <a:latin typeface="Calibri"/>
              </a:rPr>
              <a:t>específicos</a:t>
            </a:r>
          </a:p>
        </p:txBody>
      </p:sp>
    </p:spTree>
    <p:extLst>
      <p:ext uri="{BB962C8B-B14F-4D97-AF65-F5344CB8AC3E}">
        <p14:creationId xmlns:p14="http://schemas.microsoft.com/office/powerpoint/2010/main" val="7033973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D9132027-4ABD-E348-0D50-27C22FBF71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313" y="0"/>
            <a:ext cx="1229193" cy="1180305"/>
          </a:xfrm>
          <a:prstGeom prst="rect">
            <a:avLst/>
          </a:prstGeom>
        </p:spPr>
      </p:pic>
      <p:pic>
        <p:nvPicPr>
          <p:cNvPr id="15" name="Imagen 14">
            <a:extLst>
              <a:ext uri="{FF2B5EF4-FFF2-40B4-BE49-F238E27FC236}">
                <a16:creationId xmlns:a16="http://schemas.microsoft.com/office/drawing/2014/main" id="{68504837-129F-99F4-60DE-09C93225B6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2713220" cy="985595"/>
          </a:xfrm>
          <a:prstGeom prst="rect">
            <a:avLst/>
          </a:prstGeom>
          <a:ln>
            <a:noFill/>
          </a:ln>
          <a:effectLst>
            <a:softEdge rad="112500"/>
          </a:effectLst>
        </p:spPr>
      </p:pic>
      <p:pic>
        <p:nvPicPr>
          <p:cNvPr id="6" name="Imagen 5">
            <a:extLst>
              <a:ext uri="{FF2B5EF4-FFF2-40B4-BE49-F238E27FC236}">
                <a16:creationId xmlns:a16="http://schemas.microsoft.com/office/drawing/2014/main" id="{DC95D569-1BA2-3C39-2627-EFCA31FC8B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81347" y="0"/>
            <a:ext cx="1710652" cy="6858000"/>
          </a:xfrm>
          <a:prstGeom prst="rect">
            <a:avLst/>
          </a:prstGeom>
        </p:spPr>
      </p:pic>
      <p:sp>
        <p:nvSpPr>
          <p:cNvPr id="7" name="2 Rectángulo">
            <a:extLst>
              <a:ext uri="{FF2B5EF4-FFF2-40B4-BE49-F238E27FC236}">
                <a16:creationId xmlns:a16="http://schemas.microsoft.com/office/drawing/2014/main" id="{035F2F96-DF6C-1907-8520-D964D34E3A8D}"/>
              </a:ext>
            </a:extLst>
          </p:cNvPr>
          <p:cNvSpPr/>
          <p:nvPr/>
        </p:nvSpPr>
        <p:spPr>
          <a:xfrm>
            <a:off x="5845912" y="285750"/>
            <a:ext cx="5665012" cy="1077218"/>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Desarrollo de los objetivos</a:t>
            </a:r>
          </a:p>
          <a:p>
            <a:pPr algn="ctr"/>
            <a:r>
              <a:rPr lang="es-ES" sz="3200" b="1" cap="all" dirty="0">
                <a:ln w="0"/>
                <a:solidFill>
                  <a:schemeClr val="accent6">
                    <a:lumMod val="75000"/>
                  </a:schemeClr>
                </a:solidFill>
                <a:effectLst>
                  <a:reflection blurRad="12700" stA="50000" endPos="50000" dist="5000" dir="5400000" sy="-100000" rotWithShape="0"/>
                </a:effectLst>
                <a:latin typeface="Calibri"/>
              </a:rPr>
              <a:t>específicos</a:t>
            </a:r>
          </a:p>
        </p:txBody>
      </p:sp>
      <p:sp>
        <p:nvSpPr>
          <p:cNvPr id="3" name="Rectángulo 2">
            <a:extLst>
              <a:ext uri="{FF2B5EF4-FFF2-40B4-BE49-F238E27FC236}">
                <a16:creationId xmlns:a16="http://schemas.microsoft.com/office/drawing/2014/main" id="{574C20E9-FA16-7E8D-612F-5F206E05383A}"/>
              </a:ext>
            </a:extLst>
          </p:cNvPr>
          <p:cNvSpPr/>
          <p:nvPr/>
        </p:nvSpPr>
        <p:spPr>
          <a:xfrm>
            <a:off x="606916" y="1774311"/>
            <a:ext cx="6612580" cy="584775"/>
          </a:xfrm>
          <a:prstGeom prst="rect">
            <a:avLst/>
          </a:prstGeom>
          <a:noFill/>
        </p:spPr>
        <p:txBody>
          <a:bodyPr wrap="none" lIns="91440" tIns="45720" rIns="91440" bIns="45720">
            <a:spAutoFit/>
          </a:bodyPr>
          <a:lstStyle/>
          <a:p>
            <a:pPr algn="ctr"/>
            <a:r>
              <a:rPr lang="es-ES" sz="3200" dirty="0">
                <a:ln w="0">
                  <a:solidFill>
                    <a:sysClr val="windowText" lastClr="000000"/>
                  </a:solidFill>
                </a:ln>
                <a:solidFill>
                  <a:sysClr val="windowText" lastClr="000000"/>
                </a:solidFill>
                <a:latin typeface="Calibri" panose="020F0502020204030204" pitchFamily="34" charset="0"/>
                <a:cs typeface="Calibri" panose="020F0502020204030204" pitchFamily="34" charset="0"/>
              </a:rPr>
              <a:t>OBJETIVO 1: Diagnósticos de Objetivos</a:t>
            </a:r>
            <a:endParaRPr lang="es-ES" sz="3200" dirty="0">
              <a:ln w="0">
                <a:solidFill>
                  <a:sysClr val="windowText" lastClr="000000"/>
                </a:solidFill>
              </a:ln>
              <a:solidFill>
                <a:sysClr val="windowText" lastClr="000000"/>
              </a:solidFill>
            </a:endParaRPr>
          </a:p>
        </p:txBody>
      </p:sp>
      <p:graphicFrame>
        <p:nvGraphicFramePr>
          <p:cNvPr id="10" name="Diagrama 9">
            <a:extLst>
              <a:ext uri="{FF2B5EF4-FFF2-40B4-BE49-F238E27FC236}">
                <a16:creationId xmlns:a16="http://schemas.microsoft.com/office/drawing/2014/main" id="{586D37B0-FB15-9004-BB51-D7871DC8A5E4}"/>
              </a:ext>
            </a:extLst>
          </p:cNvPr>
          <p:cNvGraphicFramePr/>
          <p:nvPr>
            <p:extLst>
              <p:ext uri="{D42A27DB-BD31-4B8C-83A1-F6EECF244321}">
                <p14:modId xmlns:p14="http://schemas.microsoft.com/office/powerpoint/2010/main" val="3175176779"/>
              </p:ext>
            </p:extLst>
          </p:nvPr>
        </p:nvGraphicFramePr>
        <p:xfrm>
          <a:off x="1551050" y="3136916"/>
          <a:ext cx="6612580" cy="270933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2 Rectángulo">
            <a:extLst>
              <a:ext uri="{FF2B5EF4-FFF2-40B4-BE49-F238E27FC236}">
                <a16:creationId xmlns:a16="http://schemas.microsoft.com/office/drawing/2014/main" id="{4E90937A-8CBB-BBB1-B21A-12D0007D8C91}"/>
              </a:ext>
            </a:extLst>
          </p:cNvPr>
          <p:cNvSpPr/>
          <p:nvPr/>
        </p:nvSpPr>
        <p:spPr>
          <a:xfrm>
            <a:off x="12818212" y="571500"/>
            <a:ext cx="5665012" cy="1077218"/>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Desarrollo de los objetivos</a:t>
            </a:r>
          </a:p>
          <a:p>
            <a:pPr algn="ctr"/>
            <a:r>
              <a:rPr lang="es-ES" sz="3200" b="1" cap="all" dirty="0">
                <a:ln w="0"/>
                <a:solidFill>
                  <a:schemeClr val="accent6">
                    <a:lumMod val="75000"/>
                  </a:schemeClr>
                </a:solidFill>
                <a:effectLst>
                  <a:reflection blurRad="12700" stA="50000" endPos="50000" dist="5000" dir="5400000" sy="-100000" rotWithShape="0"/>
                </a:effectLst>
                <a:latin typeface="Calibri"/>
              </a:rPr>
              <a:t>específicos</a:t>
            </a:r>
          </a:p>
        </p:txBody>
      </p:sp>
      <p:graphicFrame>
        <p:nvGraphicFramePr>
          <p:cNvPr id="5" name="Diagrama 4">
            <a:extLst>
              <a:ext uri="{FF2B5EF4-FFF2-40B4-BE49-F238E27FC236}">
                <a16:creationId xmlns:a16="http://schemas.microsoft.com/office/drawing/2014/main" id="{48EA8C55-B0A7-5B27-3D42-8003C4F77408}"/>
              </a:ext>
            </a:extLst>
          </p:cNvPr>
          <p:cNvGraphicFramePr/>
          <p:nvPr>
            <p:extLst>
              <p:ext uri="{D42A27DB-BD31-4B8C-83A1-F6EECF244321}">
                <p14:modId xmlns:p14="http://schemas.microsoft.com/office/powerpoint/2010/main" val="1043167717"/>
              </p:ext>
            </p:extLst>
          </p:nvPr>
        </p:nvGraphicFramePr>
        <p:xfrm>
          <a:off x="11063183" y="1934468"/>
          <a:ext cx="8101117" cy="492353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2894387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070DE152-E7D0-4EEE-1F9F-B81243AC64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0"/>
            <a:ext cx="2023147" cy="6858000"/>
          </a:xfrm>
          <a:prstGeom prst="rect">
            <a:avLst/>
          </a:prstGeom>
        </p:spPr>
      </p:pic>
      <p:pic>
        <p:nvPicPr>
          <p:cNvPr id="13" name="Imagen 12">
            <a:extLst>
              <a:ext uri="{FF2B5EF4-FFF2-40B4-BE49-F238E27FC236}">
                <a16:creationId xmlns:a16="http://schemas.microsoft.com/office/drawing/2014/main" id="{D9132027-4ABD-E348-0D50-27C22FBF71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313" y="0"/>
            <a:ext cx="1229193" cy="1180305"/>
          </a:xfrm>
          <a:prstGeom prst="rect">
            <a:avLst/>
          </a:prstGeom>
        </p:spPr>
      </p:pic>
      <p:pic>
        <p:nvPicPr>
          <p:cNvPr id="15" name="Imagen 14">
            <a:extLst>
              <a:ext uri="{FF2B5EF4-FFF2-40B4-BE49-F238E27FC236}">
                <a16:creationId xmlns:a16="http://schemas.microsoft.com/office/drawing/2014/main" id="{68504837-129F-99F4-60DE-09C93225B6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2713220" cy="985595"/>
          </a:xfrm>
          <a:prstGeom prst="rect">
            <a:avLst/>
          </a:prstGeom>
          <a:ln>
            <a:noFill/>
          </a:ln>
          <a:effectLst>
            <a:softEdge rad="112500"/>
          </a:effectLst>
        </p:spPr>
      </p:pic>
      <p:sp>
        <p:nvSpPr>
          <p:cNvPr id="7" name="2 Rectángulo">
            <a:extLst>
              <a:ext uri="{FF2B5EF4-FFF2-40B4-BE49-F238E27FC236}">
                <a16:creationId xmlns:a16="http://schemas.microsoft.com/office/drawing/2014/main" id="{035F2F96-DF6C-1907-8520-D964D34E3A8D}"/>
              </a:ext>
            </a:extLst>
          </p:cNvPr>
          <p:cNvSpPr/>
          <p:nvPr/>
        </p:nvSpPr>
        <p:spPr>
          <a:xfrm>
            <a:off x="5845912" y="285750"/>
            <a:ext cx="5665012" cy="1077218"/>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Desarrollo de los objetivos</a:t>
            </a:r>
          </a:p>
          <a:p>
            <a:pPr algn="ctr"/>
            <a:r>
              <a:rPr lang="es-ES" sz="3200" b="1" cap="all" dirty="0">
                <a:ln w="0"/>
                <a:solidFill>
                  <a:schemeClr val="accent6">
                    <a:lumMod val="75000"/>
                  </a:schemeClr>
                </a:solidFill>
                <a:effectLst>
                  <a:reflection blurRad="12700" stA="50000" endPos="50000" dist="5000" dir="5400000" sy="-100000" rotWithShape="0"/>
                </a:effectLst>
                <a:latin typeface="Calibri"/>
              </a:rPr>
              <a:t>específicos</a:t>
            </a:r>
          </a:p>
        </p:txBody>
      </p:sp>
      <p:sp>
        <p:nvSpPr>
          <p:cNvPr id="3" name="Rectángulo 2">
            <a:extLst>
              <a:ext uri="{FF2B5EF4-FFF2-40B4-BE49-F238E27FC236}">
                <a16:creationId xmlns:a16="http://schemas.microsoft.com/office/drawing/2014/main" id="{574C20E9-FA16-7E8D-612F-5F206E05383A}"/>
              </a:ext>
            </a:extLst>
          </p:cNvPr>
          <p:cNvSpPr/>
          <p:nvPr/>
        </p:nvSpPr>
        <p:spPr>
          <a:xfrm>
            <a:off x="1308824" y="2540824"/>
            <a:ext cx="4648506" cy="1569660"/>
          </a:xfrm>
          <a:prstGeom prst="rect">
            <a:avLst/>
          </a:prstGeom>
          <a:noFill/>
        </p:spPr>
        <p:txBody>
          <a:bodyPr wrap="square" lIns="91440" tIns="45720" rIns="91440" bIns="45720">
            <a:spAutoFit/>
          </a:bodyPr>
          <a:lstStyle/>
          <a:p>
            <a:pPr algn="ctr"/>
            <a:r>
              <a:rPr lang="es-ES" sz="3200" dirty="0">
                <a:ln w="0">
                  <a:solidFill>
                    <a:sysClr val="windowText" lastClr="000000"/>
                  </a:solidFill>
                </a:ln>
                <a:solidFill>
                  <a:sysClr val="windowText" lastClr="000000"/>
                </a:solidFill>
                <a:latin typeface="Calibri" panose="020F0502020204030204" pitchFamily="34" charset="0"/>
                <a:cs typeface="Calibri" panose="020F0502020204030204" pitchFamily="34" charset="0"/>
              </a:rPr>
              <a:t>OBJETIVO 2: Ruta De Fortalecimiento Organizacional</a:t>
            </a:r>
            <a:endParaRPr lang="es-ES" sz="3200" dirty="0">
              <a:ln w="0">
                <a:solidFill>
                  <a:sysClr val="windowText" lastClr="000000"/>
                </a:solidFill>
              </a:ln>
              <a:solidFill>
                <a:sysClr val="windowText" lastClr="000000"/>
              </a:solidFill>
            </a:endParaRPr>
          </a:p>
        </p:txBody>
      </p:sp>
      <p:graphicFrame>
        <p:nvGraphicFramePr>
          <p:cNvPr id="8" name="Diagrama 7">
            <a:extLst>
              <a:ext uri="{FF2B5EF4-FFF2-40B4-BE49-F238E27FC236}">
                <a16:creationId xmlns:a16="http://schemas.microsoft.com/office/drawing/2014/main" id="{4EB96F0D-B2E9-6FB9-D8CF-CD4147106D53}"/>
              </a:ext>
            </a:extLst>
          </p:cNvPr>
          <p:cNvGraphicFramePr/>
          <p:nvPr>
            <p:extLst>
              <p:ext uri="{D42A27DB-BD31-4B8C-83A1-F6EECF244321}">
                <p14:modId xmlns:p14="http://schemas.microsoft.com/office/powerpoint/2010/main" val="1633530983"/>
              </p:ext>
            </p:extLst>
          </p:nvPr>
        </p:nvGraphicFramePr>
        <p:xfrm>
          <a:off x="4090883" y="1648718"/>
          <a:ext cx="8101117" cy="492353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2 Rectángulo">
            <a:extLst>
              <a:ext uri="{FF2B5EF4-FFF2-40B4-BE49-F238E27FC236}">
                <a16:creationId xmlns:a16="http://schemas.microsoft.com/office/drawing/2014/main" id="{E4DA5DDD-D56C-A052-5958-47A263028A0D}"/>
              </a:ext>
            </a:extLst>
          </p:cNvPr>
          <p:cNvSpPr/>
          <p:nvPr/>
        </p:nvSpPr>
        <p:spPr>
          <a:xfrm>
            <a:off x="17340266" y="571500"/>
            <a:ext cx="5665012" cy="1077218"/>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a:ln w="0"/>
                <a:solidFill>
                  <a:schemeClr val="accent6">
                    <a:lumMod val="75000"/>
                  </a:schemeClr>
                </a:solidFill>
                <a:effectLst>
                  <a:reflection blurRad="12700" stA="50000" endPos="50000" dist="5000" dir="5400000" sy="-100000" rotWithShape="0"/>
                </a:effectLst>
                <a:latin typeface="Calibri"/>
              </a:rPr>
              <a:t>Desarrollo de los objetivos</a:t>
            </a:r>
          </a:p>
          <a:p>
            <a:pPr algn="ctr"/>
            <a:r>
              <a:rPr lang="es-ES" sz="3200" b="1" cap="all" dirty="0">
                <a:ln w="0"/>
                <a:solidFill>
                  <a:schemeClr val="accent6">
                    <a:lumMod val="75000"/>
                  </a:schemeClr>
                </a:solidFill>
                <a:effectLst>
                  <a:reflection blurRad="12700" stA="50000" endPos="50000" dist="5000" dir="5400000" sy="-100000" rotWithShape="0"/>
                </a:effectLst>
                <a:latin typeface="Calibri"/>
              </a:rPr>
              <a:t>específicos</a:t>
            </a:r>
          </a:p>
        </p:txBody>
      </p:sp>
      <p:graphicFrame>
        <p:nvGraphicFramePr>
          <p:cNvPr id="9" name="Diagrama 8">
            <a:extLst>
              <a:ext uri="{FF2B5EF4-FFF2-40B4-BE49-F238E27FC236}">
                <a16:creationId xmlns:a16="http://schemas.microsoft.com/office/drawing/2014/main" id="{40AB4745-8653-340E-4F7E-1F9A469850C6}"/>
              </a:ext>
            </a:extLst>
          </p:cNvPr>
          <p:cNvGraphicFramePr/>
          <p:nvPr>
            <p:extLst>
              <p:ext uri="{D42A27DB-BD31-4B8C-83A1-F6EECF244321}">
                <p14:modId xmlns:p14="http://schemas.microsoft.com/office/powerpoint/2010/main" val="912685282"/>
              </p:ext>
            </p:extLst>
          </p:nvPr>
        </p:nvGraphicFramePr>
        <p:xfrm>
          <a:off x="12708330" y="3297660"/>
          <a:ext cx="8128000" cy="3243746"/>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40609476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478</TotalTime>
  <Words>1929</Words>
  <Application>Microsoft Office PowerPoint</Application>
  <PresentationFormat>Panorámica</PresentationFormat>
  <Paragraphs>224</Paragraphs>
  <Slides>16</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16</vt:i4>
      </vt:variant>
    </vt:vector>
  </HeadingPairs>
  <TitlesOfParts>
    <vt:vector size="22" baseType="lpstr">
      <vt:lpstr>Arial</vt:lpstr>
      <vt:lpstr>Calibri</vt:lpstr>
      <vt:lpstr>Calibri Light</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LINA QUINTERO</dc:creator>
  <cp:lastModifiedBy>LINA QUINTERO</cp:lastModifiedBy>
  <cp:revision>23</cp:revision>
  <dcterms:created xsi:type="dcterms:W3CDTF">2023-06-27T04:36:07Z</dcterms:created>
  <dcterms:modified xsi:type="dcterms:W3CDTF">2023-06-28T21:24:55Z</dcterms:modified>
</cp:coreProperties>
</file>