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62" r:id="rId2"/>
    <p:sldId id="257" r:id="rId3"/>
    <p:sldId id="263" r:id="rId4"/>
    <p:sldId id="264" r:id="rId5"/>
    <p:sldId id="258" r:id="rId6"/>
    <p:sldId id="265" r:id="rId7"/>
    <p:sldId id="273" r:id="rId8"/>
    <p:sldId id="271" r:id="rId9"/>
    <p:sldId id="272" r:id="rId10"/>
    <p:sldId id="266" r:id="rId11"/>
    <p:sldId id="274" r:id="rId12"/>
    <p:sldId id="275" r:id="rId13"/>
    <p:sldId id="269" r:id="rId14"/>
    <p:sldId id="261" r:id="rId15"/>
  </p:sldIdLst>
  <p:sldSz cx="18288000" cy="10287000"/>
  <p:notesSz cx="6858000" cy="9144000"/>
  <p:embeddedFontLst>
    <p:embeddedFont>
      <p:font typeface="Agrandir Bold" panose="020B0604020202020204" charset="0"/>
      <p:regular r:id="rId18"/>
    </p:embeddedFont>
    <p:embeddedFont>
      <p:font typeface="Arial Black" panose="020B0A04020102020204" pitchFamily="34" charset="0"/>
      <p:bold r:id="rId19"/>
    </p:embeddedFont>
    <p:embeddedFont>
      <p:font typeface="Calibri" panose="020F0502020204030204" pitchFamily="34" charset="0"/>
      <p:regular r:id="rId20"/>
      <p:bold r:id="rId21"/>
      <p:italic r:id="rId22"/>
      <p:boldItalic r:id="rId2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41" d="100"/>
          <a:sy n="41" d="100"/>
        </p:scale>
        <p:origin x="640" y="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2" d="100"/>
          <a:sy n="52" d="100"/>
        </p:scale>
        <p:origin x="2680" y="6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8FF3AE-EE8C-4B0D-A099-8523C84DE9C6}" type="datetimeFigureOut">
              <a:rPr lang="en-US" smtClean="0"/>
              <a:t>10/17/2023</a:t>
            </a:fld>
            <a:endParaRPr lang="en-U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3E52E5-E1A2-43E5-972A-260BC14DECA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2313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834578-CAA3-429D-AE82-416BA81CAE3B}" type="datetimeFigureOut">
              <a:rPr lang="en-US" smtClean="0"/>
              <a:t>10/17/2023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0087E9-0318-4832-9BD9-9F5532A62C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881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67" indent="0">
              <a:buNone/>
              <a:defRPr sz="2000" b="1"/>
            </a:lvl2pPr>
            <a:lvl3pPr marL="914332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67" indent="0">
              <a:buNone/>
              <a:defRPr sz="2000" b="1"/>
            </a:lvl2pPr>
            <a:lvl3pPr marL="914332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INIC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471113" y="328583"/>
            <a:ext cx="3944651" cy="1255484"/>
          </a:xfrm>
          <a:prstGeom prst="rect">
            <a:avLst/>
          </a:prstGeom>
        </p:spPr>
      </p:pic>
      <p:grpSp>
        <p:nvGrpSpPr>
          <p:cNvPr id="6" name="Group 4"/>
          <p:cNvGrpSpPr/>
          <p:nvPr userDrawn="1"/>
        </p:nvGrpSpPr>
        <p:grpSpPr>
          <a:xfrm>
            <a:off x="10575022" y="-83640"/>
            <a:ext cx="10539663" cy="10287000"/>
            <a:chOff x="0" y="0"/>
            <a:chExt cx="14052884" cy="13716000"/>
          </a:xfrm>
        </p:grpSpPr>
        <p:pic>
          <p:nvPicPr>
            <p:cNvPr id="7" name="Picture 5"/>
            <p:cNvPicPr>
              <a:picLocks noChangeAspect="1"/>
            </p:cNvPicPr>
            <p:nvPr/>
          </p:nvPicPr>
          <p:blipFill>
            <a:blip r:embed="rId3"/>
            <a:srcRect l="9933" r="32434"/>
            <a:stretch>
              <a:fillRect/>
            </a:stretch>
          </p:blipFill>
          <p:spPr>
            <a:xfrm>
              <a:off x="0" y="0"/>
              <a:ext cx="14052884" cy="13716000"/>
            </a:xfrm>
            <a:prstGeom prst="rect">
              <a:avLst/>
            </a:prstGeom>
          </p:spPr>
        </p:pic>
      </p:grpSp>
      <p:grpSp>
        <p:nvGrpSpPr>
          <p:cNvPr id="8" name="Group 15"/>
          <p:cNvGrpSpPr/>
          <p:nvPr userDrawn="1"/>
        </p:nvGrpSpPr>
        <p:grpSpPr>
          <a:xfrm>
            <a:off x="-2405949" y="-756374"/>
            <a:ext cx="4393457" cy="839228"/>
            <a:chOff x="0" y="0"/>
            <a:chExt cx="1157124" cy="221031"/>
          </a:xfrm>
        </p:grpSpPr>
        <p:sp>
          <p:nvSpPr>
            <p:cNvPr id="9" name="Freeform 16"/>
            <p:cNvSpPr/>
            <p:nvPr/>
          </p:nvSpPr>
          <p:spPr>
            <a:xfrm>
              <a:off x="0" y="0"/>
              <a:ext cx="1157125" cy="221031"/>
            </a:xfrm>
            <a:custGeom>
              <a:avLst/>
              <a:gdLst/>
              <a:ahLst/>
              <a:cxnLst/>
              <a:rect l="l" t="t" r="r" b="b"/>
              <a:pathLst>
                <a:path w="1157125" h="221031">
                  <a:moveTo>
                    <a:pt x="203200" y="0"/>
                  </a:moveTo>
                  <a:lnTo>
                    <a:pt x="1157125" y="0"/>
                  </a:lnTo>
                  <a:lnTo>
                    <a:pt x="953925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168246"/>
            </a:solidFill>
          </p:spPr>
        </p:sp>
        <p:sp>
          <p:nvSpPr>
            <p:cNvPr id="10" name="TextBox 17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1" name="Group 18"/>
          <p:cNvGrpSpPr/>
          <p:nvPr userDrawn="1"/>
        </p:nvGrpSpPr>
        <p:grpSpPr>
          <a:xfrm>
            <a:off x="1111231" y="-945845"/>
            <a:ext cx="2664423" cy="1218172"/>
            <a:chOff x="0" y="0"/>
            <a:chExt cx="483446" cy="221031"/>
          </a:xfrm>
        </p:grpSpPr>
        <p:sp>
          <p:nvSpPr>
            <p:cNvPr id="12" name="Freeform 19"/>
            <p:cNvSpPr/>
            <p:nvPr/>
          </p:nvSpPr>
          <p:spPr>
            <a:xfrm>
              <a:off x="0" y="0"/>
              <a:ext cx="483446" cy="221031"/>
            </a:xfrm>
            <a:custGeom>
              <a:avLst/>
              <a:gdLst/>
              <a:ahLst/>
              <a:cxnLst/>
              <a:rect l="l" t="t" r="r" b="b"/>
              <a:pathLst>
                <a:path w="483446" h="221031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35B729"/>
            </a:solidFill>
          </p:spPr>
        </p:sp>
        <p:sp>
          <p:nvSpPr>
            <p:cNvPr id="13" name="TextBox 20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4" name="Group 21"/>
          <p:cNvGrpSpPr/>
          <p:nvPr userDrawn="1"/>
        </p:nvGrpSpPr>
        <p:grpSpPr>
          <a:xfrm>
            <a:off x="2721641" y="-945845"/>
            <a:ext cx="2664423" cy="1218172"/>
            <a:chOff x="0" y="0"/>
            <a:chExt cx="483446" cy="221031"/>
          </a:xfrm>
        </p:grpSpPr>
        <p:sp>
          <p:nvSpPr>
            <p:cNvPr id="15" name="Freeform 22"/>
            <p:cNvSpPr/>
            <p:nvPr/>
          </p:nvSpPr>
          <p:spPr>
            <a:xfrm>
              <a:off x="0" y="0"/>
              <a:ext cx="483446" cy="221031"/>
            </a:xfrm>
            <a:custGeom>
              <a:avLst/>
              <a:gdLst/>
              <a:ahLst/>
              <a:cxnLst/>
              <a:rect l="l" t="t" r="r" b="b"/>
              <a:pathLst>
                <a:path w="483446" h="221031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168246"/>
            </a:solidFill>
          </p:spPr>
        </p:sp>
        <p:sp>
          <p:nvSpPr>
            <p:cNvPr id="16" name="TextBox 23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pic>
        <p:nvPicPr>
          <p:cNvPr id="18" name="Picture 20"/>
          <p:cNvPicPr>
            <a:picLocks noChangeAspect="1"/>
          </p:cNvPicPr>
          <p:nvPr userDrawn="1"/>
        </p:nvPicPr>
        <p:blipFill>
          <a:blip r:embed="rId4"/>
          <a:srcRect l="27903" t="7707" r="27626" b="7032"/>
          <a:stretch>
            <a:fillRect/>
          </a:stretch>
        </p:blipFill>
        <p:spPr>
          <a:xfrm>
            <a:off x="10914963" y="237422"/>
            <a:ext cx="1506527" cy="162468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471113" y="400959"/>
            <a:ext cx="3944651" cy="1255484"/>
          </a:xfrm>
          <a:prstGeom prst="rect">
            <a:avLst/>
          </a:prstGeom>
        </p:spPr>
      </p:pic>
      <p:grpSp>
        <p:nvGrpSpPr>
          <p:cNvPr id="7" name="Grupo 6"/>
          <p:cNvGrpSpPr/>
          <p:nvPr userDrawn="1"/>
        </p:nvGrpSpPr>
        <p:grpSpPr>
          <a:xfrm>
            <a:off x="-2405949" y="-945846"/>
            <a:ext cx="7792008" cy="1218172"/>
            <a:chOff x="-2405949" y="-945847"/>
            <a:chExt cx="7792008" cy="1218172"/>
          </a:xfrm>
        </p:grpSpPr>
        <p:grpSp>
          <p:nvGrpSpPr>
            <p:cNvPr id="8" name="Group 3"/>
            <p:cNvGrpSpPr/>
            <p:nvPr/>
          </p:nvGrpSpPr>
          <p:grpSpPr>
            <a:xfrm>
              <a:off x="-2405949" y="-756375"/>
              <a:ext cx="4393457" cy="839228"/>
              <a:chOff x="0" y="0"/>
              <a:chExt cx="1157124" cy="221031"/>
            </a:xfrm>
          </p:grpSpPr>
          <p:sp>
            <p:nvSpPr>
              <p:cNvPr id="15" name="Freeform 4"/>
              <p:cNvSpPr/>
              <p:nvPr/>
            </p:nvSpPr>
            <p:spPr>
              <a:xfrm>
                <a:off x="0" y="0"/>
                <a:ext cx="1157125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1157125" h="221031">
                    <a:moveTo>
                      <a:pt x="203200" y="0"/>
                    </a:moveTo>
                    <a:lnTo>
                      <a:pt x="1157125" y="0"/>
                    </a:lnTo>
                    <a:lnTo>
                      <a:pt x="953925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168246"/>
              </a:solidFill>
            </p:spPr>
          </p:sp>
          <p:sp>
            <p:nvSpPr>
              <p:cNvPr id="16" name="TextBox 5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grpSp>
          <p:nvGrpSpPr>
            <p:cNvPr id="9" name="Group 6"/>
            <p:cNvGrpSpPr/>
            <p:nvPr/>
          </p:nvGrpSpPr>
          <p:grpSpPr>
            <a:xfrm>
              <a:off x="1111228" y="-945847"/>
              <a:ext cx="2664422" cy="1218172"/>
              <a:chOff x="0" y="0"/>
              <a:chExt cx="483446" cy="221031"/>
            </a:xfrm>
          </p:grpSpPr>
          <p:sp>
            <p:nvSpPr>
              <p:cNvPr id="13" name="Freeform 7"/>
              <p:cNvSpPr/>
              <p:nvPr/>
            </p:nvSpPr>
            <p:spPr>
              <a:xfrm>
                <a:off x="0" y="0"/>
                <a:ext cx="483446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483446" h="221031">
                    <a:moveTo>
                      <a:pt x="203200" y="0"/>
                    </a:moveTo>
                    <a:lnTo>
                      <a:pt x="483446" y="0"/>
                    </a:lnTo>
                    <a:lnTo>
                      <a:pt x="280246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35B729"/>
              </a:solidFill>
            </p:spPr>
          </p:sp>
          <p:sp>
            <p:nvSpPr>
              <p:cNvPr id="14" name="TextBox 8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2721637" y="-945847"/>
              <a:ext cx="2664422" cy="1218172"/>
              <a:chOff x="0" y="0"/>
              <a:chExt cx="483446" cy="221031"/>
            </a:xfrm>
          </p:grpSpPr>
          <p:sp>
            <p:nvSpPr>
              <p:cNvPr id="11" name="Freeform 10"/>
              <p:cNvSpPr/>
              <p:nvPr/>
            </p:nvSpPr>
            <p:spPr>
              <a:xfrm>
                <a:off x="0" y="0"/>
                <a:ext cx="483446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483446" h="221031">
                    <a:moveTo>
                      <a:pt x="203200" y="0"/>
                    </a:moveTo>
                    <a:lnTo>
                      <a:pt x="483446" y="0"/>
                    </a:lnTo>
                    <a:lnTo>
                      <a:pt x="280246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168246"/>
              </a:solidFill>
            </p:spPr>
          </p:sp>
          <p:sp>
            <p:nvSpPr>
              <p:cNvPr id="12" name="TextBox 11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</p:grpSp>
      <p:grpSp>
        <p:nvGrpSpPr>
          <p:cNvPr id="17" name="Group 12"/>
          <p:cNvGrpSpPr/>
          <p:nvPr userDrawn="1"/>
        </p:nvGrpSpPr>
        <p:grpSpPr>
          <a:xfrm rot="-4699802">
            <a:off x="12677283" y="4893040"/>
            <a:ext cx="15009628" cy="4262784"/>
            <a:chOff x="0" y="0"/>
            <a:chExt cx="3953153" cy="1122709"/>
          </a:xfrm>
        </p:grpSpPr>
        <p:sp>
          <p:nvSpPr>
            <p:cNvPr id="18" name="Freeform 13"/>
            <p:cNvSpPr/>
            <p:nvPr/>
          </p:nvSpPr>
          <p:spPr>
            <a:xfrm>
              <a:off x="0" y="0"/>
              <a:ext cx="3953153" cy="1122709"/>
            </a:xfrm>
            <a:custGeom>
              <a:avLst/>
              <a:gdLst/>
              <a:ahLst/>
              <a:cxnLst/>
              <a:rect l="l" t="t" r="r" b="b"/>
              <a:pathLst>
                <a:path w="3953153" h="1122709">
                  <a:moveTo>
                    <a:pt x="0" y="0"/>
                  </a:moveTo>
                  <a:lnTo>
                    <a:pt x="3953153" y="0"/>
                  </a:lnTo>
                  <a:lnTo>
                    <a:pt x="3953153" y="1122709"/>
                  </a:lnTo>
                  <a:lnTo>
                    <a:pt x="0" y="1122709"/>
                  </a:lnTo>
                  <a:close/>
                </a:path>
              </a:pathLst>
            </a:custGeom>
            <a:solidFill>
              <a:srgbClr val="168246"/>
            </a:solidFill>
          </p:spPr>
        </p:sp>
        <p:sp>
          <p:nvSpPr>
            <p:cNvPr id="19" name="TextBox 14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grpSp>
        <p:nvGrpSpPr>
          <p:cNvPr id="20" name="Group 15"/>
          <p:cNvGrpSpPr/>
          <p:nvPr userDrawn="1"/>
        </p:nvGrpSpPr>
        <p:grpSpPr>
          <a:xfrm rot="-4699802">
            <a:off x="10294847" y="6513127"/>
            <a:ext cx="15009628" cy="201024"/>
            <a:chOff x="0" y="0"/>
            <a:chExt cx="3953153" cy="52945"/>
          </a:xfrm>
        </p:grpSpPr>
        <p:sp>
          <p:nvSpPr>
            <p:cNvPr id="21" name="Freeform 16"/>
            <p:cNvSpPr/>
            <p:nvPr/>
          </p:nvSpPr>
          <p:spPr>
            <a:xfrm>
              <a:off x="0" y="0"/>
              <a:ext cx="3953153" cy="52945"/>
            </a:xfrm>
            <a:custGeom>
              <a:avLst/>
              <a:gdLst/>
              <a:ahLst/>
              <a:cxnLst/>
              <a:rect l="l" t="t" r="r" b="b"/>
              <a:pathLst>
                <a:path w="3953153" h="52945">
                  <a:moveTo>
                    <a:pt x="0" y="0"/>
                  </a:moveTo>
                  <a:lnTo>
                    <a:pt x="3953153" y="0"/>
                  </a:lnTo>
                  <a:lnTo>
                    <a:pt x="3953153" y="52945"/>
                  </a:lnTo>
                  <a:lnTo>
                    <a:pt x="0" y="52945"/>
                  </a:lnTo>
                  <a:close/>
                </a:path>
              </a:pathLst>
            </a:custGeom>
            <a:solidFill>
              <a:srgbClr val="35B729"/>
            </a:solidFill>
          </p:spPr>
        </p:sp>
        <p:sp>
          <p:nvSpPr>
            <p:cNvPr id="22" name="TextBox 17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pic>
        <p:nvPicPr>
          <p:cNvPr id="23" name="Picture 20"/>
          <p:cNvPicPr>
            <a:picLocks noChangeAspect="1"/>
          </p:cNvPicPr>
          <p:nvPr userDrawn="1"/>
        </p:nvPicPr>
        <p:blipFill>
          <a:blip r:embed="rId3"/>
          <a:srcRect l="27903" t="7707" r="27626" b="7032"/>
          <a:stretch>
            <a:fillRect/>
          </a:stretch>
        </p:blipFill>
        <p:spPr>
          <a:xfrm>
            <a:off x="16054369" y="90474"/>
            <a:ext cx="1506527" cy="1624685"/>
          </a:xfrm>
          <a:prstGeom prst="rect">
            <a:avLst/>
          </a:prstGeom>
        </p:spPr>
      </p:pic>
      <p:pic>
        <p:nvPicPr>
          <p:cNvPr id="24" name="Imagen 2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620000" y="9388462"/>
            <a:ext cx="2688569" cy="2615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9997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14058905" y="400959"/>
            <a:ext cx="3944651" cy="1255484"/>
          </a:xfrm>
          <a:prstGeom prst="rect">
            <a:avLst/>
          </a:prstGeom>
        </p:spPr>
      </p:pic>
      <p:grpSp>
        <p:nvGrpSpPr>
          <p:cNvPr id="9" name="Group 6"/>
          <p:cNvGrpSpPr/>
          <p:nvPr userDrawn="1"/>
        </p:nvGrpSpPr>
        <p:grpSpPr>
          <a:xfrm>
            <a:off x="13865445" y="-783709"/>
            <a:ext cx="2165787" cy="839228"/>
            <a:chOff x="0" y="0"/>
            <a:chExt cx="570413" cy="221031"/>
          </a:xfrm>
        </p:grpSpPr>
        <p:sp>
          <p:nvSpPr>
            <p:cNvPr id="10" name="Freeform 7"/>
            <p:cNvSpPr/>
            <p:nvPr/>
          </p:nvSpPr>
          <p:spPr>
            <a:xfrm>
              <a:off x="0" y="0"/>
              <a:ext cx="570413" cy="221031"/>
            </a:xfrm>
            <a:custGeom>
              <a:avLst/>
              <a:gdLst/>
              <a:ahLst/>
              <a:cxnLst/>
              <a:rect l="l" t="t" r="r" b="b"/>
              <a:pathLst>
                <a:path w="570413" h="221031">
                  <a:moveTo>
                    <a:pt x="203200" y="0"/>
                  </a:moveTo>
                  <a:lnTo>
                    <a:pt x="570413" y="0"/>
                  </a:lnTo>
                  <a:lnTo>
                    <a:pt x="367213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168246"/>
            </a:solidFill>
          </p:spPr>
        </p:sp>
        <p:sp>
          <p:nvSpPr>
            <p:cNvPr id="11" name="TextBox 8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2" name="Group 9"/>
          <p:cNvGrpSpPr/>
          <p:nvPr userDrawn="1"/>
        </p:nvGrpSpPr>
        <p:grpSpPr>
          <a:xfrm>
            <a:off x="15154953" y="-973181"/>
            <a:ext cx="2664423" cy="1218172"/>
            <a:chOff x="0" y="0"/>
            <a:chExt cx="483446" cy="221031"/>
          </a:xfrm>
        </p:grpSpPr>
        <p:sp>
          <p:nvSpPr>
            <p:cNvPr id="13" name="Freeform 10"/>
            <p:cNvSpPr/>
            <p:nvPr/>
          </p:nvSpPr>
          <p:spPr>
            <a:xfrm>
              <a:off x="0" y="0"/>
              <a:ext cx="483446" cy="221031"/>
            </a:xfrm>
            <a:custGeom>
              <a:avLst/>
              <a:gdLst/>
              <a:ahLst/>
              <a:cxnLst/>
              <a:rect l="l" t="t" r="r" b="b"/>
              <a:pathLst>
                <a:path w="483446" h="221031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35B729"/>
            </a:solidFill>
          </p:spPr>
        </p:sp>
        <p:sp>
          <p:nvSpPr>
            <p:cNvPr id="14" name="TextBox 11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5" name="Group 12"/>
          <p:cNvGrpSpPr/>
          <p:nvPr userDrawn="1"/>
        </p:nvGrpSpPr>
        <p:grpSpPr>
          <a:xfrm>
            <a:off x="16765363" y="-973181"/>
            <a:ext cx="2664423" cy="1218172"/>
            <a:chOff x="0" y="0"/>
            <a:chExt cx="483446" cy="221031"/>
          </a:xfrm>
        </p:grpSpPr>
        <p:sp>
          <p:nvSpPr>
            <p:cNvPr id="16" name="Freeform 13"/>
            <p:cNvSpPr/>
            <p:nvPr/>
          </p:nvSpPr>
          <p:spPr>
            <a:xfrm>
              <a:off x="0" y="0"/>
              <a:ext cx="483446" cy="221031"/>
            </a:xfrm>
            <a:custGeom>
              <a:avLst/>
              <a:gdLst/>
              <a:ahLst/>
              <a:cxnLst/>
              <a:rect l="l" t="t" r="r" b="b"/>
              <a:pathLst>
                <a:path w="483446" h="221031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168246"/>
            </a:solidFill>
          </p:spPr>
        </p:sp>
        <p:sp>
          <p:nvSpPr>
            <p:cNvPr id="17" name="TextBox 14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8" name="Group 15"/>
          <p:cNvGrpSpPr/>
          <p:nvPr userDrawn="1"/>
        </p:nvGrpSpPr>
        <p:grpSpPr>
          <a:xfrm rot="-6383299">
            <a:off x="-9225242" y="5696825"/>
            <a:ext cx="15009628" cy="4583863"/>
            <a:chOff x="0" y="0"/>
            <a:chExt cx="3953153" cy="1207272"/>
          </a:xfrm>
        </p:grpSpPr>
        <p:sp>
          <p:nvSpPr>
            <p:cNvPr id="19" name="Freeform 16"/>
            <p:cNvSpPr/>
            <p:nvPr/>
          </p:nvSpPr>
          <p:spPr>
            <a:xfrm>
              <a:off x="0" y="0"/>
              <a:ext cx="3953153" cy="1207272"/>
            </a:xfrm>
            <a:custGeom>
              <a:avLst/>
              <a:gdLst/>
              <a:ahLst/>
              <a:cxnLst/>
              <a:rect l="l" t="t" r="r" b="b"/>
              <a:pathLst>
                <a:path w="3953153" h="1207272">
                  <a:moveTo>
                    <a:pt x="0" y="0"/>
                  </a:moveTo>
                  <a:lnTo>
                    <a:pt x="3953153" y="0"/>
                  </a:lnTo>
                  <a:lnTo>
                    <a:pt x="3953153" y="1207272"/>
                  </a:lnTo>
                  <a:lnTo>
                    <a:pt x="0" y="1207272"/>
                  </a:lnTo>
                  <a:close/>
                </a:path>
              </a:pathLst>
            </a:custGeom>
            <a:solidFill>
              <a:srgbClr val="168246"/>
            </a:solidFill>
          </p:spPr>
        </p:sp>
        <p:sp>
          <p:nvSpPr>
            <p:cNvPr id="20" name="TextBox 17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grpSp>
        <p:nvGrpSpPr>
          <p:cNvPr id="21" name="Group 18"/>
          <p:cNvGrpSpPr/>
          <p:nvPr userDrawn="1"/>
        </p:nvGrpSpPr>
        <p:grpSpPr>
          <a:xfrm rot="-6428272">
            <a:off x="-6476114" y="7855943"/>
            <a:ext cx="15009628" cy="201024"/>
            <a:chOff x="0" y="0"/>
            <a:chExt cx="3953153" cy="52945"/>
          </a:xfrm>
        </p:grpSpPr>
        <p:sp>
          <p:nvSpPr>
            <p:cNvPr id="22" name="Freeform 19"/>
            <p:cNvSpPr/>
            <p:nvPr/>
          </p:nvSpPr>
          <p:spPr>
            <a:xfrm>
              <a:off x="0" y="0"/>
              <a:ext cx="3953153" cy="52945"/>
            </a:xfrm>
            <a:custGeom>
              <a:avLst/>
              <a:gdLst/>
              <a:ahLst/>
              <a:cxnLst/>
              <a:rect l="l" t="t" r="r" b="b"/>
              <a:pathLst>
                <a:path w="3953153" h="52945">
                  <a:moveTo>
                    <a:pt x="0" y="0"/>
                  </a:moveTo>
                  <a:lnTo>
                    <a:pt x="3953153" y="0"/>
                  </a:lnTo>
                  <a:lnTo>
                    <a:pt x="3953153" y="52945"/>
                  </a:lnTo>
                  <a:lnTo>
                    <a:pt x="0" y="52945"/>
                  </a:lnTo>
                  <a:close/>
                </a:path>
              </a:pathLst>
            </a:custGeom>
            <a:solidFill>
              <a:srgbClr val="35B729"/>
            </a:solidFill>
          </p:spPr>
        </p:sp>
        <p:sp>
          <p:nvSpPr>
            <p:cNvPr id="23" name="TextBox 20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pic>
        <p:nvPicPr>
          <p:cNvPr id="24" name="Picture 20"/>
          <p:cNvPicPr>
            <a:picLocks noChangeAspect="1"/>
          </p:cNvPicPr>
          <p:nvPr userDrawn="1"/>
        </p:nvPicPr>
        <p:blipFill>
          <a:blip r:embed="rId3"/>
          <a:srcRect l="27903" t="7707" r="27626" b="7032"/>
          <a:stretch>
            <a:fillRect/>
          </a:stretch>
        </p:blipFill>
        <p:spPr>
          <a:xfrm>
            <a:off x="435838" y="216358"/>
            <a:ext cx="1506527" cy="1624685"/>
          </a:xfrm>
          <a:prstGeom prst="rect">
            <a:avLst/>
          </a:prstGeom>
        </p:spPr>
      </p:pic>
      <p:pic>
        <p:nvPicPr>
          <p:cNvPr id="28" name="Imagen 2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620000" y="9388462"/>
            <a:ext cx="2688569" cy="261541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C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471113" y="400959"/>
            <a:ext cx="3944651" cy="1255484"/>
          </a:xfrm>
          <a:prstGeom prst="rect">
            <a:avLst/>
          </a:prstGeom>
        </p:spPr>
      </p:pic>
      <p:grpSp>
        <p:nvGrpSpPr>
          <p:cNvPr id="9" name="Grupo 8"/>
          <p:cNvGrpSpPr/>
          <p:nvPr userDrawn="1"/>
        </p:nvGrpSpPr>
        <p:grpSpPr>
          <a:xfrm>
            <a:off x="-2405949" y="-945846"/>
            <a:ext cx="7792008" cy="1218172"/>
            <a:chOff x="-2405949" y="-945847"/>
            <a:chExt cx="7792008" cy="1218172"/>
          </a:xfrm>
        </p:grpSpPr>
        <p:grpSp>
          <p:nvGrpSpPr>
            <p:cNvPr id="10" name="Group 3"/>
            <p:cNvGrpSpPr/>
            <p:nvPr/>
          </p:nvGrpSpPr>
          <p:grpSpPr>
            <a:xfrm>
              <a:off x="-2405949" y="-756375"/>
              <a:ext cx="4393457" cy="839228"/>
              <a:chOff x="0" y="0"/>
              <a:chExt cx="1157124" cy="221031"/>
            </a:xfrm>
          </p:grpSpPr>
          <p:sp>
            <p:nvSpPr>
              <p:cNvPr id="17" name="Freeform 4"/>
              <p:cNvSpPr/>
              <p:nvPr/>
            </p:nvSpPr>
            <p:spPr>
              <a:xfrm>
                <a:off x="0" y="0"/>
                <a:ext cx="1157125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1157125" h="221031">
                    <a:moveTo>
                      <a:pt x="203200" y="0"/>
                    </a:moveTo>
                    <a:lnTo>
                      <a:pt x="1157125" y="0"/>
                    </a:lnTo>
                    <a:lnTo>
                      <a:pt x="953925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168246"/>
              </a:solidFill>
            </p:spPr>
          </p:sp>
          <p:sp>
            <p:nvSpPr>
              <p:cNvPr id="18" name="TextBox 5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grpSp>
          <p:nvGrpSpPr>
            <p:cNvPr id="11" name="Group 6"/>
            <p:cNvGrpSpPr/>
            <p:nvPr/>
          </p:nvGrpSpPr>
          <p:grpSpPr>
            <a:xfrm>
              <a:off x="1111228" y="-945847"/>
              <a:ext cx="2664422" cy="1218172"/>
              <a:chOff x="0" y="0"/>
              <a:chExt cx="483446" cy="221031"/>
            </a:xfrm>
          </p:grpSpPr>
          <p:sp>
            <p:nvSpPr>
              <p:cNvPr id="15" name="Freeform 7"/>
              <p:cNvSpPr/>
              <p:nvPr/>
            </p:nvSpPr>
            <p:spPr>
              <a:xfrm>
                <a:off x="0" y="0"/>
                <a:ext cx="483446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483446" h="221031">
                    <a:moveTo>
                      <a:pt x="203200" y="0"/>
                    </a:moveTo>
                    <a:lnTo>
                      <a:pt x="483446" y="0"/>
                    </a:lnTo>
                    <a:lnTo>
                      <a:pt x="280246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35B729"/>
              </a:solidFill>
            </p:spPr>
          </p:sp>
          <p:sp>
            <p:nvSpPr>
              <p:cNvPr id="16" name="TextBox 8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grpSp>
          <p:nvGrpSpPr>
            <p:cNvPr id="12" name="Group 9"/>
            <p:cNvGrpSpPr/>
            <p:nvPr/>
          </p:nvGrpSpPr>
          <p:grpSpPr>
            <a:xfrm>
              <a:off x="2721637" y="-945847"/>
              <a:ext cx="2664422" cy="1218172"/>
              <a:chOff x="0" y="0"/>
              <a:chExt cx="483446" cy="221031"/>
            </a:xfrm>
          </p:grpSpPr>
          <p:sp>
            <p:nvSpPr>
              <p:cNvPr id="13" name="Freeform 10"/>
              <p:cNvSpPr/>
              <p:nvPr/>
            </p:nvSpPr>
            <p:spPr>
              <a:xfrm>
                <a:off x="0" y="0"/>
                <a:ext cx="483446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483446" h="221031">
                    <a:moveTo>
                      <a:pt x="203200" y="0"/>
                    </a:moveTo>
                    <a:lnTo>
                      <a:pt x="483446" y="0"/>
                    </a:lnTo>
                    <a:lnTo>
                      <a:pt x="280246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168246"/>
              </a:solidFill>
            </p:spPr>
          </p:sp>
          <p:sp>
            <p:nvSpPr>
              <p:cNvPr id="14" name="TextBox 11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</p:grpSp>
      <p:grpSp>
        <p:nvGrpSpPr>
          <p:cNvPr id="19" name="Group 12"/>
          <p:cNvGrpSpPr/>
          <p:nvPr userDrawn="1"/>
        </p:nvGrpSpPr>
        <p:grpSpPr>
          <a:xfrm rot="-4699802">
            <a:off x="12677283" y="4893040"/>
            <a:ext cx="15009628" cy="4262784"/>
            <a:chOff x="0" y="0"/>
            <a:chExt cx="3953153" cy="1122709"/>
          </a:xfrm>
        </p:grpSpPr>
        <p:sp>
          <p:nvSpPr>
            <p:cNvPr id="20" name="Freeform 13"/>
            <p:cNvSpPr/>
            <p:nvPr/>
          </p:nvSpPr>
          <p:spPr>
            <a:xfrm>
              <a:off x="0" y="0"/>
              <a:ext cx="3953153" cy="1122709"/>
            </a:xfrm>
            <a:custGeom>
              <a:avLst/>
              <a:gdLst/>
              <a:ahLst/>
              <a:cxnLst/>
              <a:rect l="l" t="t" r="r" b="b"/>
              <a:pathLst>
                <a:path w="3953153" h="1122709">
                  <a:moveTo>
                    <a:pt x="0" y="0"/>
                  </a:moveTo>
                  <a:lnTo>
                    <a:pt x="3953153" y="0"/>
                  </a:lnTo>
                  <a:lnTo>
                    <a:pt x="3953153" y="1122709"/>
                  </a:lnTo>
                  <a:lnTo>
                    <a:pt x="0" y="1122709"/>
                  </a:lnTo>
                  <a:close/>
                </a:path>
              </a:pathLst>
            </a:custGeom>
            <a:solidFill>
              <a:srgbClr val="168246"/>
            </a:solidFill>
          </p:spPr>
        </p:sp>
        <p:sp>
          <p:nvSpPr>
            <p:cNvPr id="21" name="TextBox 14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grpSp>
        <p:nvGrpSpPr>
          <p:cNvPr id="22" name="Group 15"/>
          <p:cNvGrpSpPr/>
          <p:nvPr userDrawn="1"/>
        </p:nvGrpSpPr>
        <p:grpSpPr>
          <a:xfrm rot="-4699802">
            <a:off x="10294847" y="6513127"/>
            <a:ext cx="15009628" cy="201024"/>
            <a:chOff x="0" y="0"/>
            <a:chExt cx="3953153" cy="52945"/>
          </a:xfrm>
        </p:grpSpPr>
        <p:sp>
          <p:nvSpPr>
            <p:cNvPr id="23" name="Freeform 16"/>
            <p:cNvSpPr/>
            <p:nvPr/>
          </p:nvSpPr>
          <p:spPr>
            <a:xfrm>
              <a:off x="0" y="0"/>
              <a:ext cx="3953153" cy="52945"/>
            </a:xfrm>
            <a:custGeom>
              <a:avLst/>
              <a:gdLst/>
              <a:ahLst/>
              <a:cxnLst/>
              <a:rect l="l" t="t" r="r" b="b"/>
              <a:pathLst>
                <a:path w="3953153" h="52945">
                  <a:moveTo>
                    <a:pt x="0" y="0"/>
                  </a:moveTo>
                  <a:lnTo>
                    <a:pt x="3953153" y="0"/>
                  </a:lnTo>
                  <a:lnTo>
                    <a:pt x="3953153" y="52945"/>
                  </a:lnTo>
                  <a:lnTo>
                    <a:pt x="0" y="52945"/>
                  </a:lnTo>
                  <a:close/>
                </a:path>
              </a:pathLst>
            </a:custGeom>
            <a:solidFill>
              <a:srgbClr val="35B729"/>
            </a:solidFill>
          </p:spPr>
        </p:sp>
        <p:sp>
          <p:nvSpPr>
            <p:cNvPr id="24" name="TextBox 17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pic>
        <p:nvPicPr>
          <p:cNvPr id="25" name="Picture 20"/>
          <p:cNvPicPr>
            <a:picLocks noChangeAspect="1"/>
          </p:cNvPicPr>
          <p:nvPr userDrawn="1"/>
        </p:nvPicPr>
        <p:blipFill>
          <a:blip r:embed="rId3"/>
          <a:srcRect l="27903" t="7707" r="27626" b="7032"/>
          <a:stretch>
            <a:fillRect/>
          </a:stretch>
        </p:blipFill>
        <p:spPr>
          <a:xfrm>
            <a:off x="16054369" y="90474"/>
            <a:ext cx="1506527" cy="1624685"/>
          </a:xfrm>
          <a:prstGeom prst="rect">
            <a:avLst/>
          </a:prstGeom>
        </p:spPr>
      </p:pic>
      <p:grpSp>
        <p:nvGrpSpPr>
          <p:cNvPr id="26" name="Group 2"/>
          <p:cNvGrpSpPr/>
          <p:nvPr userDrawn="1"/>
        </p:nvGrpSpPr>
        <p:grpSpPr>
          <a:xfrm>
            <a:off x="4" y="3467100"/>
            <a:ext cx="18287997" cy="11161301"/>
            <a:chOff x="-97909" y="-2126800"/>
            <a:chExt cx="5874598" cy="2939600"/>
          </a:xfrm>
        </p:grpSpPr>
        <p:sp>
          <p:nvSpPr>
            <p:cNvPr id="27" name="Freeform 3"/>
            <p:cNvSpPr/>
            <p:nvPr/>
          </p:nvSpPr>
          <p:spPr>
            <a:xfrm>
              <a:off x="-97909" y="-2126800"/>
              <a:ext cx="5874598" cy="1026182"/>
            </a:xfrm>
            <a:custGeom>
              <a:avLst/>
              <a:gdLst/>
              <a:ahLst/>
              <a:cxnLst/>
              <a:rect l="l" t="t" r="r" b="b"/>
              <a:pathLst>
                <a:path w="5874598" h="1026182">
                  <a:moveTo>
                    <a:pt x="0" y="0"/>
                  </a:moveTo>
                  <a:lnTo>
                    <a:pt x="5874598" y="0"/>
                  </a:lnTo>
                  <a:lnTo>
                    <a:pt x="5874598" y="1026182"/>
                  </a:lnTo>
                  <a:lnTo>
                    <a:pt x="0" y="1026182"/>
                  </a:lnTo>
                  <a:close/>
                </a:path>
              </a:pathLst>
            </a:custGeom>
            <a:solidFill>
              <a:srgbClr val="35B729">
                <a:alpha val="25882"/>
              </a:srgbClr>
            </a:solidFill>
          </p:spPr>
        </p:sp>
        <p:sp>
          <p:nvSpPr>
            <p:cNvPr id="28" name="TextBox 4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29" name="TextBox 14"/>
          <p:cNvSpPr txBox="1"/>
          <p:nvPr userDrawn="1"/>
        </p:nvSpPr>
        <p:spPr>
          <a:xfrm>
            <a:off x="2326938" y="4908090"/>
            <a:ext cx="13024527" cy="160300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2526"/>
              </a:lnSpc>
            </a:pPr>
            <a:r>
              <a:rPr lang="en-US" sz="12526" b="1" dirty="0">
                <a:solidFill>
                  <a:srgbClr val="008037"/>
                </a:solidFill>
                <a:latin typeface="Agrandir Bold"/>
              </a:rPr>
              <a:t>¡</a:t>
            </a:r>
            <a:r>
              <a:rPr lang="en-US" sz="18000" b="1" dirty="0">
                <a:solidFill>
                  <a:srgbClr val="008037"/>
                </a:solidFill>
                <a:latin typeface="Agrandir Bold"/>
              </a:rPr>
              <a:t>Gracias</a:t>
            </a:r>
            <a:r>
              <a:rPr lang="en-US" sz="12526" b="1" dirty="0">
                <a:solidFill>
                  <a:srgbClr val="008037"/>
                </a:solidFill>
                <a:latin typeface="Agrandir Bold"/>
              </a:rPr>
              <a:t>!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60" r:id="rId4"/>
    <p:sldLayoutId id="2147483656" r:id="rId5"/>
    <p:sldLayoutId id="2147483657" r:id="rId6"/>
  </p:sldLayoutIdLst>
  <p:txStyles>
    <p:titleStyle>
      <a:lvl1pPr algn="ctr" defTabSz="914332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74" indent="-342874" algn="l" defTabSz="91433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95" indent="-285730" algn="l" defTabSz="914332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14" indent="-228584" algn="l" defTabSz="91433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80" indent="-228584" algn="l" defTabSz="914332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47" indent="-228584" algn="l" defTabSz="914332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12" indent="-228584" algn="l" defTabSz="91433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78" indent="-228584" algn="l" defTabSz="91433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44" indent="-228584" algn="l" defTabSz="91433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10" indent="-228584" algn="l" defTabSz="91433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7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2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8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64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30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94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60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27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838200" y="1562100"/>
            <a:ext cx="10515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ANÁLISIS DE LOS EFECTOS PRODUCIDOS POR EL COVID-19 EN EL SECTOR TRANSPORTE PÚBLICO TERRESTRE DE PASAJEROS EN EL MUNICIPIO DE AGUACHICA, CESAR (COLOMBIA)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4558463" y="2812273"/>
            <a:ext cx="30750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419" sz="2000" b="1" dirty="0">
                <a:latin typeface="Arial" pitchFamily="34" charset="0"/>
                <a:cs typeface="Arial" pitchFamily="34" charset="0"/>
              </a:rPr>
              <a:t>PROYECTO DE GRADO</a:t>
            </a:r>
          </a:p>
        </p:txBody>
      </p:sp>
      <p:sp>
        <p:nvSpPr>
          <p:cNvPr id="5" name="Rectángulo 4"/>
          <p:cNvSpPr/>
          <p:nvPr/>
        </p:nvSpPr>
        <p:spPr>
          <a:xfrm>
            <a:off x="1523999" y="4421511"/>
            <a:ext cx="9144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s-MX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JENNIFER KATHERINE CASTAÑEDA GIRALDO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s-MX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JESSICA KATERINE VILLALBA LOZANO</a:t>
            </a:r>
            <a:endParaRPr lang="en-US" sz="2400" b="1" dirty="0"/>
          </a:p>
        </p:txBody>
      </p:sp>
      <p:sp>
        <p:nvSpPr>
          <p:cNvPr id="6" name="Rectángulo 5"/>
          <p:cNvSpPr/>
          <p:nvPr/>
        </p:nvSpPr>
        <p:spPr>
          <a:xfrm>
            <a:off x="1828800" y="6127131"/>
            <a:ext cx="9144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419" sz="2000" b="1" dirty="0">
                <a:latin typeface="Arial" pitchFamily="34" charset="0"/>
                <a:cs typeface="Arial" pitchFamily="34" charset="0"/>
              </a:rPr>
              <a:t>DIRECTOR DE PROYECTO</a:t>
            </a:r>
          </a:p>
          <a:p>
            <a:pPr algn="ctr"/>
            <a:r>
              <a:rPr lang="es-CO" sz="2000" b="1" dirty="0">
                <a:latin typeface="Arial" panose="020B0604020202020204" pitchFamily="34" charset="0"/>
                <a:cs typeface="Arial" panose="020B0604020202020204" pitchFamily="34" charset="0"/>
              </a:rPr>
              <a:t>SANDRA DEL PILAR OTALVAREZ MARTINEZ 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CO" sz="2000" b="1" dirty="0">
                <a:latin typeface="Arial" panose="020B0604020202020204" pitchFamily="34" charset="0"/>
                <a:cs typeface="Arial" panose="020B0604020202020204" pitchFamily="34" charset="0"/>
              </a:rPr>
              <a:t> ADMINISTRADORA PUBLICA 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CO" sz="2000" b="1" dirty="0">
                <a:latin typeface="Arial" panose="020B0604020202020204" pitchFamily="34" charset="0"/>
                <a:cs typeface="Arial" panose="020B0604020202020204" pitchFamily="34" charset="0"/>
              </a:rPr>
              <a:t>MAGISTER EN ADMINISTRACIÓN PUBLICA 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CO" sz="2000" b="1" dirty="0">
                <a:latin typeface="Arial" panose="020B0604020202020204" pitchFamily="34" charset="0"/>
                <a:cs typeface="Arial" panose="020B0604020202020204" pitchFamily="34" charset="0"/>
              </a:rPr>
              <a:t>DOCTORANDO EN FORMACIÓN EN DIVERSIDAD</a:t>
            </a:r>
            <a:endParaRPr lang="en-US" sz="2000" b="1" dirty="0"/>
          </a:p>
        </p:txBody>
      </p:sp>
      <p:sp>
        <p:nvSpPr>
          <p:cNvPr id="7" name="Rectángulo 6"/>
          <p:cNvSpPr/>
          <p:nvPr/>
        </p:nvSpPr>
        <p:spPr>
          <a:xfrm>
            <a:off x="838200" y="8572812"/>
            <a:ext cx="10744200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2000" b="1" dirty="0">
                <a:latin typeface="Arial" panose="020B0604020202020204" pitchFamily="34" charset="0"/>
                <a:cs typeface="Arial" panose="020B0604020202020204" pitchFamily="34" charset="0"/>
              </a:rPr>
              <a:t>UNIVERSIDAD POPULAR DEL CESAR, SECCIONAL AGUACHICA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CO" sz="2000" b="1" dirty="0">
                <a:latin typeface="Arial" panose="020B0604020202020204" pitchFamily="34" charset="0"/>
                <a:cs typeface="Arial" panose="020B0604020202020204" pitchFamily="34" charset="0"/>
              </a:rPr>
              <a:t>DIRECCIÓN DE CIENCIAS ADMINISTRATIVAS, CONTABLES Y ECONÓMICAS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CO" sz="2000" b="1" dirty="0">
                <a:latin typeface="Arial" panose="020B0604020202020204" pitchFamily="34" charset="0"/>
                <a:cs typeface="Arial" panose="020B0604020202020204" pitchFamily="34" charset="0"/>
              </a:rPr>
              <a:t>PROGRAMA DE ADMINISTRACIÓN DE EMPRESAS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CO" sz="2000" b="1" dirty="0">
                <a:latin typeface="Arial" panose="020B0604020202020204" pitchFamily="34" charset="0"/>
                <a:cs typeface="Arial" panose="020B0604020202020204" pitchFamily="34" charset="0"/>
              </a:rPr>
              <a:t>AGUACHICA, CESAR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CO" sz="2000" b="1" dirty="0">
                <a:latin typeface="Arial" panose="020B0604020202020204" pitchFamily="34" charset="0"/>
                <a:cs typeface="Arial" panose="020B0604020202020204" pitchFamily="34" charset="0"/>
              </a:rPr>
              <a:t>2023-2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5623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1" t="1771" b="2805"/>
          <a:stretch/>
        </p:blipFill>
        <p:spPr>
          <a:xfrm>
            <a:off x="5486400" y="1752255"/>
            <a:ext cx="11430000" cy="8343901"/>
          </a:xfrm>
          <a:prstGeom prst="rect">
            <a:avLst/>
          </a:prstGeom>
        </p:spPr>
      </p:pic>
      <p:sp>
        <p:nvSpPr>
          <p:cNvPr id="3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914400" y="1865679"/>
            <a:ext cx="42672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</a:pPr>
            <a:r>
              <a:rPr lang="es-ES" sz="28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OBJETIVO 2</a:t>
            </a:r>
          </a:p>
          <a:p>
            <a:pPr algn="ctr" fontAlgn="base">
              <a:lnSpc>
                <a:spcPct val="150000"/>
              </a:lnSpc>
            </a:pPr>
            <a:endParaRPr lang="es-ES" sz="2800" b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r>
              <a:rPr lang="es-CO" sz="2800" dirty="0">
                <a:latin typeface="Arial Black" panose="020B0A04020102020204" pitchFamily="34" charset="0"/>
                <a:cs typeface="Arial" panose="020B0604020202020204" pitchFamily="34" charset="0"/>
              </a:rPr>
              <a:t>Determinar las medidas adoptadas o protocolos de bioseguridad implementados por el sector de transporte público durante la crisis de pandemia por la covid-19 en el Municipio de Aguachica Cesar.</a:t>
            </a:r>
            <a:endParaRPr lang="en-US" sz="28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2720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s-ES" sz="2800" b="1" dirty="0"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1905000" y="208551"/>
            <a:ext cx="119634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</a:pPr>
            <a:endParaRPr lang="es-ES" sz="4000" b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 fontAlgn="base">
              <a:lnSpc>
                <a:spcPct val="150000"/>
              </a:lnSpc>
            </a:pPr>
            <a:r>
              <a:rPr lang="es-ES" sz="4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OBJETIVO 3</a:t>
            </a:r>
          </a:p>
          <a:p>
            <a:pPr algn="just"/>
            <a:r>
              <a:rPr lang="es-CO" sz="4000" dirty="0">
                <a:latin typeface="Arial Black" panose="020B0A04020102020204" pitchFamily="34" charset="0"/>
              </a:rPr>
              <a:t>Proponer estrategias de solución que ayuden a mejorar el funcionamiento trasporte público terrestre en el Municipio de Aguachica, Cesar.</a:t>
            </a:r>
            <a:endParaRPr lang="en-US" sz="4000" dirty="0">
              <a:latin typeface="Arial Black" panose="020B0A04020102020204" pitchFamily="34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69" t="38949" r="16999" b="21116"/>
          <a:stretch/>
        </p:blipFill>
        <p:spPr>
          <a:xfrm>
            <a:off x="3505200" y="4609756"/>
            <a:ext cx="10096500" cy="4732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0896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86" b="6998"/>
          <a:stretch/>
        </p:blipFill>
        <p:spPr>
          <a:xfrm>
            <a:off x="2441865" y="1557670"/>
            <a:ext cx="13335000" cy="8532619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4419600" y="854214"/>
            <a:ext cx="1134663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4000" b="1" dirty="0">
                <a:latin typeface="Arial Black" panose="020B0A04020102020204" pitchFamily="34" charset="0"/>
                <a:cs typeface="Arial" pitchFamily="34" charset="0"/>
              </a:rPr>
              <a:t>CONCLUSIONES Y RECOMENDACIONES</a:t>
            </a:r>
            <a:endParaRPr lang="es-ES" sz="4000" b="1" dirty="0">
              <a:latin typeface="Arial Black" panose="020B0A04020102020204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7162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</a:p>
        </p:txBody>
      </p:sp>
      <p:sp>
        <p:nvSpPr>
          <p:cNvPr id="3" name="TextBox 6"/>
          <p:cNvSpPr txBox="1"/>
          <p:nvPr/>
        </p:nvSpPr>
        <p:spPr>
          <a:xfrm>
            <a:off x="2057400" y="495300"/>
            <a:ext cx="15238300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itchFamily="34" charset="0"/>
              </a:rPr>
              <a:t>BIBLIOGRAFIA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1295400" y="2589212"/>
            <a:ext cx="15392400" cy="6771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spcAft>
                <a:spcPts val="2000"/>
              </a:spcAft>
            </a:pPr>
            <a:r>
              <a:rPr lang="es-CO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(Duque Oliva, 2005)</a:t>
            </a:r>
            <a:r>
              <a:rPr lang="es-CO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(s.f.).</a:t>
            </a:r>
            <a:endParaRPr lang="en-US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indent="-457200" algn="just">
              <a:spcAft>
                <a:spcPts val="2000"/>
              </a:spcAft>
            </a:pPr>
            <a:r>
              <a:rPr lang="es-CO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(Hernández, 2010)</a:t>
            </a:r>
            <a:r>
              <a:rPr lang="es-CO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(s.f.).</a:t>
            </a:r>
            <a:endParaRPr lang="en-US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indent="-457200" algn="just">
              <a:spcAft>
                <a:spcPts val="2000"/>
              </a:spcAft>
            </a:pPr>
            <a:r>
              <a:rPr lang="es-CO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(Mora Contreras, 2011)</a:t>
            </a:r>
            <a:r>
              <a:rPr lang="es-CO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(s.f.).</a:t>
            </a:r>
            <a:endParaRPr lang="en-US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indent="-457200" algn="just">
              <a:spcAft>
                <a:spcPts val="2000"/>
              </a:spcAft>
            </a:pPr>
            <a:r>
              <a:rPr lang="es-CO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(Vásquez, 2005) </a:t>
            </a:r>
            <a:r>
              <a:rPr lang="es-CO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(s.f.).</a:t>
            </a:r>
            <a:endParaRPr lang="en-US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indent="-457200" algn="just">
              <a:spcAft>
                <a:spcPts val="2000"/>
              </a:spcAft>
            </a:pPr>
            <a:r>
              <a:rPr lang="es-CO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&amp; Para empresarios. (2020). Percepción del servicio de salud en Colombia. </a:t>
            </a:r>
            <a:r>
              <a:rPr lang="es-CO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Revista Empresarial &amp; Laboral</a:t>
            </a:r>
            <a:r>
              <a:rPr lang="es-CO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n-US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indent="-457200" algn="just">
              <a:spcAft>
                <a:spcPts val="2000"/>
              </a:spcAft>
            </a:pPr>
            <a:r>
              <a:rPr lang="es-CO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(Ardila, 2. (s.f.).</a:t>
            </a:r>
            <a:endParaRPr lang="en-US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indent="-457200" algn="just">
              <a:spcAft>
                <a:spcPts val="2000"/>
              </a:spcAft>
            </a:pPr>
            <a:r>
              <a:rPr lang="es-CO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(Batista, Gálvez, &amp; Hinojosa, 2010)</a:t>
            </a:r>
            <a:r>
              <a:rPr lang="es-CO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(s.f.).</a:t>
            </a:r>
            <a:endParaRPr lang="en-US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indent="-457200" algn="just">
              <a:spcAft>
                <a:spcPts val="2000"/>
              </a:spcAft>
            </a:pPr>
            <a:r>
              <a:rPr lang="es-CO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</a:t>
            </a:r>
            <a:r>
              <a:rPr lang="es-CO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Brunstein</a:t>
            </a:r>
            <a:r>
              <a:rPr lang="es-CO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Romero, &amp; Albarrán, 2007).</a:t>
            </a:r>
            <a:r>
              <a:rPr lang="es-CO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(s.f.).</a:t>
            </a:r>
            <a:endParaRPr lang="en-US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indent="-457200" algn="just">
              <a:spcAft>
                <a:spcPts val="2000"/>
              </a:spcAft>
            </a:pPr>
            <a:r>
              <a:rPr lang="es-CO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(Dalton, </a:t>
            </a:r>
            <a:r>
              <a:rPr lang="es-CO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Dawn</a:t>
            </a:r>
            <a:r>
              <a:rPr lang="es-CO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&amp; Watts, Relaciones Humanas, 2006)</a:t>
            </a:r>
            <a:r>
              <a:rPr lang="es-CO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(s.f.).</a:t>
            </a:r>
            <a:endParaRPr lang="en-US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indent="-457200" algn="just">
              <a:spcAft>
                <a:spcPts val="2000"/>
              </a:spcAft>
            </a:pPr>
            <a:r>
              <a:rPr lang="es-CO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(Díaz-Castrillón &amp; Toro-Montoya, 2. (s.f.). </a:t>
            </a:r>
            <a:r>
              <a:rPr lang="es-CO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(Díaz-Castrillón &amp; Toro-Montoya, 2020)</a:t>
            </a:r>
            <a:r>
              <a:rPr lang="es-CO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n-US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indent="-457200" algn="just">
              <a:spcAft>
                <a:spcPts val="2000"/>
              </a:spcAft>
            </a:pPr>
            <a:r>
              <a:rPr lang="es-CO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(Director General de la OMS, 2. (s.f.).</a:t>
            </a:r>
            <a:endParaRPr lang="en-US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indent="-457200" algn="just">
              <a:spcAft>
                <a:spcPts val="2000"/>
              </a:spcAft>
            </a:pPr>
            <a:r>
              <a:rPr lang="es-CO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(ESPAÑOLA, s.f.)</a:t>
            </a:r>
            <a:r>
              <a:rPr lang="es-CO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(s.f.).</a:t>
            </a:r>
            <a:endParaRPr lang="en-US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indent="-457200" algn="just">
              <a:spcAft>
                <a:spcPts val="2000"/>
              </a:spcAft>
            </a:pPr>
            <a:r>
              <a:rPr lang="es-CO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</a:t>
            </a:r>
            <a:r>
              <a:rPr lang="es-CO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Felix</a:t>
            </a:r>
            <a:r>
              <a:rPr lang="es-CO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&amp; García, 2. (s.f.).</a:t>
            </a:r>
            <a:endParaRPr lang="en-US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9679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71113" y="400959"/>
            <a:ext cx="3944651" cy="1255484"/>
          </a:xfrm>
          <a:prstGeom prst="rect">
            <a:avLst/>
          </a:prstGeom>
        </p:spPr>
      </p:pic>
      <p:grpSp>
        <p:nvGrpSpPr>
          <p:cNvPr id="19" name="Grupo 18"/>
          <p:cNvGrpSpPr/>
          <p:nvPr/>
        </p:nvGrpSpPr>
        <p:grpSpPr>
          <a:xfrm>
            <a:off x="-2405949" y="-945846"/>
            <a:ext cx="7792008" cy="1218172"/>
            <a:chOff x="-2405949" y="-945847"/>
            <a:chExt cx="7792008" cy="1218172"/>
          </a:xfrm>
        </p:grpSpPr>
        <p:grpSp>
          <p:nvGrpSpPr>
            <p:cNvPr id="3" name="Group 3"/>
            <p:cNvGrpSpPr/>
            <p:nvPr/>
          </p:nvGrpSpPr>
          <p:grpSpPr>
            <a:xfrm>
              <a:off x="-2405949" y="-756375"/>
              <a:ext cx="4393457" cy="839228"/>
              <a:chOff x="0" y="0"/>
              <a:chExt cx="1157124" cy="221031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0" y="0"/>
                <a:ext cx="1157125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1157125" h="221031">
                    <a:moveTo>
                      <a:pt x="203200" y="0"/>
                    </a:moveTo>
                    <a:lnTo>
                      <a:pt x="1157125" y="0"/>
                    </a:lnTo>
                    <a:lnTo>
                      <a:pt x="953925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168246"/>
              </a:solidFill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5" name="TextBox 5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grpSp>
          <p:nvGrpSpPr>
            <p:cNvPr id="6" name="Group 6"/>
            <p:cNvGrpSpPr/>
            <p:nvPr/>
          </p:nvGrpSpPr>
          <p:grpSpPr>
            <a:xfrm>
              <a:off x="1111228" y="-945847"/>
              <a:ext cx="2664422" cy="1218172"/>
              <a:chOff x="0" y="0"/>
              <a:chExt cx="483446" cy="221031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483446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483446" h="221031">
                    <a:moveTo>
                      <a:pt x="203200" y="0"/>
                    </a:moveTo>
                    <a:lnTo>
                      <a:pt x="483446" y="0"/>
                    </a:lnTo>
                    <a:lnTo>
                      <a:pt x="280246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35B729"/>
              </a:solidFill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8" name="TextBox 8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>
              <a:off x="2721637" y="-945847"/>
              <a:ext cx="2664422" cy="1218172"/>
              <a:chOff x="0" y="0"/>
              <a:chExt cx="483446" cy="221031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483446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483446" h="221031">
                    <a:moveTo>
                      <a:pt x="203200" y="0"/>
                    </a:moveTo>
                    <a:lnTo>
                      <a:pt x="483446" y="0"/>
                    </a:lnTo>
                    <a:lnTo>
                      <a:pt x="280246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168246"/>
              </a:solidFill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1" name="TextBox 11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</p:grpSp>
      <p:grpSp>
        <p:nvGrpSpPr>
          <p:cNvPr id="12" name="Group 12"/>
          <p:cNvGrpSpPr/>
          <p:nvPr/>
        </p:nvGrpSpPr>
        <p:grpSpPr>
          <a:xfrm rot="-4699802">
            <a:off x="12677283" y="4893040"/>
            <a:ext cx="15009628" cy="4262784"/>
            <a:chOff x="0" y="0"/>
            <a:chExt cx="3953153" cy="1122709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3953153" cy="1122709"/>
            </a:xfrm>
            <a:custGeom>
              <a:avLst/>
              <a:gdLst/>
              <a:ahLst/>
              <a:cxnLst/>
              <a:rect l="l" t="t" r="r" b="b"/>
              <a:pathLst>
                <a:path w="3953153" h="1122709">
                  <a:moveTo>
                    <a:pt x="0" y="0"/>
                  </a:moveTo>
                  <a:lnTo>
                    <a:pt x="3953153" y="0"/>
                  </a:lnTo>
                  <a:lnTo>
                    <a:pt x="3953153" y="1122709"/>
                  </a:lnTo>
                  <a:lnTo>
                    <a:pt x="0" y="1122709"/>
                  </a:lnTo>
                  <a:close/>
                </a:path>
              </a:pathLst>
            </a:custGeom>
            <a:solidFill>
              <a:srgbClr val="168246"/>
            </a:solidFill>
          </p:spPr>
          <p:txBody>
            <a:bodyPr/>
            <a:lstStyle/>
            <a:p>
              <a:endParaRPr lang="es-CO"/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grpSp>
        <p:nvGrpSpPr>
          <p:cNvPr id="15" name="Group 15"/>
          <p:cNvGrpSpPr/>
          <p:nvPr/>
        </p:nvGrpSpPr>
        <p:grpSpPr>
          <a:xfrm rot="-4699802">
            <a:off x="10294847" y="6513127"/>
            <a:ext cx="15009628" cy="201024"/>
            <a:chOff x="0" y="0"/>
            <a:chExt cx="3953153" cy="52945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3953153" cy="52945"/>
            </a:xfrm>
            <a:custGeom>
              <a:avLst/>
              <a:gdLst/>
              <a:ahLst/>
              <a:cxnLst/>
              <a:rect l="l" t="t" r="r" b="b"/>
              <a:pathLst>
                <a:path w="3953153" h="52945">
                  <a:moveTo>
                    <a:pt x="0" y="0"/>
                  </a:moveTo>
                  <a:lnTo>
                    <a:pt x="3953153" y="0"/>
                  </a:lnTo>
                  <a:lnTo>
                    <a:pt x="3953153" y="52945"/>
                  </a:lnTo>
                  <a:lnTo>
                    <a:pt x="0" y="52945"/>
                  </a:lnTo>
                  <a:close/>
                </a:path>
              </a:pathLst>
            </a:custGeom>
            <a:solidFill>
              <a:srgbClr val="35B729"/>
            </a:solidFill>
          </p:spPr>
          <p:txBody>
            <a:bodyPr/>
            <a:lstStyle/>
            <a:p>
              <a:endParaRPr lang="es-CO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pic>
        <p:nvPicPr>
          <p:cNvPr id="33" name="Picture 20"/>
          <p:cNvPicPr>
            <a:picLocks noChangeAspect="1"/>
          </p:cNvPicPr>
          <p:nvPr/>
        </p:nvPicPr>
        <p:blipFill>
          <a:blip r:embed="rId3"/>
          <a:srcRect l="27903" t="7707" r="27626" b="7032"/>
          <a:stretch>
            <a:fillRect/>
          </a:stretch>
        </p:blipFill>
        <p:spPr>
          <a:xfrm>
            <a:off x="16054369" y="90474"/>
            <a:ext cx="1506527" cy="1624685"/>
          </a:xfrm>
          <a:prstGeom prst="rect">
            <a:avLst/>
          </a:prstGeom>
        </p:spPr>
      </p:pic>
      <p:grpSp>
        <p:nvGrpSpPr>
          <p:cNvPr id="23" name="Group 2"/>
          <p:cNvGrpSpPr/>
          <p:nvPr/>
        </p:nvGrpSpPr>
        <p:grpSpPr>
          <a:xfrm>
            <a:off x="4" y="3467100"/>
            <a:ext cx="18287997" cy="11161301"/>
            <a:chOff x="-97909" y="-2126800"/>
            <a:chExt cx="5874598" cy="2939600"/>
          </a:xfrm>
        </p:grpSpPr>
        <p:sp>
          <p:nvSpPr>
            <p:cNvPr id="24" name="Freeform 3"/>
            <p:cNvSpPr/>
            <p:nvPr/>
          </p:nvSpPr>
          <p:spPr>
            <a:xfrm>
              <a:off x="-97909" y="-2126800"/>
              <a:ext cx="5874598" cy="1026182"/>
            </a:xfrm>
            <a:custGeom>
              <a:avLst/>
              <a:gdLst/>
              <a:ahLst/>
              <a:cxnLst/>
              <a:rect l="l" t="t" r="r" b="b"/>
              <a:pathLst>
                <a:path w="5874598" h="1026182">
                  <a:moveTo>
                    <a:pt x="0" y="0"/>
                  </a:moveTo>
                  <a:lnTo>
                    <a:pt x="5874598" y="0"/>
                  </a:lnTo>
                  <a:lnTo>
                    <a:pt x="5874598" y="1026182"/>
                  </a:lnTo>
                  <a:lnTo>
                    <a:pt x="0" y="1026182"/>
                  </a:lnTo>
                  <a:close/>
                </a:path>
              </a:pathLst>
            </a:custGeom>
            <a:solidFill>
              <a:srgbClr val="35B729">
                <a:alpha val="25882"/>
              </a:srgbClr>
            </a:solidFill>
          </p:spPr>
          <p:txBody>
            <a:bodyPr/>
            <a:lstStyle/>
            <a:p>
              <a:endParaRPr lang="es-CO"/>
            </a:p>
          </p:txBody>
        </p:sp>
        <p:sp>
          <p:nvSpPr>
            <p:cNvPr id="25" name="TextBox 4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26" name="TextBox 14"/>
          <p:cNvSpPr txBox="1"/>
          <p:nvPr/>
        </p:nvSpPr>
        <p:spPr>
          <a:xfrm>
            <a:off x="2326938" y="4908090"/>
            <a:ext cx="13024527" cy="160300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2526"/>
              </a:lnSpc>
            </a:pPr>
            <a:r>
              <a:rPr lang="en-US" sz="12526" b="1" dirty="0">
                <a:solidFill>
                  <a:srgbClr val="008037"/>
                </a:solidFill>
                <a:latin typeface="Agrandir Bold"/>
              </a:rPr>
              <a:t>¡</a:t>
            </a:r>
            <a:r>
              <a:rPr lang="en-US" sz="18000" b="1" dirty="0">
                <a:solidFill>
                  <a:srgbClr val="008037"/>
                </a:solidFill>
                <a:latin typeface="Agrandir Bold"/>
              </a:rPr>
              <a:t>Gracias</a:t>
            </a:r>
            <a:r>
              <a:rPr lang="en-US" sz="12526" b="1" dirty="0">
                <a:solidFill>
                  <a:srgbClr val="008037"/>
                </a:solidFill>
                <a:latin typeface="Agrandir Bold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4184313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71113" y="400959"/>
            <a:ext cx="3944651" cy="1255484"/>
          </a:xfrm>
          <a:prstGeom prst="rect">
            <a:avLst/>
          </a:prstGeom>
        </p:spPr>
      </p:pic>
      <p:sp>
        <p:nvSpPr>
          <p:cNvPr id="31" name="TextBox 6"/>
          <p:cNvSpPr txBox="1"/>
          <p:nvPr/>
        </p:nvSpPr>
        <p:spPr>
          <a:xfrm>
            <a:off x="3957198" y="1656443"/>
            <a:ext cx="9491199" cy="124040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1000"/>
              </a:lnSpc>
            </a:pPr>
            <a:r>
              <a:rPr lang="es-MX" sz="5400" dirty="0">
                <a:latin typeface="Arial Black" panose="020B0A04020102020204" pitchFamily="34" charset="0"/>
              </a:rPr>
              <a:t>INTRODUCCIÓN</a:t>
            </a:r>
            <a:endParaRPr lang="en-US" sz="5400" dirty="0">
              <a:latin typeface="Arial Black" panose="020B0A04020102020204" pitchFamily="34" charset="0"/>
            </a:endParaRPr>
          </a:p>
        </p:txBody>
      </p:sp>
      <p:sp>
        <p:nvSpPr>
          <p:cNvPr id="39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63D83F38-D27D-5889-4F57-EEE554C95CE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90" t="19461" r="10823" b="30804"/>
          <a:stretch/>
        </p:blipFill>
        <p:spPr>
          <a:xfrm>
            <a:off x="2529509" y="3162300"/>
            <a:ext cx="13629860" cy="5181600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</a:p>
        </p:txBody>
      </p:sp>
      <p:sp>
        <p:nvSpPr>
          <p:cNvPr id="3" name="TextBox 6"/>
          <p:cNvSpPr txBox="1"/>
          <p:nvPr/>
        </p:nvSpPr>
        <p:spPr>
          <a:xfrm>
            <a:off x="1371600" y="647356"/>
            <a:ext cx="12581950" cy="61555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4000" b="1" dirty="0">
                <a:latin typeface="Arial Black" panose="020B0A04020102020204" pitchFamily="34" charset="0"/>
                <a:cs typeface="Arial" pitchFamily="34" charset="0"/>
              </a:rPr>
              <a:t>DESCRIPCIÓN DEL PROBLEMA</a:t>
            </a:r>
            <a:endParaRPr lang="es-ES" sz="40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10EB5537-4372-51DF-0448-8CC9B9F38ED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76" t="5209" r="3895" b="5196"/>
          <a:stretch/>
        </p:blipFill>
        <p:spPr>
          <a:xfrm>
            <a:off x="3276600" y="1260972"/>
            <a:ext cx="10439400" cy="8088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3819923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6"/>
          <p:cNvSpPr txBox="1"/>
          <p:nvPr/>
        </p:nvSpPr>
        <p:spPr>
          <a:xfrm>
            <a:off x="5772979" y="1104900"/>
            <a:ext cx="6887148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itchFamily="34" charset="0"/>
              </a:rPr>
              <a:t>JUSTIFICACIÓN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pic>
        <p:nvPicPr>
          <p:cNvPr id="26" name="Imagen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0" y="9388462"/>
            <a:ext cx="2688569" cy="2615411"/>
          </a:xfrm>
          <a:prstGeom prst="rect">
            <a:avLst/>
          </a:prstGeom>
        </p:spPr>
      </p:pic>
      <p:sp>
        <p:nvSpPr>
          <p:cNvPr id="55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2" t="38540" r="2338" b="16664"/>
          <a:stretch/>
        </p:blipFill>
        <p:spPr>
          <a:xfrm>
            <a:off x="1447800" y="2705100"/>
            <a:ext cx="15697200" cy="5672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895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Imagen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390" y="9410700"/>
            <a:ext cx="2688569" cy="2615411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7682" y="362858"/>
            <a:ext cx="13716000" cy="9886042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14058905" y="400959"/>
            <a:ext cx="3944651" cy="1255484"/>
          </a:xfrm>
          <a:prstGeom prst="rect">
            <a:avLst/>
          </a:prstGeom>
        </p:spPr>
      </p:pic>
      <p:sp>
        <p:nvSpPr>
          <p:cNvPr id="23" name="TextBox 6"/>
          <p:cNvSpPr txBox="1"/>
          <p:nvPr/>
        </p:nvSpPr>
        <p:spPr>
          <a:xfrm>
            <a:off x="4110252" y="158503"/>
            <a:ext cx="5078042" cy="141064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1000"/>
              </a:lnSpc>
            </a:pPr>
            <a:r>
              <a:rPr lang="es-MX" sz="5400" dirty="0">
                <a:latin typeface="Arial Black" panose="020B0A04020102020204" pitchFamily="34" charset="0"/>
              </a:rPr>
              <a:t>OBJETIVOS</a:t>
            </a:r>
            <a:endParaRPr lang="en-US" sz="5400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6"/>
          <p:cNvSpPr txBox="1"/>
          <p:nvPr/>
        </p:nvSpPr>
        <p:spPr>
          <a:xfrm>
            <a:off x="2576593" y="1181100"/>
            <a:ext cx="13868400" cy="166199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itchFamily="34" charset="0"/>
              </a:rPr>
              <a:t>TIPO DE INVESTIGACIÓN POBLACIÓN, MUESTRA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4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06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6187D8B0-408F-22D0-B65F-3185BE45CA5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000" b="17708"/>
          <a:stretch/>
        </p:blipFill>
        <p:spPr>
          <a:xfrm>
            <a:off x="2071685" y="3162300"/>
            <a:ext cx="14144629" cy="6077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323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/>
          <p:nvPr/>
        </p:nvSpPr>
        <p:spPr>
          <a:xfrm>
            <a:off x="1676400" y="461115"/>
            <a:ext cx="12725400" cy="135421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4400" b="1" dirty="0">
                <a:latin typeface="Arial Black" panose="020B0A04020102020204" pitchFamily="34" charset="0"/>
                <a:cs typeface="Arial" pitchFamily="34" charset="0"/>
              </a:rPr>
              <a:t>DESARROLLO DE LOS OBJETIVOS ESPECIFICOS</a:t>
            </a:r>
            <a:endParaRPr lang="es-ES" sz="4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3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08</a:t>
            </a:r>
          </a:p>
        </p:txBody>
      </p:sp>
      <p:sp>
        <p:nvSpPr>
          <p:cNvPr id="5" name="Rectángulo 4"/>
          <p:cNvSpPr/>
          <p:nvPr/>
        </p:nvSpPr>
        <p:spPr>
          <a:xfrm>
            <a:off x="609600" y="3086099"/>
            <a:ext cx="5105400" cy="4466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</a:pPr>
            <a:r>
              <a:rPr lang="es-ES" sz="24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OBJETIVO 1</a:t>
            </a:r>
          </a:p>
          <a:p>
            <a:pPr algn="ctr" fontAlgn="base">
              <a:lnSpc>
                <a:spcPct val="150000"/>
              </a:lnSpc>
            </a:pPr>
            <a:endParaRPr lang="es-ES" sz="2400" b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 fontAlgn="base">
              <a:lnSpc>
                <a:spcPct val="150000"/>
              </a:lnSpc>
            </a:pPr>
            <a:r>
              <a:rPr lang="es-ES" sz="2400" b="1" dirty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Identificar las empresas que prestan el servicio de transporte de pasajeros en la terminal de transporte del municipio de Aguachica cesar.</a:t>
            </a:r>
            <a:endParaRPr lang="en-US" sz="2400" b="1" dirty="0">
              <a:latin typeface="Arial Black" panose="020B0A040201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1869100"/>
            <a:ext cx="12268200" cy="6900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830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3"/>
          <a:stretch/>
        </p:blipFill>
        <p:spPr>
          <a:xfrm>
            <a:off x="1732337" y="1638300"/>
            <a:ext cx="13940920" cy="8041436"/>
          </a:xfrm>
          <a:prstGeom prst="rect">
            <a:avLst/>
          </a:prstGeom>
        </p:spPr>
      </p:pic>
      <p:sp>
        <p:nvSpPr>
          <p:cNvPr id="3" name="TextBox 25"/>
          <p:cNvSpPr txBox="1"/>
          <p:nvPr/>
        </p:nvSpPr>
        <p:spPr>
          <a:xfrm>
            <a:off x="8702797" y="10058572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09</a:t>
            </a:r>
          </a:p>
        </p:txBody>
      </p:sp>
    </p:spTree>
    <p:extLst>
      <p:ext uri="{BB962C8B-B14F-4D97-AF65-F5344CB8AC3E}">
        <p14:creationId xmlns:p14="http://schemas.microsoft.com/office/powerpoint/2010/main" val="2809787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1714500"/>
            <a:ext cx="13944600" cy="7843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43292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1849</TotalTime>
  <Words>370</Words>
  <Application>Microsoft Office PowerPoint</Application>
  <PresentationFormat>Personalizado</PresentationFormat>
  <Paragraphs>53</Paragraphs>
  <Slides>14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9" baseType="lpstr">
      <vt:lpstr>Arial Black</vt:lpstr>
      <vt:lpstr>Arial</vt:lpstr>
      <vt:lpstr>Calibri</vt:lpstr>
      <vt:lpstr>Agrandir Bold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PROYECTO</dc:title>
  <dc:creator>Yazmin</dc:creator>
  <cp:lastModifiedBy>KELLY</cp:lastModifiedBy>
  <cp:revision>50</cp:revision>
  <dcterms:created xsi:type="dcterms:W3CDTF">2006-08-16T00:00:00Z</dcterms:created>
  <dcterms:modified xsi:type="dcterms:W3CDTF">2023-10-18T03:23:46Z</dcterms:modified>
  <dc:identifier>DAFTPQDkLDU</dc:identifier>
</cp:coreProperties>
</file>