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2" r:id="rId2"/>
    <p:sldId id="257" r:id="rId3"/>
    <p:sldId id="263" r:id="rId4"/>
    <p:sldId id="264" r:id="rId5"/>
    <p:sldId id="258" r:id="rId6"/>
    <p:sldId id="265" r:id="rId7"/>
    <p:sldId id="266" r:id="rId8"/>
    <p:sldId id="273" r:id="rId9"/>
    <p:sldId id="274" r:id="rId10"/>
    <p:sldId id="275" r:id="rId11"/>
    <p:sldId id="276" r:id="rId12"/>
    <p:sldId id="267" r:id="rId13"/>
    <p:sldId id="277" r:id="rId14"/>
    <p:sldId id="268" r:id="rId15"/>
    <p:sldId id="269" r:id="rId16"/>
    <p:sldId id="261" r:id="rId17"/>
  </p:sldIdLst>
  <p:sldSz cx="18288000" cy="10287000"/>
  <p:notesSz cx="6858000" cy="9144000"/>
  <p:embeddedFontLst>
    <p:embeddedFont>
      <p:font typeface="Agrandir Bold" panose="020B0604020202020204" charset="0"/>
      <p:regular r:id="rId20"/>
    </p:embeddedFont>
    <p:embeddedFont>
      <p:font typeface="Arial Black" panose="020B0A04020102020204" pitchFamily="34" charset="0"/>
      <p:bold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38" d="100"/>
          <a:sy n="38" d="100"/>
        </p:scale>
        <p:origin x="10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Hoja1!$A$2:$A$7</c:f>
              <c:strCache>
                <c:ptCount val="6"/>
                <c:pt idx="0">
                  <c:v>1 a 2 Empleos</c:v>
                </c:pt>
                <c:pt idx="1">
                  <c:v>3 a 5 Empleos</c:v>
                </c:pt>
                <c:pt idx="2">
                  <c:v>6 a 9 Empleos</c:v>
                </c:pt>
                <c:pt idx="3">
                  <c:v>10 a 19 Empleos</c:v>
                </c:pt>
                <c:pt idx="4">
                  <c:v>20 a 50 Empleos</c:v>
                </c:pt>
                <c:pt idx="5">
                  <c:v>50 y Más</c:v>
                </c:pt>
              </c:strCache>
            </c:strRef>
          </c:cat>
          <c:val>
            <c:numRef>
              <c:f>Hoja1!$B$2:$B$7</c:f>
              <c:numCache>
                <c:formatCode>0.00%</c:formatCode>
                <c:ptCount val="6"/>
                <c:pt idx="0">
                  <c:v>0.59599999999999997</c:v>
                </c:pt>
                <c:pt idx="1">
                  <c:v>0.40400000000000003</c:v>
                </c:pt>
                <c:pt idx="2" formatCode="General">
                  <c:v>0</c:v>
                </c:pt>
                <c:pt idx="3" formatCode="General">
                  <c:v>0</c:v>
                </c:pt>
                <c:pt idx="4" formatCode="General">
                  <c:v>0</c:v>
                </c:pt>
                <c:pt idx="5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BF-4FA7-AB8D-91731767A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Hoja1!$A$2:$A$6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Hoja1!$B$2:$B$6</c:f>
              <c:numCache>
                <c:formatCode>0.00%</c:formatCode>
                <c:ptCount val="5"/>
                <c:pt idx="0">
                  <c:v>0.73699999999999999</c:v>
                </c:pt>
                <c:pt idx="1">
                  <c:v>0.26300000000000001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5B-4A56-A4C7-648C08357D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Hoja1!$A$2:$A$6</c:f>
              <c:strCache>
                <c:ptCount val="5"/>
                <c:pt idx="0">
                  <c:v>0 a 1 año</c:v>
                </c:pt>
                <c:pt idx="1">
                  <c:v>2 a 5 años</c:v>
                </c:pt>
                <c:pt idx="2">
                  <c:v>6 a 10 años</c:v>
                </c:pt>
                <c:pt idx="3">
                  <c:v>11 a 19 años</c:v>
                </c:pt>
                <c:pt idx="4">
                  <c:v>De 20 años y más</c:v>
                </c:pt>
              </c:strCache>
            </c:strRef>
          </c:cat>
          <c:val>
            <c:numRef>
              <c:f>Hoja1!$B$2:$B$6</c:f>
              <c:numCache>
                <c:formatCode>0.00%</c:formatCode>
                <c:ptCount val="5"/>
                <c:pt idx="0">
                  <c:v>0.42099999999999999</c:v>
                </c:pt>
                <c:pt idx="1">
                  <c:v>0.52600000000000002</c:v>
                </c:pt>
                <c:pt idx="2">
                  <c:v>1.7999999999999999E-2</c:v>
                </c:pt>
                <c:pt idx="3">
                  <c:v>1.7999999999999999E-2</c:v>
                </c:pt>
                <c:pt idx="4">
                  <c:v>1.7999999999999999E-2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BA-4482-8FCA-B126FED97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0.00%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0D-482E-879C-7186240D3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C26416-6C23-41B2-8802-82962DFA9EAF}" type="doc">
      <dgm:prSet loTypeId="urn:microsoft.com/office/officeart/2005/8/layout/lProcess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75D53C75-68FA-4EE0-8F8C-3BA2B2736D29}">
      <dgm:prSet phldrT="[Texto]"/>
      <dgm:spPr/>
      <dgm:t>
        <a:bodyPr/>
        <a:lstStyle/>
        <a:p>
          <a:r>
            <a:rPr lang="es-CO" dirty="0"/>
            <a:t>Causas</a:t>
          </a:r>
        </a:p>
      </dgm:t>
    </dgm:pt>
    <dgm:pt modelId="{8F7DAABB-AD74-494D-9C63-0E7FDD8D7FCD}" type="parTrans" cxnId="{629AC34B-203E-4633-91F6-071666FE0D5F}">
      <dgm:prSet/>
      <dgm:spPr/>
      <dgm:t>
        <a:bodyPr/>
        <a:lstStyle/>
        <a:p>
          <a:endParaRPr lang="es-CO"/>
        </a:p>
      </dgm:t>
    </dgm:pt>
    <dgm:pt modelId="{8317BA09-0F58-4FE7-8C4E-8BDE5A49EF5B}" type="sibTrans" cxnId="{629AC34B-203E-4633-91F6-071666FE0D5F}">
      <dgm:prSet/>
      <dgm:spPr/>
      <dgm:t>
        <a:bodyPr/>
        <a:lstStyle/>
        <a:p>
          <a:endParaRPr lang="es-CO"/>
        </a:p>
      </dgm:t>
    </dgm:pt>
    <dgm:pt modelId="{BAF782CF-9B0F-447C-8917-71E97AE22FAE}">
      <dgm:prSet phldrT="[Texto]"/>
      <dgm:spPr/>
      <dgm:t>
        <a:bodyPr/>
        <a:lstStyle/>
        <a:p>
          <a:r>
            <a:rPr lang="es-CO" dirty="0"/>
            <a:t>Cambio sociocultural y necesidad económica</a:t>
          </a:r>
        </a:p>
      </dgm:t>
    </dgm:pt>
    <dgm:pt modelId="{975E7855-A97B-4F56-84B5-B0C56D6C5A1C}" type="parTrans" cxnId="{64363ABB-38A9-4E24-BC8A-A3CC151279C2}">
      <dgm:prSet/>
      <dgm:spPr/>
      <dgm:t>
        <a:bodyPr/>
        <a:lstStyle/>
        <a:p>
          <a:endParaRPr lang="es-CO"/>
        </a:p>
      </dgm:t>
    </dgm:pt>
    <dgm:pt modelId="{08975A40-F442-4855-B162-AB5E46FD1285}" type="sibTrans" cxnId="{64363ABB-38A9-4E24-BC8A-A3CC151279C2}">
      <dgm:prSet/>
      <dgm:spPr/>
      <dgm:t>
        <a:bodyPr/>
        <a:lstStyle/>
        <a:p>
          <a:endParaRPr lang="es-CO"/>
        </a:p>
      </dgm:t>
    </dgm:pt>
    <dgm:pt modelId="{9C81C8FE-0DFE-4178-8D92-71DD6A800811}">
      <dgm:prSet phldrT="[Texto]"/>
      <dgm:spPr/>
      <dgm:t>
        <a:bodyPr/>
        <a:lstStyle/>
        <a:p>
          <a:r>
            <a:rPr lang="es-CO" dirty="0"/>
            <a:t>Desafíos y estereotipos, falta de apoyo institucional</a:t>
          </a:r>
        </a:p>
      </dgm:t>
    </dgm:pt>
    <dgm:pt modelId="{91392B5E-3A3B-47A0-9CBF-7291EBD57610}" type="parTrans" cxnId="{4F371392-F46C-4250-9DC1-8A0D1335CDD2}">
      <dgm:prSet/>
      <dgm:spPr/>
      <dgm:t>
        <a:bodyPr/>
        <a:lstStyle/>
        <a:p>
          <a:endParaRPr lang="es-CO"/>
        </a:p>
      </dgm:t>
    </dgm:pt>
    <dgm:pt modelId="{9035657E-ADE7-4226-B51D-599B4C041B7A}" type="sibTrans" cxnId="{4F371392-F46C-4250-9DC1-8A0D1335CDD2}">
      <dgm:prSet/>
      <dgm:spPr/>
      <dgm:t>
        <a:bodyPr/>
        <a:lstStyle/>
        <a:p>
          <a:endParaRPr lang="es-CO"/>
        </a:p>
      </dgm:t>
    </dgm:pt>
    <dgm:pt modelId="{D0C4674A-AC79-4194-886B-06CBA4C205C9}">
      <dgm:prSet phldrT="[Texto]"/>
      <dgm:spPr/>
      <dgm:t>
        <a:bodyPr/>
        <a:lstStyle/>
        <a:p>
          <a:r>
            <a:rPr lang="es-CO" dirty="0"/>
            <a:t>Pronóstico</a:t>
          </a:r>
        </a:p>
      </dgm:t>
    </dgm:pt>
    <dgm:pt modelId="{B9A27D1C-EBFC-43B9-9E99-F89F59FAA400}" type="parTrans" cxnId="{90B9A29F-1711-4060-9DF1-BD9F25E7B9D8}">
      <dgm:prSet/>
      <dgm:spPr/>
      <dgm:t>
        <a:bodyPr/>
        <a:lstStyle/>
        <a:p>
          <a:endParaRPr lang="es-CO"/>
        </a:p>
      </dgm:t>
    </dgm:pt>
    <dgm:pt modelId="{900CC35F-B3B4-47AD-8400-02E07A399F85}" type="sibTrans" cxnId="{90B9A29F-1711-4060-9DF1-BD9F25E7B9D8}">
      <dgm:prSet/>
      <dgm:spPr/>
      <dgm:t>
        <a:bodyPr/>
        <a:lstStyle/>
        <a:p>
          <a:endParaRPr lang="es-CO"/>
        </a:p>
      </dgm:t>
    </dgm:pt>
    <dgm:pt modelId="{DAF594DF-BAD6-4298-ACD4-07A345B09C73}">
      <dgm:prSet phldrT="[Texto]"/>
      <dgm:spPr/>
      <dgm:t>
        <a:bodyPr/>
        <a:lstStyle/>
        <a:p>
          <a:r>
            <a:rPr lang="es-CO" dirty="0"/>
            <a:t>Impacto económico y social positivo</a:t>
          </a:r>
        </a:p>
      </dgm:t>
    </dgm:pt>
    <dgm:pt modelId="{6A850606-BDB6-4993-8A79-B37FC8D1FF28}" type="parTrans" cxnId="{93355827-CE66-4760-9766-EFF71855BDFA}">
      <dgm:prSet/>
      <dgm:spPr/>
      <dgm:t>
        <a:bodyPr/>
        <a:lstStyle/>
        <a:p>
          <a:endParaRPr lang="es-CO"/>
        </a:p>
      </dgm:t>
    </dgm:pt>
    <dgm:pt modelId="{E8B404F7-9274-422D-B33A-396CA897D5A6}" type="sibTrans" cxnId="{93355827-CE66-4760-9766-EFF71855BDFA}">
      <dgm:prSet/>
      <dgm:spPr/>
      <dgm:t>
        <a:bodyPr/>
        <a:lstStyle/>
        <a:p>
          <a:endParaRPr lang="es-CO"/>
        </a:p>
      </dgm:t>
    </dgm:pt>
    <dgm:pt modelId="{21B2B7F4-146B-447F-8F51-DB78F5031643}">
      <dgm:prSet phldrT="[Texto]"/>
      <dgm:spPr/>
      <dgm:t>
        <a:bodyPr/>
        <a:lstStyle/>
        <a:p>
          <a:r>
            <a:rPr lang="es-CO" dirty="0"/>
            <a:t>Mayor visibilidad y reconocimiento</a:t>
          </a:r>
        </a:p>
      </dgm:t>
    </dgm:pt>
    <dgm:pt modelId="{459B2777-F470-4E9E-B0D0-AC93242DA26C}" type="parTrans" cxnId="{3E952817-D992-4160-AF6C-D97C6C7490A5}">
      <dgm:prSet/>
      <dgm:spPr/>
      <dgm:t>
        <a:bodyPr/>
        <a:lstStyle/>
        <a:p>
          <a:endParaRPr lang="es-CO"/>
        </a:p>
      </dgm:t>
    </dgm:pt>
    <dgm:pt modelId="{901CBA5E-B2FB-493B-B5AF-8FFB54347C41}" type="sibTrans" cxnId="{3E952817-D992-4160-AF6C-D97C6C7490A5}">
      <dgm:prSet/>
      <dgm:spPr/>
      <dgm:t>
        <a:bodyPr/>
        <a:lstStyle/>
        <a:p>
          <a:endParaRPr lang="es-CO"/>
        </a:p>
      </dgm:t>
    </dgm:pt>
    <dgm:pt modelId="{5A6926D2-DAD3-4745-B928-86973812CFEB}">
      <dgm:prSet phldrT="[Texto]"/>
      <dgm:spPr/>
      <dgm:t>
        <a:bodyPr/>
        <a:lstStyle/>
        <a:p>
          <a:r>
            <a:rPr lang="es-CO" dirty="0"/>
            <a:t>Control de pronóstico</a:t>
          </a:r>
        </a:p>
      </dgm:t>
    </dgm:pt>
    <dgm:pt modelId="{84DEBE71-4DA2-4134-92CE-58727AB93206}" type="parTrans" cxnId="{7FE1E866-5E62-4792-B94E-5F3944656252}">
      <dgm:prSet/>
      <dgm:spPr/>
      <dgm:t>
        <a:bodyPr/>
        <a:lstStyle/>
        <a:p>
          <a:endParaRPr lang="es-CO"/>
        </a:p>
      </dgm:t>
    </dgm:pt>
    <dgm:pt modelId="{877CC841-E01E-46B1-8D21-1D5188529DD5}" type="sibTrans" cxnId="{7FE1E866-5E62-4792-B94E-5F3944656252}">
      <dgm:prSet/>
      <dgm:spPr/>
      <dgm:t>
        <a:bodyPr/>
        <a:lstStyle/>
        <a:p>
          <a:endParaRPr lang="es-CO"/>
        </a:p>
      </dgm:t>
    </dgm:pt>
    <dgm:pt modelId="{9C280285-1A19-4238-A395-59F9A5A6CA48}">
      <dgm:prSet phldrT="[Texto]"/>
      <dgm:spPr/>
      <dgm:t>
        <a:bodyPr/>
        <a:lstStyle/>
        <a:p>
          <a:r>
            <a:rPr lang="es-CO" dirty="0"/>
            <a:t>Fortalecimiento de programas de apoyo, investigación y datos</a:t>
          </a:r>
        </a:p>
      </dgm:t>
    </dgm:pt>
    <dgm:pt modelId="{D8B30E6F-16AC-445E-9877-6B4E78C47699}" type="parTrans" cxnId="{279F1E25-A4B9-4B04-B870-85E739605779}">
      <dgm:prSet/>
      <dgm:spPr/>
      <dgm:t>
        <a:bodyPr/>
        <a:lstStyle/>
        <a:p>
          <a:endParaRPr lang="es-CO"/>
        </a:p>
      </dgm:t>
    </dgm:pt>
    <dgm:pt modelId="{518A406C-5F48-4A43-A26B-6505623EB9CC}" type="sibTrans" cxnId="{279F1E25-A4B9-4B04-B870-85E739605779}">
      <dgm:prSet/>
      <dgm:spPr/>
      <dgm:t>
        <a:bodyPr/>
        <a:lstStyle/>
        <a:p>
          <a:endParaRPr lang="es-CO"/>
        </a:p>
      </dgm:t>
    </dgm:pt>
    <dgm:pt modelId="{AC3E8753-731F-4C2E-B7FF-EA4DEB9BA23B}">
      <dgm:prSet phldrT="[Texto]"/>
      <dgm:spPr/>
      <dgm:t>
        <a:bodyPr/>
        <a:lstStyle/>
        <a:p>
          <a:r>
            <a:rPr lang="es-CO" dirty="0"/>
            <a:t>Educación y concientización, Creación de redes de apoyo</a:t>
          </a:r>
        </a:p>
      </dgm:t>
    </dgm:pt>
    <dgm:pt modelId="{9F87E42F-3B49-4852-B895-99FABA18FE01}" type="parTrans" cxnId="{066E7FB4-42C4-412B-B274-2D7393B12311}">
      <dgm:prSet/>
      <dgm:spPr/>
      <dgm:t>
        <a:bodyPr/>
        <a:lstStyle/>
        <a:p>
          <a:endParaRPr lang="es-CO"/>
        </a:p>
      </dgm:t>
    </dgm:pt>
    <dgm:pt modelId="{27321889-7B3C-45CE-A8B4-E95B82BD337F}" type="sibTrans" cxnId="{066E7FB4-42C4-412B-B274-2D7393B12311}">
      <dgm:prSet/>
      <dgm:spPr/>
      <dgm:t>
        <a:bodyPr/>
        <a:lstStyle/>
        <a:p>
          <a:endParaRPr lang="es-CO"/>
        </a:p>
      </dgm:t>
    </dgm:pt>
    <dgm:pt modelId="{667812AE-DA65-4FFD-8AF0-EEFB05078A0D}" type="pres">
      <dgm:prSet presAssocID="{B3C26416-6C23-41B2-8802-82962DFA9EAF}" presName="theList" presStyleCnt="0">
        <dgm:presLayoutVars>
          <dgm:dir/>
          <dgm:animLvl val="lvl"/>
          <dgm:resizeHandles val="exact"/>
        </dgm:presLayoutVars>
      </dgm:prSet>
      <dgm:spPr/>
    </dgm:pt>
    <dgm:pt modelId="{D4013267-ED1E-4508-9615-5D09E4FA3B29}" type="pres">
      <dgm:prSet presAssocID="{75D53C75-68FA-4EE0-8F8C-3BA2B2736D29}" presName="compNode" presStyleCnt="0"/>
      <dgm:spPr/>
    </dgm:pt>
    <dgm:pt modelId="{3924A07C-79B7-4CAA-A2E8-15911D6B4D94}" type="pres">
      <dgm:prSet presAssocID="{75D53C75-68FA-4EE0-8F8C-3BA2B2736D29}" presName="aNode" presStyleLbl="bgShp" presStyleIdx="0" presStyleCnt="3"/>
      <dgm:spPr/>
    </dgm:pt>
    <dgm:pt modelId="{36EAB4E4-AE53-42C5-BF2A-BBA06433F0C6}" type="pres">
      <dgm:prSet presAssocID="{75D53C75-68FA-4EE0-8F8C-3BA2B2736D29}" presName="textNode" presStyleLbl="bgShp" presStyleIdx="0" presStyleCnt="3"/>
      <dgm:spPr/>
    </dgm:pt>
    <dgm:pt modelId="{907E37C8-D7F0-4810-8621-CAFF527EAC9A}" type="pres">
      <dgm:prSet presAssocID="{75D53C75-68FA-4EE0-8F8C-3BA2B2736D29}" presName="compChildNode" presStyleCnt="0"/>
      <dgm:spPr/>
    </dgm:pt>
    <dgm:pt modelId="{E2563488-3D2A-4D65-89D8-82C341F8A0D4}" type="pres">
      <dgm:prSet presAssocID="{75D53C75-68FA-4EE0-8F8C-3BA2B2736D29}" presName="theInnerList" presStyleCnt="0"/>
      <dgm:spPr/>
    </dgm:pt>
    <dgm:pt modelId="{F1521D6F-CAF8-4A9A-A76C-C71FD315EFD1}" type="pres">
      <dgm:prSet presAssocID="{BAF782CF-9B0F-447C-8917-71E97AE22FAE}" presName="childNode" presStyleLbl="node1" presStyleIdx="0" presStyleCnt="6">
        <dgm:presLayoutVars>
          <dgm:bulletEnabled val="1"/>
        </dgm:presLayoutVars>
      </dgm:prSet>
      <dgm:spPr/>
    </dgm:pt>
    <dgm:pt modelId="{1A1B1284-C154-4412-BDED-6DBFB0F450FB}" type="pres">
      <dgm:prSet presAssocID="{BAF782CF-9B0F-447C-8917-71E97AE22FAE}" presName="aSpace2" presStyleCnt="0"/>
      <dgm:spPr/>
    </dgm:pt>
    <dgm:pt modelId="{773405D7-7A58-4EF5-B51C-E86F4A2D2383}" type="pres">
      <dgm:prSet presAssocID="{9C81C8FE-0DFE-4178-8D92-71DD6A800811}" presName="childNode" presStyleLbl="node1" presStyleIdx="1" presStyleCnt="6">
        <dgm:presLayoutVars>
          <dgm:bulletEnabled val="1"/>
        </dgm:presLayoutVars>
      </dgm:prSet>
      <dgm:spPr/>
    </dgm:pt>
    <dgm:pt modelId="{0C75EC5A-0942-49D9-95C9-79CCAFA7B883}" type="pres">
      <dgm:prSet presAssocID="{75D53C75-68FA-4EE0-8F8C-3BA2B2736D29}" presName="aSpace" presStyleCnt="0"/>
      <dgm:spPr/>
    </dgm:pt>
    <dgm:pt modelId="{576EE83F-E736-4581-9D07-CAD63E76D825}" type="pres">
      <dgm:prSet presAssocID="{D0C4674A-AC79-4194-886B-06CBA4C205C9}" presName="compNode" presStyleCnt="0"/>
      <dgm:spPr/>
    </dgm:pt>
    <dgm:pt modelId="{41AE39B7-6AD8-40E1-9CAC-BA159AFED567}" type="pres">
      <dgm:prSet presAssocID="{D0C4674A-AC79-4194-886B-06CBA4C205C9}" presName="aNode" presStyleLbl="bgShp" presStyleIdx="1" presStyleCnt="3"/>
      <dgm:spPr/>
    </dgm:pt>
    <dgm:pt modelId="{F4792784-83CB-4CAB-88C2-CDEB7C9754BD}" type="pres">
      <dgm:prSet presAssocID="{D0C4674A-AC79-4194-886B-06CBA4C205C9}" presName="textNode" presStyleLbl="bgShp" presStyleIdx="1" presStyleCnt="3"/>
      <dgm:spPr/>
    </dgm:pt>
    <dgm:pt modelId="{3920EF6C-CCB2-44A1-A772-7CFCB38AB5BE}" type="pres">
      <dgm:prSet presAssocID="{D0C4674A-AC79-4194-886B-06CBA4C205C9}" presName="compChildNode" presStyleCnt="0"/>
      <dgm:spPr/>
    </dgm:pt>
    <dgm:pt modelId="{9675BC87-88CB-482D-8D90-A8FC3575E64C}" type="pres">
      <dgm:prSet presAssocID="{D0C4674A-AC79-4194-886B-06CBA4C205C9}" presName="theInnerList" presStyleCnt="0"/>
      <dgm:spPr/>
    </dgm:pt>
    <dgm:pt modelId="{3CC66E43-D80E-4D21-9290-A69246C1E3B7}" type="pres">
      <dgm:prSet presAssocID="{DAF594DF-BAD6-4298-ACD4-07A345B09C73}" presName="childNode" presStyleLbl="node1" presStyleIdx="2" presStyleCnt="6">
        <dgm:presLayoutVars>
          <dgm:bulletEnabled val="1"/>
        </dgm:presLayoutVars>
      </dgm:prSet>
      <dgm:spPr/>
    </dgm:pt>
    <dgm:pt modelId="{9A8343FF-8006-4D07-BCBE-D1C7985D4628}" type="pres">
      <dgm:prSet presAssocID="{DAF594DF-BAD6-4298-ACD4-07A345B09C73}" presName="aSpace2" presStyleCnt="0"/>
      <dgm:spPr/>
    </dgm:pt>
    <dgm:pt modelId="{648714FA-399C-441C-A09E-7FD825DB77DB}" type="pres">
      <dgm:prSet presAssocID="{21B2B7F4-146B-447F-8F51-DB78F5031643}" presName="childNode" presStyleLbl="node1" presStyleIdx="3" presStyleCnt="6">
        <dgm:presLayoutVars>
          <dgm:bulletEnabled val="1"/>
        </dgm:presLayoutVars>
      </dgm:prSet>
      <dgm:spPr/>
    </dgm:pt>
    <dgm:pt modelId="{105530D6-55BB-44FA-A41D-3DBA49D422B1}" type="pres">
      <dgm:prSet presAssocID="{D0C4674A-AC79-4194-886B-06CBA4C205C9}" presName="aSpace" presStyleCnt="0"/>
      <dgm:spPr/>
    </dgm:pt>
    <dgm:pt modelId="{832978BC-1083-4568-ABE2-6E7DA7CBB21B}" type="pres">
      <dgm:prSet presAssocID="{5A6926D2-DAD3-4745-B928-86973812CFEB}" presName="compNode" presStyleCnt="0"/>
      <dgm:spPr/>
    </dgm:pt>
    <dgm:pt modelId="{9E1C5A25-4302-4E50-84D2-CA27A0673377}" type="pres">
      <dgm:prSet presAssocID="{5A6926D2-DAD3-4745-B928-86973812CFEB}" presName="aNode" presStyleLbl="bgShp" presStyleIdx="2" presStyleCnt="3"/>
      <dgm:spPr/>
    </dgm:pt>
    <dgm:pt modelId="{53632A4C-293A-424C-AB7B-B0CB3AD0A615}" type="pres">
      <dgm:prSet presAssocID="{5A6926D2-DAD3-4745-B928-86973812CFEB}" presName="textNode" presStyleLbl="bgShp" presStyleIdx="2" presStyleCnt="3"/>
      <dgm:spPr/>
    </dgm:pt>
    <dgm:pt modelId="{A5692E99-F1AD-47DC-9F51-44921BB60B8D}" type="pres">
      <dgm:prSet presAssocID="{5A6926D2-DAD3-4745-B928-86973812CFEB}" presName="compChildNode" presStyleCnt="0"/>
      <dgm:spPr/>
    </dgm:pt>
    <dgm:pt modelId="{1075DDD3-BA23-48F8-96D4-10DE3C47A594}" type="pres">
      <dgm:prSet presAssocID="{5A6926D2-DAD3-4745-B928-86973812CFEB}" presName="theInnerList" presStyleCnt="0"/>
      <dgm:spPr/>
    </dgm:pt>
    <dgm:pt modelId="{4326C62A-EDC2-42E8-82D8-106B5A131D40}" type="pres">
      <dgm:prSet presAssocID="{9C280285-1A19-4238-A395-59F9A5A6CA48}" presName="childNode" presStyleLbl="node1" presStyleIdx="4" presStyleCnt="6">
        <dgm:presLayoutVars>
          <dgm:bulletEnabled val="1"/>
        </dgm:presLayoutVars>
      </dgm:prSet>
      <dgm:spPr/>
    </dgm:pt>
    <dgm:pt modelId="{265D26AE-576C-416C-B4EB-A241811D58D1}" type="pres">
      <dgm:prSet presAssocID="{9C280285-1A19-4238-A395-59F9A5A6CA48}" presName="aSpace2" presStyleCnt="0"/>
      <dgm:spPr/>
    </dgm:pt>
    <dgm:pt modelId="{66945433-E381-42DC-BB6E-3FC2809812E0}" type="pres">
      <dgm:prSet presAssocID="{AC3E8753-731F-4C2E-B7FF-EA4DEB9BA23B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2C5BFF00-1097-442E-BD77-DFE7089A21C9}" type="presOf" srcId="{DAF594DF-BAD6-4298-ACD4-07A345B09C73}" destId="{3CC66E43-D80E-4D21-9290-A69246C1E3B7}" srcOrd="0" destOrd="0" presId="urn:microsoft.com/office/officeart/2005/8/layout/lProcess2"/>
    <dgm:cxn modelId="{2C5BBE16-0DA3-4ACB-8A5C-5C4CD3ADAC7A}" type="presOf" srcId="{75D53C75-68FA-4EE0-8F8C-3BA2B2736D29}" destId="{36EAB4E4-AE53-42C5-BF2A-BBA06433F0C6}" srcOrd="1" destOrd="0" presId="urn:microsoft.com/office/officeart/2005/8/layout/lProcess2"/>
    <dgm:cxn modelId="{3E952817-D992-4160-AF6C-D97C6C7490A5}" srcId="{D0C4674A-AC79-4194-886B-06CBA4C205C9}" destId="{21B2B7F4-146B-447F-8F51-DB78F5031643}" srcOrd="1" destOrd="0" parTransId="{459B2777-F470-4E9E-B0D0-AC93242DA26C}" sibTransId="{901CBA5E-B2FB-493B-B5AF-8FFB54347C41}"/>
    <dgm:cxn modelId="{7420A319-4939-4713-8F7F-62984F6EF759}" type="presOf" srcId="{D0C4674A-AC79-4194-886B-06CBA4C205C9}" destId="{F4792784-83CB-4CAB-88C2-CDEB7C9754BD}" srcOrd="1" destOrd="0" presId="urn:microsoft.com/office/officeart/2005/8/layout/lProcess2"/>
    <dgm:cxn modelId="{279F1E25-A4B9-4B04-B870-85E739605779}" srcId="{5A6926D2-DAD3-4745-B928-86973812CFEB}" destId="{9C280285-1A19-4238-A395-59F9A5A6CA48}" srcOrd="0" destOrd="0" parTransId="{D8B30E6F-16AC-445E-9877-6B4E78C47699}" sibTransId="{518A406C-5F48-4A43-A26B-6505623EB9CC}"/>
    <dgm:cxn modelId="{93355827-CE66-4760-9766-EFF71855BDFA}" srcId="{D0C4674A-AC79-4194-886B-06CBA4C205C9}" destId="{DAF594DF-BAD6-4298-ACD4-07A345B09C73}" srcOrd="0" destOrd="0" parTransId="{6A850606-BDB6-4993-8A79-B37FC8D1FF28}" sibTransId="{E8B404F7-9274-422D-B33A-396CA897D5A6}"/>
    <dgm:cxn modelId="{464CE334-1223-4183-BACB-A8803B2A814B}" type="presOf" srcId="{BAF782CF-9B0F-447C-8917-71E97AE22FAE}" destId="{F1521D6F-CAF8-4A9A-A76C-C71FD315EFD1}" srcOrd="0" destOrd="0" presId="urn:microsoft.com/office/officeart/2005/8/layout/lProcess2"/>
    <dgm:cxn modelId="{F68A4838-2F3B-4960-ABB7-C311DE883E59}" type="presOf" srcId="{21B2B7F4-146B-447F-8F51-DB78F5031643}" destId="{648714FA-399C-441C-A09E-7FD825DB77DB}" srcOrd="0" destOrd="0" presId="urn:microsoft.com/office/officeart/2005/8/layout/lProcess2"/>
    <dgm:cxn modelId="{02586063-9B34-4EB3-8970-6D554C3590C7}" type="presOf" srcId="{AC3E8753-731F-4C2E-B7FF-EA4DEB9BA23B}" destId="{66945433-E381-42DC-BB6E-3FC2809812E0}" srcOrd="0" destOrd="0" presId="urn:microsoft.com/office/officeart/2005/8/layout/lProcess2"/>
    <dgm:cxn modelId="{7FE1E866-5E62-4792-B94E-5F3944656252}" srcId="{B3C26416-6C23-41B2-8802-82962DFA9EAF}" destId="{5A6926D2-DAD3-4745-B928-86973812CFEB}" srcOrd="2" destOrd="0" parTransId="{84DEBE71-4DA2-4134-92CE-58727AB93206}" sibTransId="{877CC841-E01E-46B1-8D21-1D5188529DD5}"/>
    <dgm:cxn modelId="{629AC34B-203E-4633-91F6-071666FE0D5F}" srcId="{B3C26416-6C23-41B2-8802-82962DFA9EAF}" destId="{75D53C75-68FA-4EE0-8F8C-3BA2B2736D29}" srcOrd="0" destOrd="0" parTransId="{8F7DAABB-AD74-494D-9C63-0E7FDD8D7FCD}" sibTransId="{8317BA09-0F58-4FE7-8C4E-8BDE5A49EF5B}"/>
    <dgm:cxn modelId="{4108D082-F2D9-41F1-B1EF-7F8305D81C9D}" type="presOf" srcId="{75D53C75-68FA-4EE0-8F8C-3BA2B2736D29}" destId="{3924A07C-79B7-4CAA-A2E8-15911D6B4D94}" srcOrd="0" destOrd="0" presId="urn:microsoft.com/office/officeart/2005/8/layout/lProcess2"/>
    <dgm:cxn modelId="{4F371392-F46C-4250-9DC1-8A0D1335CDD2}" srcId="{75D53C75-68FA-4EE0-8F8C-3BA2B2736D29}" destId="{9C81C8FE-0DFE-4178-8D92-71DD6A800811}" srcOrd="1" destOrd="0" parTransId="{91392B5E-3A3B-47A0-9CBF-7291EBD57610}" sibTransId="{9035657E-ADE7-4226-B51D-599B4C041B7A}"/>
    <dgm:cxn modelId="{97A66298-4B96-4D7D-8AFF-B9A9DA4297EC}" type="presOf" srcId="{5A6926D2-DAD3-4745-B928-86973812CFEB}" destId="{53632A4C-293A-424C-AB7B-B0CB3AD0A615}" srcOrd="1" destOrd="0" presId="urn:microsoft.com/office/officeart/2005/8/layout/lProcess2"/>
    <dgm:cxn modelId="{53C8EC9B-9EB5-40BE-AA7F-CEFB2583729A}" type="presOf" srcId="{9C280285-1A19-4238-A395-59F9A5A6CA48}" destId="{4326C62A-EDC2-42E8-82D8-106B5A131D40}" srcOrd="0" destOrd="0" presId="urn:microsoft.com/office/officeart/2005/8/layout/lProcess2"/>
    <dgm:cxn modelId="{90B9A29F-1711-4060-9DF1-BD9F25E7B9D8}" srcId="{B3C26416-6C23-41B2-8802-82962DFA9EAF}" destId="{D0C4674A-AC79-4194-886B-06CBA4C205C9}" srcOrd="1" destOrd="0" parTransId="{B9A27D1C-EBFC-43B9-9E99-F89F59FAA400}" sibTransId="{900CC35F-B3B4-47AD-8400-02E07A399F85}"/>
    <dgm:cxn modelId="{066E7FB4-42C4-412B-B274-2D7393B12311}" srcId="{5A6926D2-DAD3-4745-B928-86973812CFEB}" destId="{AC3E8753-731F-4C2E-B7FF-EA4DEB9BA23B}" srcOrd="1" destOrd="0" parTransId="{9F87E42F-3B49-4852-B895-99FABA18FE01}" sibTransId="{27321889-7B3C-45CE-A8B4-E95B82BD337F}"/>
    <dgm:cxn modelId="{64363ABB-38A9-4E24-BC8A-A3CC151279C2}" srcId="{75D53C75-68FA-4EE0-8F8C-3BA2B2736D29}" destId="{BAF782CF-9B0F-447C-8917-71E97AE22FAE}" srcOrd="0" destOrd="0" parTransId="{975E7855-A97B-4F56-84B5-B0C56D6C5A1C}" sibTransId="{08975A40-F442-4855-B162-AB5E46FD1285}"/>
    <dgm:cxn modelId="{A1727CE5-F130-494D-AE98-5A80A7B7B112}" type="presOf" srcId="{B3C26416-6C23-41B2-8802-82962DFA9EAF}" destId="{667812AE-DA65-4FFD-8AF0-EEFB05078A0D}" srcOrd="0" destOrd="0" presId="urn:microsoft.com/office/officeart/2005/8/layout/lProcess2"/>
    <dgm:cxn modelId="{EE2337E6-62EC-4EC9-9F80-E17E385C7F4F}" type="presOf" srcId="{D0C4674A-AC79-4194-886B-06CBA4C205C9}" destId="{41AE39B7-6AD8-40E1-9CAC-BA159AFED567}" srcOrd="0" destOrd="0" presId="urn:microsoft.com/office/officeart/2005/8/layout/lProcess2"/>
    <dgm:cxn modelId="{EA4A19F6-F850-4C27-9424-4DBC5C1FABC8}" type="presOf" srcId="{5A6926D2-DAD3-4745-B928-86973812CFEB}" destId="{9E1C5A25-4302-4E50-84D2-CA27A0673377}" srcOrd="0" destOrd="0" presId="urn:microsoft.com/office/officeart/2005/8/layout/lProcess2"/>
    <dgm:cxn modelId="{128651FB-AF2D-4258-9D29-E04E54996168}" type="presOf" srcId="{9C81C8FE-0DFE-4178-8D92-71DD6A800811}" destId="{773405D7-7A58-4EF5-B51C-E86F4A2D2383}" srcOrd="0" destOrd="0" presId="urn:microsoft.com/office/officeart/2005/8/layout/lProcess2"/>
    <dgm:cxn modelId="{EA7EC99B-FCDB-4FD6-8736-25A1B3D4657C}" type="presParOf" srcId="{667812AE-DA65-4FFD-8AF0-EEFB05078A0D}" destId="{D4013267-ED1E-4508-9615-5D09E4FA3B29}" srcOrd="0" destOrd="0" presId="urn:microsoft.com/office/officeart/2005/8/layout/lProcess2"/>
    <dgm:cxn modelId="{7CDFE58A-43F9-40DB-AB0D-BA73AA901B84}" type="presParOf" srcId="{D4013267-ED1E-4508-9615-5D09E4FA3B29}" destId="{3924A07C-79B7-4CAA-A2E8-15911D6B4D94}" srcOrd="0" destOrd="0" presId="urn:microsoft.com/office/officeart/2005/8/layout/lProcess2"/>
    <dgm:cxn modelId="{DF8DAE12-10B9-4D7B-B46D-D1D16630D573}" type="presParOf" srcId="{D4013267-ED1E-4508-9615-5D09E4FA3B29}" destId="{36EAB4E4-AE53-42C5-BF2A-BBA06433F0C6}" srcOrd="1" destOrd="0" presId="urn:microsoft.com/office/officeart/2005/8/layout/lProcess2"/>
    <dgm:cxn modelId="{284BFEF0-B22A-47C7-918C-393F901273CB}" type="presParOf" srcId="{D4013267-ED1E-4508-9615-5D09E4FA3B29}" destId="{907E37C8-D7F0-4810-8621-CAFF527EAC9A}" srcOrd="2" destOrd="0" presId="urn:microsoft.com/office/officeart/2005/8/layout/lProcess2"/>
    <dgm:cxn modelId="{CC32AEDE-34FA-46D8-B93F-BA46778E7C0A}" type="presParOf" srcId="{907E37C8-D7F0-4810-8621-CAFF527EAC9A}" destId="{E2563488-3D2A-4D65-89D8-82C341F8A0D4}" srcOrd="0" destOrd="0" presId="urn:microsoft.com/office/officeart/2005/8/layout/lProcess2"/>
    <dgm:cxn modelId="{0CC16A57-94A3-41E7-9E13-AECB2BFF7F68}" type="presParOf" srcId="{E2563488-3D2A-4D65-89D8-82C341F8A0D4}" destId="{F1521D6F-CAF8-4A9A-A76C-C71FD315EFD1}" srcOrd="0" destOrd="0" presId="urn:microsoft.com/office/officeart/2005/8/layout/lProcess2"/>
    <dgm:cxn modelId="{79BDF70D-45D3-4A06-818B-5BD39D355B0F}" type="presParOf" srcId="{E2563488-3D2A-4D65-89D8-82C341F8A0D4}" destId="{1A1B1284-C154-4412-BDED-6DBFB0F450FB}" srcOrd="1" destOrd="0" presId="urn:microsoft.com/office/officeart/2005/8/layout/lProcess2"/>
    <dgm:cxn modelId="{2BEA7EC1-40C4-46CF-9D07-A41072DA7733}" type="presParOf" srcId="{E2563488-3D2A-4D65-89D8-82C341F8A0D4}" destId="{773405D7-7A58-4EF5-B51C-E86F4A2D2383}" srcOrd="2" destOrd="0" presId="urn:microsoft.com/office/officeart/2005/8/layout/lProcess2"/>
    <dgm:cxn modelId="{C707C6A8-8BF8-48C4-9582-11DAA6092CED}" type="presParOf" srcId="{667812AE-DA65-4FFD-8AF0-EEFB05078A0D}" destId="{0C75EC5A-0942-49D9-95C9-79CCAFA7B883}" srcOrd="1" destOrd="0" presId="urn:microsoft.com/office/officeart/2005/8/layout/lProcess2"/>
    <dgm:cxn modelId="{78545B15-98F0-4E2F-B949-8F9B05E73206}" type="presParOf" srcId="{667812AE-DA65-4FFD-8AF0-EEFB05078A0D}" destId="{576EE83F-E736-4581-9D07-CAD63E76D825}" srcOrd="2" destOrd="0" presId="urn:microsoft.com/office/officeart/2005/8/layout/lProcess2"/>
    <dgm:cxn modelId="{93B23CC9-FF94-4EC5-88F8-932C057E6DA6}" type="presParOf" srcId="{576EE83F-E736-4581-9D07-CAD63E76D825}" destId="{41AE39B7-6AD8-40E1-9CAC-BA159AFED567}" srcOrd="0" destOrd="0" presId="urn:microsoft.com/office/officeart/2005/8/layout/lProcess2"/>
    <dgm:cxn modelId="{91D6C050-6260-42F0-8CF2-E4269428A3C8}" type="presParOf" srcId="{576EE83F-E736-4581-9D07-CAD63E76D825}" destId="{F4792784-83CB-4CAB-88C2-CDEB7C9754BD}" srcOrd="1" destOrd="0" presId="urn:microsoft.com/office/officeart/2005/8/layout/lProcess2"/>
    <dgm:cxn modelId="{01AF6A24-7611-4990-A9B9-565E0800C639}" type="presParOf" srcId="{576EE83F-E736-4581-9D07-CAD63E76D825}" destId="{3920EF6C-CCB2-44A1-A772-7CFCB38AB5BE}" srcOrd="2" destOrd="0" presId="urn:microsoft.com/office/officeart/2005/8/layout/lProcess2"/>
    <dgm:cxn modelId="{C36A3B67-6DFE-4378-B24A-E08AA99CE6D6}" type="presParOf" srcId="{3920EF6C-CCB2-44A1-A772-7CFCB38AB5BE}" destId="{9675BC87-88CB-482D-8D90-A8FC3575E64C}" srcOrd="0" destOrd="0" presId="urn:microsoft.com/office/officeart/2005/8/layout/lProcess2"/>
    <dgm:cxn modelId="{C5AF4106-196E-45B6-8551-89FB4E4CBF1A}" type="presParOf" srcId="{9675BC87-88CB-482D-8D90-A8FC3575E64C}" destId="{3CC66E43-D80E-4D21-9290-A69246C1E3B7}" srcOrd="0" destOrd="0" presId="urn:microsoft.com/office/officeart/2005/8/layout/lProcess2"/>
    <dgm:cxn modelId="{B9434A78-CA9E-4665-9C37-5419A43413AD}" type="presParOf" srcId="{9675BC87-88CB-482D-8D90-A8FC3575E64C}" destId="{9A8343FF-8006-4D07-BCBE-D1C7985D4628}" srcOrd="1" destOrd="0" presId="urn:microsoft.com/office/officeart/2005/8/layout/lProcess2"/>
    <dgm:cxn modelId="{C9363C5C-01EC-4DA1-8708-C29531376356}" type="presParOf" srcId="{9675BC87-88CB-482D-8D90-A8FC3575E64C}" destId="{648714FA-399C-441C-A09E-7FD825DB77DB}" srcOrd="2" destOrd="0" presId="urn:microsoft.com/office/officeart/2005/8/layout/lProcess2"/>
    <dgm:cxn modelId="{2E533D9B-5F48-47A9-B63E-5CA3D8EEECEF}" type="presParOf" srcId="{667812AE-DA65-4FFD-8AF0-EEFB05078A0D}" destId="{105530D6-55BB-44FA-A41D-3DBA49D422B1}" srcOrd="3" destOrd="0" presId="urn:microsoft.com/office/officeart/2005/8/layout/lProcess2"/>
    <dgm:cxn modelId="{E7F3C2DA-9155-4821-AFA9-114BD686DC7A}" type="presParOf" srcId="{667812AE-DA65-4FFD-8AF0-EEFB05078A0D}" destId="{832978BC-1083-4568-ABE2-6E7DA7CBB21B}" srcOrd="4" destOrd="0" presId="urn:microsoft.com/office/officeart/2005/8/layout/lProcess2"/>
    <dgm:cxn modelId="{DEAC97EC-ABDD-46B4-8A22-FFC194617C3B}" type="presParOf" srcId="{832978BC-1083-4568-ABE2-6E7DA7CBB21B}" destId="{9E1C5A25-4302-4E50-84D2-CA27A0673377}" srcOrd="0" destOrd="0" presId="urn:microsoft.com/office/officeart/2005/8/layout/lProcess2"/>
    <dgm:cxn modelId="{B948F63E-363B-44FC-8261-508C59397F67}" type="presParOf" srcId="{832978BC-1083-4568-ABE2-6E7DA7CBB21B}" destId="{53632A4C-293A-424C-AB7B-B0CB3AD0A615}" srcOrd="1" destOrd="0" presId="urn:microsoft.com/office/officeart/2005/8/layout/lProcess2"/>
    <dgm:cxn modelId="{F8AEE056-39CD-4EA1-AB04-A37449C06FD3}" type="presParOf" srcId="{832978BC-1083-4568-ABE2-6E7DA7CBB21B}" destId="{A5692E99-F1AD-47DC-9F51-44921BB60B8D}" srcOrd="2" destOrd="0" presId="urn:microsoft.com/office/officeart/2005/8/layout/lProcess2"/>
    <dgm:cxn modelId="{0BDA7725-9CD0-429A-8796-DEF959465453}" type="presParOf" srcId="{A5692E99-F1AD-47DC-9F51-44921BB60B8D}" destId="{1075DDD3-BA23-48F8-96D4-10DE3C47A594}" srcOrd="0" destOrd="0" presId="urn:microsoft.com/office/officeart/2005/8/layout/lProcess2"/>
    <dgm:cxn modelId="{92ACAAD4-44B5-49B5-93AE-8BFD285EFDF7}" type="presParOf" srcId="{1075DDD3-BA23-48F8-96D4-10DE3C47A594}" destId="{4326C62A-EDC2-42E8-82D8-106B5A131D40}" srcOrd="0" destOrd="0" presId="urn:microsoft.com/office/officeart/2005/8/layout/lProcess2"/>
    <dgm:cxn modelId="{94F48658-FB09-4C9F-B5B5-FC1402173BAC}" type="presParOf" srcId="{1075DDD3-BA23-48F8-96D4-10DE3C47A594}" destId="{265D26AE-576C-416C-B4EB-A241811D58D1}" srcOrd="1" destOrd="0" presId="urn:microsoft.com/office/officeart/2005/8/layout/lProcess2"/>
    <dgm:cxn modelId="{4476FEB0-BF90-4C08-9DBE-7CFDF48789B6}" type="presParOf" srcId="{1075DDD3-BA23-48F8-96D4-10DE3C47A594}" destId="{66945433-E381-42DC-BB6E-3FC2809812E0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C733F1-675E-49C4-8A75-EF6B9A5E92E3}" type="doc">
      <dgm:prSet loTypeId="urn:microsoft.com/office/officeart/2005/8/layout/hProcess9" loCatId="process" qsTypeId="urn:microsoft.com/office/officeart/2005/8/quickstyle/simple3" qsCatId="simple" csTypeId="urn:microsoft.com/office/officeart/2005/8/colors/colorful3" csCatId="colorful" phldr="1"/>
      <dgm:spPr/>
    </dgm:pt>
    <dgm:pt modelId="{F065528E-5D3E-472F-9C78-0B3BCC605BE8}">
      <dgm:prSet phldrT="[Texto]"/>
      <dgm:spPr/>
      <dgm:t>
        <a:bodyPr/>
        <a:lstStyle/>
        <a:p>
          <a:r>
            <a:rPr lang="es-CO" dirty="0"/>
            <a:t>Valor teórico</a:t>
          </a:r>
        </a:p>
      </dgm:t>
    </dgm:pt>
    <dgm:pt modelId="{6FCF13A2-925D-4784-8197-6FE75BDDC09C}" type="parTrans" cxnId="{DEF3EE73-6783-4392-9CF8-B43C3886B71B}">
      <dgm:prSet/>
      <dgm:spPr/>
      <dgm:t>
        <a:bodyPr/>
        <a:lstStyle/>
        <a:p>
          <a:endParaRPr lang="es-CO"/>
        </a:p>
      </dgm:t>
    </dgm:pt>
    <dgm:pt modelId="{C3B45EB8-E093-448E-B10D-155958F04E41}" type="sibTrans" cxnId="{DEF3EE73-6783-4392-9CF8-B43C3886B71B}">
      <dgm:prSet/>
      <dgm:spPr/>
      <dgm:t>
        <a:bodyPr/>
        <a:lstStyle/>
        <a:p>
          <a:endParaRPr lang="es-CO"/>
        </a:p>
      </dgm:t>
    </dgm:pt>
    <dgm:pt modelId="{70267868-00CB-4181-8BDB-239ED07CDF56}">
      <dgm:prSet phldrT="[Texto]"/>
      <dgm:spPr/>
      <dgm:t>
        <a:bodyPr/>
        <a:lstStyle/>
        <a:p>
          <a:r>
            <a:rPr lang="es-CO" dirty="0"/>
            <a:t>Relevancia social</a:t>
          </a:r>
        </a:p>
      </dgm:t>
    </dgm:pt>
    <dgm:pt modelId="{FA7E73DB-9966-40AF-82A1-5C6E4A7CD8B2}" type="parTrans" cxnId="{C4C49FEB-DBB9-4DC2-9EDF-19B3834501F1}">
      <dgm:prSet/>
      <dgm:spPr/>
      <dgm:t>
        <a:bodyPr/>
        <a:lstStyle/>
        <a:p>
          <a:endParaRPr lang="es-CO"/>
        </a:p>
      </dgm:t>
    </dgm:pt>
    <dgm:pt modelId="{2E59CB47-EA18-4ADE-998D-8D05B271B234}" type="sibTrans" cxnId="{C4C49FEB-DBB9-4DC2-9EDF-19B3834501F1}">
      <dgm:prSet/>
      <dgm:spPr/>
      <dgm:t>
        <a:bodyPr/>
        <a:lstStyle/>
        <a:p>
          <a:endParaRPr lang="es-CO"/>
        </a:p>
      </dgm:t>
    </dgm:pt>
    <dgm:pt modelId="{58850F13-A02F-4DDB-934A-152B7CA35E99}">
      <dgm:prSet phldrT="[Texto]"/>
      <dgm:spPr/>
      <dgm:t>
        <a:bodyPr/>
        <a:lstStyle/>
        <a:p>
          <a:r>
            <a:rPr lang="es-CO" dirty="0"/>
            <a:t>Utilidad metodológica</a:t>
          </a:r>
        </a:p>
      </dgm:t>
    </dgm:pt>
    <dgm:pt modelId="{A43B735E-B4BE-4862-9124-66885427D3E2}" type="parTrans" cxnId="{CC7C8456-1F71-4CB5-80B9-6CA312027A4D}">
      <dgm:prSet/>
      <dgm:spPr/>
      <dgm:t>
        <a:bodyPr/>
        <a:lstStyle/>
        <a:p>
          <a:endParaRPr lang="es-CO"/>
        </a:p>
      </dgm:t>
    </dgm:pt>
    <dgm:pt modelId="{F6FA9950-729E-4863-A2F4-DDD069C49564}" type="sibTrans" cxnId="{CC7C8456-1F71-4CB5-80B9-6CA312027A4D}">
      <dgm:prSet/>
      <dgm:spPr/>
      <dgm:t>
        <a:bodyPr/>
        <a:lstStyle/>
        <a:p>
          <a:endParaRPr lang="es-CO"/>
        </a:p>
      </dgm:t>
    </dgm:pt>
    <dgm:pt modelId="{5FB83995-9E14-4A43-84AC-AE3B2ECF8CD7}">
      <dgm:prSet/>
      <dgm:spPr/>
      <dgm:t>
        <a:bodyPr/>
        <a:lstStyle/>
        <a:p>
          <a:r>
            <a:rPr lang="es-CO" dirty="0"/>
            <a:t>Implicaciones prácticas</a:t>
          </a:r>
        </a:p>
      </dgm:t>
    </dgm:pt>
    <dgm:pt modelId="{2477B98F-7401-47E1-A608-9F28CF847EA1}" type="parTrans" cxnId="{DF73AF1A-80B3-4578-A05B-7186D8BFCF88}">
      <dgm:prSet/>
      <dgm:spPr/>
      <dgm:t>
        <a:bodyPr/>
        <a:lstStyle/>
        <a:p>
          <a:endParaRPr lang="es-CO"/>
        </a:p>
      </dgm:t>
    </dgm:pt>
    <dgm:pt modelId="{B8CD1153-8D99-4CCB-A3C0-C203F6360157}" type="sibTrans" cxnId="{DF73AF1A-80B3-4578-A05B-7186D8BFCF88}">
      <dgm:prSet/>
      <dgm:spPr/>
      <dgm:t>
        <a:bodyPr/>
        <a:lstStyle/>
        <a:p>
          <a:endParaRPr lang="es-CO"/>
        </a:p>
      </dgm:t>
    </dgm:pt>
    <dgm:pt modelId="{DB83B1EB-9DA8-4895-A799-54FF26D72197}" type="pres">
      <dgm:prSet presAssocID="{25C733F1-675E-49C4-8A75-EF6B9A5E92E3}" presName="CompostProcess" presStyleCnt="0">
        <dgm:presLayoutVars>
          <dgm:dir/>
          <dgm:resizeHandles val="exact"/>
        </dgm:presLayoutVars>
      </dgm:prSet>
      <dgm:spPr/>
    </dgm:pt>
    <dgm:pt modelId="{CBC2E44B-8BEE-4681-A6C5-BF82B1865E08}" type="pres">
      <dgm:prSet presAssocID="{25C733F1-675E-49C4-8A75-EF6B9A5E92E3}" presName="arrow" presStyleLbl="bgShp" presStyleIdx="0" presStyleCnt="1"/>
      <dgm:spPr/>
    </dgm:pt>
    <dgm:pt modelId="{BCFEDA09-5F3B-4240-81FA-1F95B46E0450}" type="pres">
      <dgm:prSet presAssocID="{25C733F1-675E-49C4-8A75-EF6B9A5E92E3}" presName="linearProcess" presStyleCnt="0"/>
      <dgm:spPr/>
    </dgm:pt>
    <dgm:pt modelId="{E52F4FE0-B5D8-4D2B-BDB5-B2CA37CD9897}" type="pres">
      <dgm:prSet presAssocID="{F065528E-5D3E-472F-9C78-0B3BCC605BE8}" presName="textNode" presStyleLbl="node1" presStyleIdx="0" presStyleCnt="4">
        <dgm:presLayoutVars>
          <dgm:bulletEnabled val="1"/>
        </dgm:presLayoutVars>
      </dgm:prSet>
      <dgm:spPr/>
    </dgm:pt>
    <dgm:pt modelId="{C5EFF91B-0515-4A34-8F0B-B60E82676244}" type="pres">
      <dgm:prSet presAssocID="{C3B45EB8-E093-448E-B10D-155958F04E41}" presName="sibTrans" presStyleCnt="0"/>
      <dgm:spPr/>
    </dgm:pt>
    <dgm:pt modelId="{CE24E822-EC9E-4483-99AE-65FD9844F472}" type="pres">
      <dgm:prSet presAssocID="{70267868-00CB-4181-8BDB-239ED07CDF56}" presName="textNode" presStyleLbl="node1" presStyleIdx="1" presStyleCnt="4">
        <dgm:presLayoutVars>
          <dgm:bulletEnabled val="1"/>
        </dgm:presLayoutVars>
      </dgm:prSet>
      <dgm:spPr/>
    </dgm:pt>
    <dgm:pt modelId="{7785BA84-34F9-4717-B3CD-8CA5F998785C}" type="pres">
      <dgm:prSet presAssocID="{2E59CB47-EA18-4ADE-998D-8D05B271B234}" presName="sibTrans" presStyleCnt="0"/>
      <dgm:spPr/>
    </dgm:pt>
    <dgm:pt modelId="{8CC4422F-3341-4872-B8B6-E381E0A73B49}" type="pres">
      <dgm:prSet presAssocID="{5FB83995-9E14-4A43-84AC-AE3B2ECF8CD7}" presName="textNode" presStyleLbl="node1" presStyleIdx="2" presStyleCnt="4">
        <dgm:presLayoutVars>
          <dgm:bulletEnabled val="1"/>
        </dgm:presLayoutVars>
      </dgm:prSet>
      <dgm:spPr/>
    </dgm:pt>
    <dgm:pt modelId="{640DCF99-6D97-4034-AB3D-B4EE17F2AE78}" type="pres">
      <dgm:prSet presAssocID="{B8CD1153-8D99-4CCB-A3C0-C203F6360157}" presName="sibTrans" presStyleCnt="0"/>
      <dgm:spPr/>
    </dgm:pt>
    <dgm:pt modelId="{573C4E02-B6E4-4454-967A-3C876EDA0C54}" type="pres">
      <dgm:prSet presAssocID="{58850F13-A02F-4DDB-934A-152B7CA35E99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DF73AF1A-80B3-4578-A05B-7186D8BFCF88}" srcId="{25C733F1-675E-49C4-8A75-EF6B9A5E92E3}" destId="{5FB83995-9E14-4A43-84AC-AE3B2ECF8CD7}" srcOrd="2" destOrd="0" parTransId="{2477B98F-7401-47E1-A608-9F28CF847EA1}" sibTransId="{B8CD1153-8D99-4CCB-A3C0-C203F6360157}"/>
    <dgm:cxn modelId="{674B4637-21A7-4B59-B8D0-15E93A4C0856}" type="presOf" srcId="{F065528E-5D3E-472F-9C78-0B3BCC605BE8}" destId="{E52F4FE0-B5D8-4D2B-BDB5-B2CA37CD9897}" srcOrd="0" destOrd="0" presId="urn:microsoft.com/office/officeart/2005/8/layout/hProcess9"/>
    <dgm:cxn modelId="{2B62BC6E-82A2-4885-B468-CD737380E779}" type="presOf" srcId="{5FB83995-9E14-4A43-84AC-AE3B2ECF8CD7}" destId="{8CC4422F-3341-4872-B8B6-E381E0A73B49}" srcOrd="0" destOrd="0" presId="urn:microsoft.com/office/officeart/2005/8/layout/hProcess9"/>
    <dgm:cxn modelId="{DEF3EE73-6783-4392-9CF8-B43C3886B71B}" srcId="{25C733F1-675E-49C4-8A75-EF6B9A5E92E3}" destId="{F065528E-5D3E-472F-9C78-0B3BCC605BE8}" srcOrd="0" destOrd="0" parTransId="{6FCF13A2-925D-4784-8197-6FE75BDDC09C}" sibTransId="{C3B45EB8-E093-448E-B10D-155958F04E41}"/>
    <dgm:cxn modelId="{CC7C8456-1F71-4CB5-80B9-6CA312027A4D}" srcId="{25C733F1-675E-49C4-8A75-EF6B9A5E92E3}" destId="{58850F13-A02F-4DDB-934A-152B7CA35E99}" srcOrd="3" destOrd="0" parTransId="{A43B735E-B4BE-4862-9124-66885427D3E2}" sibTransId="{F6FA9950-729E-4863-A2F4-DDD069C49564}"/>
    <dgm:cxn modelId="{80A14C86-55F3-4884-8794-6AF126939C88}" type="presOf" srcId="{58850F13-A02F-4DDB-934A-152B7CA35E99}" destId="{573C4E02-B6E4-4454-967A-3C876EDA0C54}" srcOrd="0" destOrd="0" presId="urn:microsoft.com/office/officeart/2005/8/layout/hProcess9"/>
    <dgm:cxn modelId="{4450D7B6-4139-434B-98D7-3DFA90972069}" type="presOf" srcId="{25C733F1-675E-49C4-8A75-EF6B9A5E92E3}" destId="{DB83B1EB-9DA8-4895-A799-54FF26D72197}" srcOrd="0" destOrd="0" presId="urn:microsoft.com/office/officeart/2005/8/layout/hProcess9"/>
    <dgm:cxn modelId="{B44163DC-7B23-4832-9702-CC74C7E288AC}" type="presOf" srcId="{70267868-00CB-4181-8BDB-239ED07CDF56}" destId="{CE24E822-EC9E-4483-99AE-65FD9844F472}" srcOrd="0" destOrd="0" presId="urn:microsoft.com/office/officeart/2005/8/layout/hProcess9"/>
    <dgm:cxn modelId="{C4C49FEB-DBB9-4DC2-9EDF-19B3834501F1}" srcId="{25C733F1-675E-49C4-8A75-EF6B9A5E92E3}" destId="{70267868-00CB-4181-8BDB-239ED07CDF56}" srcOrd="1" destOrd="0" parTransId="{FA7E73DB-9966-40AF-82A1-5C6E4A7CD8B2}" sibTransId="{2E59CB47-EA18-4ADE-998D-8D05B271B234}"/>
    <dgm:cxn modelId="{90725357-DC0D-4EC2-8994-8E8B0D51B384}" type="presParOf" srcId="{DB83B1EB-9DA8-4895-A799-54FF26D72197}" destId="{CBC2E44B-8BEE-4681-A6C5-BF82B1865E08}" srcOrd="0" destOrd="0" presId="urn:microsoft.com/office/officeart/2005/8/layout/hProcess9"/>
    <dgm:cxn modelId="{1AAC0769-4E2C-4F6A-8103-96B31ECC1525}" type="presParOf" srcId="{DB83B1EB-9DA8-4895-A799-54FF26D72197}" destId="{BCFEDA09-5F3B-4240-81FA-1F95B46E0450}" srcOrd="1" destOrd="0" presId="urn:microsoft.com/office/officeart/2005/8/layout/hProcess9"/>
    <dgm:cxn modelId="{AA65BE89-3C64-480C-AA3D-FDA5684D4A97}" type="presParOf" srcId="{BCFEDA09-5F3B-4240-81FA-1F95B46E0450}" destId="{E52F4FE0-B5D8-4D2B-BDB5-B2CA37CD9897}" srcOrd="0" destOrd="0" presId="urn:microsoft.com/office/officeart/2005/8/layout/hProcess9"/>
    <dgm:cxn modelId="{FAA7A583-3EDF-4FC6-B4E9-08AE08EB5027}" type="presParOf" srcId="{BCFEDA09-5F3B-4240-81FA-1F95B46E0450}" destId="{C5EFF91B-0515-4A34-8F0B-B60E82676244}" srcOrd="1" destOrd="0" presId="urn:microsoft.com/office/officeart/2005/8/layout/hProcess9"/>
    <dgm:cxn modelId="{F9EACCB2-555A-4909-AE0D-C67C7B839618}" type="presParOf" srcId="{BCFEDA09-5F3B-4240-81FA-1F95B46E0450}" destId="{CE24E822-EC9E-4483-99AE-65FD9844F472}" srcOrd="2" destOrd="0" presId="urn:microsoft.com/office/officeart/2005/8/layout/hProcess9"/>
    <dgm:cxn modelId="{867B3A62-7EE7-4CA1-8D93-5C4BDF70F7FD}" type="presParOf" srcId="{BCFEDA09-5F3B-4240-81FA-1F95B46E0450}" destId="{7785BA84-34F9-4717-B3CD-8CA5F998785C}" srcOrd="3" destOrd="0" presId="urn:microsoft.com/office/officeart/2005/8/layout/hProcess9"/>
    <dgm:cxn modelId="{11317C78-73FE-4710-AD3D-001C8606CCA4}" type="presParOf" srcId="{BCFEDA09-5F3B-4240-81FA-1F95B46E0450}" destId="{8CC4422F-3341-4872-B8B6-E381E0A73B49}" srcOrd="4" destOrd="0" presId="urn:microsoft.com/office/officeart/2005/8/layout/hProcess9"/>
    <dgm:cxn modelId="{99F7FDFD-B6AE-43C1-8F3D-3DF8AEB23FE4}" type="presParOf" srcId="{BCFEDA09-5F3B-4240-81FA-1F95B46E0450}" destId="{640DCF99-6D97-4034-AB3D-B4EE17F2AE78}" srcOrd="5" destOrd="0" presId="urn:microsoft.com/office/officeart/2005/8/layout/hProcess9"/>
    <dgm:cxn modelId="{02ECE2D6-CF43-4567-BC2D-4332B723B713}" type="presParOf" srcId="{BCFEDA09-5F3B-4240-81FA-1F95B46E0450}" destId="{573C4E02-B6E4-4454-967A-3C876EDA0C5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5BC0C3-A952-4CAE-847C-43B5126B2CC2}" type="doc">
      <dgm:prSet loTypeId="urn:microsoft.com/office/officeart/2005/8/layout/matrix2" loCatId="matrix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01C7FB9E-132D-4B5F-A546-4F28AC004D50}">
      <dgm:prSet phldrT="[Texto]"/>
      <dgm:spPr/>
      <dgm:t>
        <a:bodyPr/>
        <a:lstStyle/>
        <a:p>
          <a:r>
            <a:rPr lang="es-CO" dirty="0"/>
            <a:t>Naturaleza mixta</a:t>
          </a:r>
        </a:p>
      </dgm:t>
    </dgm:pt>
    <dgm:pt modelId="{97803DB4-0842-435C-83B8-828316C1BE78}" type="parTrans" cxnId="{806E0989-589C-484D-90A2-6767C2F4C0F8}">
      <dgm:prSet/>
      <dgm:spPr/>
      <dgm:t>
        <a:bodyPr/>
        <a:lstStyle/>
        <a:p>
          <a:endParaRPr lang="es-CO"/>
        </a:p>
      </dgm:t>
    </dgm:pt>
    <dgm:pt modelId="{7B4F70C8-F73D-46E0-ABC3-E4EB1CBA6A4B}" type="sibTrans" cxnId="{806E0989-589C-484D-90A2-6767C2F4C0F8}">
      <dgm:prSet/>
      <dgm:spPr/>
      <dgm:t>
        <a:bodyPr/>
        <a:lstStyle/>
        <a:p>
          <a:endParaRPr lang="es-CO"/>
        </a:p>
      </dgm:t>
    </dgm:pt>
    <dgm:pt modelId="{84E726A7-4EF3-429C-BE87-25FB8E9C4DED}">
      <dgm:prSet phldrT="[Texto]"/>
      <dgm:spPr/>
      <dgm:t>
        <a:bodyPr/>
        <a:lstStyle/>
        <a:p>
          <a:r>
            <a:rPr lang="es-MX" dirty="0"/>
            <a:t>Transversal</a:t>
          </a:r>
          <a:endParaRPr lang="es-CO" dirty="0"/>
        </a:p>
      </dgm:t>
    </dgm:pt>
    <dgm:pt modelId="{9B32B58B-C50E-4157-91E4-6729D1F8C056}" type="parTrans" cxnId="{B921DD36-736A-4A2A-A89A-F9C225D51A3A}">
      <dgm:prSet/>
      <dgm:spPr/>
      <dgm:t>
        <a:bodyPr/>
        <a:lstStyle/>
        <a:p>
          <a:endParaRPr lang="es-CO"/>
        </a:p>
      </dgm:t>
    </dgm:pt>
    <dgm:pt modelId="{016B5E54-28FB-49AC-837E-B828A7BB55E0}" type="sibTrans" cxnId="{B921DD36-736A-4A2A-A89A-F9C225D51A3A}">
      <dgm:prSet/>
      <dgm:spPr/>
      <dgm:t>
        <a:bodyPr/>
        <a:lstStyle/>
        <a:p>
          <a:endParaRPr lang="es-CO"/>
        </a:p>
      </dgm:t>
    </dgm:pt>
    <dgm:pt modelId="{FE4416A8-7025-4313-B8F2-4461F734A234}">
      <dgm:prSet phldrT="[Texto]"/>
      <dgm:spPr/>
      <dgm:t>
        <a:bodyPr/>
        <a:lstStyle/>
        <a:p>
          <a:r>
            <a:rPr lang="es-MX" dirty="0"/>
            <a:t>Descriptivo</a:t>
          </a:r>
          <a:endParaRPr lang="es-CO" dirty="0"/>
        </a:p>
      </dgm:t>
    </dgm:pt>
    <dgm:pt modelId="{18FE6175-62D1-4F9E-9A0B-19B911D34A54}" type="parTrans" cxnId="{A7537592-7A5F-47FC-828D-F5A36236F1BC}">
      <dgm:prSet/>
      <dgm:spPr/>
      <dgm:t>
        <a:bodyPr/>
        <a:lstStyle/>
        <a:p>
          <a:endParaRPr lang="es-CO"/>
        </a:p>
      </dgm:t>
    </dgm:pt>
    <dgm:pt modelId="{13D51C91-851C-4B1C-A813-102998C2088E}" type="sibTrans" cxnId="{A7537592-7A5F-47FC-828D-F5A36236F1BC}">
      <dgm:prSet/>
      <dgm:spPr/>
      <dgm:t>
        <a:bodyPr/>
        <a:lstStyle/>
        <a:p>
          <a:endParaRPr lang="es-CO"/>
        </a:p>
      </dgm:t>
    </dgm:pt>
    <dgm:pt modelId="{D657E3D1-EDDF-4A27-B3EF-602575B8D560}">
      <dgm:prSet phldrT="[Texto]"/>
      <dgm:spPr/>
      <dgm:t>
        <a:bodyPr/>
        <a:lstStyle/>
        <a:p>
          <a:r>
            <a:rPr lang="es-MX" dirty="0"/>
            <a:t>Correlacional</a:t>
          </a:r>
        </a:p>
      </dgm:t>
    </dgm:pt>
    <dgm:pt modelId="{C9229419-D03F-47BC-A57A-DACA7BDE2A9E}" type="parTrans" cxnId="{F9A9E55F-362F-484D-A222-F8614A7A5958}">
      <dgm:prSet/>
      <dgm:spPr/>
      <dgm:t>
        <a:bodyPr/>
        <a:lstStyle/>
        <a:p>
          <a:endParaRPr lang="es-CO"/>
        </a:p>
      </dgm:t>
    </dgm:pt>
    <dgm:pt modelId="{C19C1C2A-CD94-495B-971B-807192B1F411}" type="sibTrans" cxnId="{F9A9E55F-362F-484D-A222-F8614A7A5958}">
      <dgm:prSet/>
      <dgm:spPr/>
      <dgm:t>
        <a:bodyPr/>
        <a:lstStyle/>
        <a:p>
          <a:endParaRPr lang="es-CO"/>
        </a:p>
      </dgm:t>
    </dgm:pt>
    <dgm:pt modelId="{88064829-08EF-4F40-B61F-882D48FFC04E}">
      <dgm:prSet/>
      <dgm:spPr/>
      <dgm:t>
        <a:bodyPr/>
        <a:lstStyle/>
        <a:p>
          <a:endParaRPr lang="es-CO"/>
        </a:p>
      </dgm:t>
    </dgm:pt>
    <dgm:pt modelId="{693E1E10-32F5-4528-9504-C8C9B658D199}" type="parTrans" cxnId="{6EA943FB-2DE2-42B0-92F7-9D9D335C2AEB}">
      <dgm:prSet/>
      <dgm:spPr/>
      <dgm:t>
        <a:bodyPr/>
        <a:lstStyle/>
        <a:p>
          <a:endParaRPr lang="es-CO"/>
        </a:p>
      </dgm:t>
    </dgm:pt>
    <dgm:pt modelId="{E75CA5B3-71CC-4EA2-9CC5-F6C72D63E14E}" type="sibTrans" cxnId="{6EA943FB-2DE2-42B0-92F7-9D9D335C2AEB}">
      <dgm:prSet/>
      <dgm:spPr/>
      <dgm:t>
        <a:bodyPr/>
        <a:lstStyle/>
        <a:p>
          <a:endParaRPr lang="es-CO"/>
        </a:p>
      </dgm:t>
    </dgm:pt>
    <dgm:pt modelId="{033E4261-9D95-492C-A6C3-44E6C19C92AC}">
      <dgm:prSet/>
      <dgm:spPr/>
      <dgm:t>
        <a:bodyPr/>
        <a:lstStyle/>
        <a:p>
          <a:endParaRPr lang="es-CO"/>
        </a:p>
      </dgm:t>
    </dgm:pt>
    <dgm:pt modelId="{7543E730-E8D8-4D44-9715-BF8AA20F5AE9}" type="parTrans" cxnId="{6ADC0206-60A1-459B-BC73-12DBF970709A}">
      <dgm:prSet/>
      <dgm:spPr/>
      <dgm:t>
        <a:bodyPr/>
        <a:lstStyle/>
        <a:p>
          <a:endParaRPr lang="es-CO"/>
        </a:p>
      </dgm:t>
    </dgm:pt>
    <dgm:pt modelId="{6F6A6FFA-F869-404A-B84F-730E5EEA81B2}" type="sibTrans" cxnId="{6ADC0206-60A1-459B-BC73-12DBF970709A}">
      <dgm:prSet/>
      <dgm:spPr/>
      <dgm:t>
        <a:bodyPr/>
        <a:lstStyle/>
        <a:p>
          <a:endParaRPr lang="es-CO"/>
        </a:p>
      </dgm:t>
    </dgm:pt>
    <dgm:pt modelId="{976C1D84-8936-4DF4-8AC6-0628DABB22A9}" type="pres">
      <dgm:prSet presAssocID="{CF5BC0C3-A952-4CAE-847C-43B5126B2CC2}" presName="matrix" presStyleCnt="0">
        <dgm:presLayoutVars>
          <dgm:chMax val="1"/>
          <dgm:dir/>
          <dgm:resizeHandles val="exact"/>
        </dgm:presLayoutVars>
      </dgm:prSet>
      <dgm:spPr/>
    </dgm:pt>
    <dgm:pt modelId="{1D4CF76C-507D-403B-AEE2-EB4890352BF7}" type="pres">
      <dgm:prSet presAssocID="{CF5BC0C3-A952-4CAE-847C-43B5126B2CC2}" presName="axisShape" presStyleLbl="bgShp" presStyleIdx="0" presStyleCnt="1"/>
      <dgm:spPr/>
    </dgm:pt>
    <dgm:pt modelId="{A391F80F-1C87-4455-8D55-2FC70E081643}" type="pres">
      <dgm:prSet presAssocID="{CF5BC0C3-A952-4CAE-847C-43B5126B2CC2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6D4488D-F6B9-4AD1-9FA7-F2238127B044}" type="pres">
      <dgm:prSet presAssocID="{CF5BC0C3-A952-4CAE-847C-43B5126B2CC2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4BED4E7-E0FF-4C02-9DE5-99F5D84DA912}" type="pres">
      <dgm:prSet presAssocID="{CF5BC0C3-A952-4CAE-847C-43B5126B2CC2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7E6F53A-C7E4-4781-A7DC-CEFEFF17086E}" type="pres">
      <dgm:prSet presAssocID="{CF5BC0C3-A952-4CAE-847C-43B5126B2CC2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ADC0206-60A1-459B-BC73-12DBF970709A}" srcId="{CF5BC0C3-A952-4CAE-847C-43B5126B2CC2}" destId="{033E4261-9D95-492C-A6C3-44E6C19C92AC}" srcOrd="5" destOrd="0" parTransId="{7543E730-E8D8-4D44-9715-BF8AA20F5AE9}" sibTransId="{6F6A6FFA-F869-404A-B84F-730E5EEA81B2}"/>
    <dgm:cxn modelId="{B921DD36-736A-4A2A-A89A-F9C225D51A3A}" srcId="{CF5BC0C3-A952-4CAE-847C-43B5126B2CC2}" destId="{84E726A7-4EF3-429C-BE87-25FB8E9C4DED}" srcOrd="2" destOrd="0" parTransId="{9B32B58B-C50E-4157-91E4-6729D1F8C056}" sibTransId="{016B5E54-28FB-49AC-837E-B828A7BB55E0}"/>
    <dgm:cxn modelId="{F9A9E55F-362F-484D-A222-F8614A7A5958}" srcId="{CF5BC0C3-A952-4CAE-847C-43B5126B2CC2}" destId="{D657E3D1-EDDF-4A27-B3EF-602575B8D560}" srcOrd="0" destOrd="0" parTransId="{C9229419-D03F-47BC-A57A-DACA7BDE2A9E}" sibTransId="{C19C1C2A-CD94-495B-971B-807192B1F411}"/>
    <dgm:cxn modelId="{806E0989-589C-484D-90A2-6767C2F4C0F8}" srcId="{CF5BC0C3-A952-4CAE-847C-43B5126B2CC2}" destId="{01C7FB9E-132D-4B5F-A546-4F28AC004D50}" srcOrd="1" destOrd="0" parTransId="{97803DB4-0842-435C-83B8-828316C1BE78}" sibTransId="{7B4F70C8-F73D-46E0-ABC3-E4EB1CBA6A4B}"/>
    <dgm:cxn modelId="{A7537592-7A5F-47FC-828D-F5A36236F1BC}" srcId="{CF5BC0C3-A952-4CAE-847C-43B5126B2CC2}" destId="{FE4416A8-7025-4313-B8F2-4461F734A234}" srcOrd="3" destOrd="0" parTransId="{18FE6175-62D1-4F9E-9A0B-19B911D34A54}" sibTransId="{13D51C91-851C-4B1C-A813-102998C2088E}"/>
    <dgm:cxn modelId="{2F957CA9-E513-48F0-8C0E-17BE4EB2F277}" type="presOf" srcId="{01C7FB9E-132D-4B5F-A546-4F28AC004D50}" destId="{A6D4488D-F6B9-4AD1-9FA7-F2238127B044}" srcOrd="0" destOrd="0" presId="urn:microsoft.com/office/officeart/2005/8/layout/matrix2"/>
    <dgm:cxn modelId="{C65C62E1-323D-4B62-821A-9484FC4944FC}" type="presOf" srcId="{CF5BC0C3-A952-4CAE-847C-43B5126B2CC2}" destId="{976C1D84-8936-4DF4-8AC6-0628DABB22A9}" srcOrd="0" destOrd="0" presId="urn:microsoft.com/office/officeart/2005/8/layout/matrix2"/>
    <dgm:cxn modelId="{A52F7FE1-067F-406D-A383-5F0C15F89177}" type="presOf" srcId="{D657E3D1-EDDF-4A27-B3EF-602575B8D560}" destId="{A391F80F-1C87-4455-8D55-2FC70E081643}" srcOrd="0" destOrd="0" presId="urn:microsoft.com/office/officeart/2005/8/layout/matrix2"/>
    <dgm:cxn modelId="{6B07FDE8-43B6-4040-A9DE-A7161E4D4AF8}" type="presOf" srcId="{84E726A7-4EF3-429C-BE87-25FB8E9C4DED}" destId="{44BED4E7-E0FF-4C02-9DE5-99F5D84DA912}" srcOrd="0" destOrd="0" presId="urn:microsoft.com/office/officeart/2005/8/layout/matrix2"/>
    <dgm:cxn modelId="{A529C5F8-BE7E-483D-8373-DF8230A4D9F7}" type="presOf" srcId="{FE4416A8-7025-4313-B8F2-4461F734A234}" destId="{77E6F53A-C7E4-4781-A7DC-CEFEFF17086E}" srcOrd="0" destOrd="0" presId="urn:microsoft.com/office/officeart/2005/8/layout/matrix2"/>
    <dgm:cxn modelId="{6EA943FB-2DE2-42B0-92F7-9D9D335C2AEB}" srcId="{CF5BC0C3-A952-4CAE-847C-43B5126B2CC2}" destId="{88064829-08EF-4F40-B61F-882D48FFC04E}" srcOrd="4" destOrd="0" parTransId="{693E1E10-32F5-4528-9504-C8C9B658D199}" sibTransId="{E75CA5B3-71CC-4EA2-9CC5-F6C72D63E14E}"/>
    <dgm:cxn modelId="{FAC95A37-E466-4D5E-9250-8561504F211D}" type="presParOf" srcId="{976C1D84-8936-4DF4-8AC6-0628DABB22A9}" destId="{1D4CF76C-507D-403B-AEE2-EB4890352BF7}" srcOrd="0" destOrd="0" presId="urn:microsoft.com/office/officeart/2005/8/layout/matrix2"/>
    <dgm:cxn modelId="{9A98E15C-00A0-4796-9646-211D8B0E80F0}" type="presParOf" srcId="{976C1D84-8936-4DF4-8AC6-0628DABB22A9}" destId="{A391F80F-1C87-4455-8D55-2FC70E081643}" srcOrd="1" destOrd="0" presId="urn:microsoft.com/office/officeart/2005/8/layout/matrix2"/>
    <dgm:cxn modelId="{3CDEEBD1-3B1E-43A1-B392-2CCF95D71943}" type="presParOf" srcId="{976C1D84-8936-4DF4-8AC6-0628DABB22A9}" destId="{A6D4488D-F6B9-4AD1-9FA7-F2238127B044}" srcOrd="2" destOrd="0" presId="urn:microsoft.com/office/officeart/2005/8/layout/matrix2"/>
    <dgm:cxn modelId="{DDC8D6D1-8263-4F57-8D44-4DCC00CA1E3B}" type="presParOf" srcId="{976C1D84-8936-4DF4-8AC6-0628DABB22A9}" destId="{44BED4E7-E0FF-4C02-9DE5-99F5D84DA912}" srcOrd="3" destOrd="0" presId="urn:microsoft.com/office/officeart/2005/8/layout/matrix2"/>
    <dgm:cxn modelId="{E840CAE8-E562-4191-AF6F-36864101B02E}" type="presParOf" srcId="{976C1D84-8936-4DF4-8AC6-0628DABB22A9}" destId="{77E6F53A-C7E4-4781-A7DC-CEFEFF17086E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DD5C59-C602-46C2-A9EF-0D30E60503C8}" type="doc">
      <dgm:prSet loTypeId="urn:microsoft.com/office/officeart/2005/8/layout/hierarchy2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92A8D109-69E5-48DD-9902-0DD04749EFB5}">
      <dgm:prSet phldrT="[Texto]"/>
      <dgm:spPr/>
      <dgm:t>
        <a:bodyPr/>
        <a:lstStyle/>
        <a:p>
          <a:r>
            <a:rPr lang="es-CO" b="1" dirty="0">
              <a:latin typeface="Arial" panose="020B0604020202020204" pitchFamily="34" charset="0"/>
              <a:cs typeface="Arial" panose="020B0604020202020204" pitchFamily="34" charset="0"/>
            </a:rPr>
            <a:t>Diagnosticar los emprendimientos femeninos del Municipio de Gamarra, Cesar.</a:t>
          </a:r>
        </a:p>
      </dgm:t>
    </dgm:pt>
    <dgm:pt modelId="{9E233B70-8BE2-4DA8-BF53-C033B18C68B2}" type="parTrans" cxnId="{1917EB56-5700-400C-BAA6-3FC11BAF39FD}">
      <dgm:prSet/>
      <dgm:spPr/>
      <dgm:t>
        <a:bodyPr/>
        <a:lstStyle/>
        <a:p>
          <a:endParaRPr lang="es-CO"/>
        </a:p>
      </dgm:t>
    </dgm:pt>
    <dgm:pt modelId="{8ACA48D5-404A-4811-994C-EA3ECC246DC1}" type="sibTrans" cxnId="{1917EB56-5700-400C-BAA6-3FC11BAF39FD}">
      <dgm:prSet/>
      <dgm:spPr/>
      <dgm:t>
        <a:bodyPr/>
        <a:lstStyle/>
        <a:p>
          <a:endParaRPr lang="es-CO"/>
        </a:p>
      </dgm:t>
    </dgm:pt>
    <dgm:pt modelId="{B23A9E9C-C5C6-449E-9D73-976690707CCF}">
      <dgm:prSet phldrT="[Texto]"/>
      <dgm:spPr/>
      <dgm:t>
        <a:bodyPr/>
        <a:lstStyle/>
        <a:p>
          <a:r>
            <a:rPr lang="es-MX" dirty="0"/>
            <a:t>Diversidad de emprendimientos</a:t>
          </a:r>
          <a:endParaRPr lang="es-CO" dirty="0"/>
        </a:p>
      </dgm:t>
    </dgm:pt>
    <dgm:pt modelId="{B5A8FC28-8255-41D6-A534-589325C74C73}" type="parTrans" cxnId="{1BDCD885-D29F-47D2-AE63-995AD3F1A78F}">
      <dgm:prSet/>
      <dgm:spPr/>
      <dgm:t>
        <a:bodyPr/>
        <a:lstStyle/>
        <a:p>
          <a:endParaRPr lang="es-CO"/>
        </a:p>
      </dgm:t>
    </dgm:pt>
    <dgm:pt modelId="{E8D87B4B-4A80-480D-84BF-BFB10043DA4C}" type="sibTrans" cxnId="{1BDCD885-D29F-47D2-AE63-995AD3F1A78F}">
      <dgm:prSet/>
      <dgm:spPr/>
      <dgm:t>
        <a:bodyPr/>
        <a:lstStyle/>
        <a:p>
          <a:endParaRPr lang="es-CO"/>
        </a:p>
      </dgm:t>
    </dgm:pt>
    <dgm:pt modelId="{ABE4CD07-293B-4C5B-AFEC-089E626E40E7}">
      <dgm:prSet phldrT="[Texto]"/>
      <dgm:spPr/>
      <dgm:t>
        <a:bodyPr/>
        <a:lstStyle/>
        <a:p>
          <a:r>
            <a:rPr lang="es-MX" dirty="0"/>
            <a:t>Belleza, alimentación, moda, entre otros.</a:t>
          </a:r>
          <a:endParaRPr lang="es-CO" dirty="0"/>
        </a:p>
      </dgm:t>
    </dgm:pt>
    <dgm:pt modelId="{BC1A7A49-F139-4726-BE1F-E0D063AE0DD0}" type="parTrans" cxnId="{DFCA29A7-787A-444F-B28D-A9AF9C18117A}">
      <dgm:prSet/>
      <dgm:spPr/>
      <dgm:t>
        <a:bodyPr/>
        <a:lstStyle/>
        <a:p>
          <a:endParaRPr lang="es-CO"/>
        </a:p>
      </dgm:t>
    </dgm:pt>
    <dgm:pt modelId="{44220FDB-7585-430D-8F30-9EE6926EA729}" type="sibTrans" cxnId="{DFCA29A7-787A-444F-B28D-A9AF9C18117A}">
      <dgm:prSet/>
      <dgm:spPr/>
      <dgm:t>
        <a:bodyPr/>
        <a:lstStyle/>
        <a:p>
          <a:endParaRPr lang="es-CO"/>
        </a:p>
      </dgm:t>
    </dgm:pt>
    <dgm:pt modelId="{0E455E19-DAD7-41DA-B37C-85796C3869BD}">
      <dgm:prSet phldrT="[Texto]"/>
      <dgm:spPr/>
      <dgm:t>
        <a:bodyPr/>
        <a:lstStyle/>
        <a:p>
          <a:r>
            <a:rPr lang="es-MX" dirty="0"/>
            <a:t>Autofinanciamiento y redes de apoyo</a:t>
          </a:r>
          <a:endParaRPr lang="es-CO" dirty="0"/>
        </a:p>
      </dgm:t>
    </dgm:pt>
    <dgm:pt modelId="{5CDBA520-90AD-4E20-998A-47B50FBC4896}" type="parTrans" cxnId="{422E771C-8C8F-43DD-A183-E00F245C3191}">
      <dgm:prSet/>
      <dgm:spPr/>
      <dgm:t>
        <a:bodyPr/>
        <a:lstStyle/>
        <a:p>
          <a:endParaRPr lang="es-CO"/>
        </a:p>
      </dgm:t>
    </dgm:pt>
    <dgm:pt modelId="{9B56AA28-54EE-4EE1-9B66-D2870755E074}" type="sibTrans" cxnId="{422E771C-8C8F-43DD-A183-E00F245C3191}">
      <dgm:prSet/>
      <dgm:spPr/>
      <dgm:t>
        <a:bodyPr/>
        <a:lstStyle/>
        <a:p>
          <a:endParaRPr lang="es-CO"/>
        </a:p>
      </dgm:t>
    </dgm:pt>
    <dgm:pt modelId="{3F784DFC-9641-4E20-BEB4-958F82990D2E}">
      <dgm:prSet phldrT="[Texto]"/>
      <dgm:spPr/>
      <dgm:t>
        <a:bodyPr/>
        <a:lstStyle/>
        <a:p>
          <a:r>
            <a:rPr lang="es-MX" dirty="0"/>
            <a:t>Percepción positiva del rol femenino</a:t>
          </a:r>
          <a:endParaRPr lang="es-CO" dirty="0"/>
        </a:p>
      </dgm:t>
    </dgm:pt>
    <dgm:pt modelId="{BC02A8A8-F037-48F8-8D85-B8E277252FD6}" type="parTrans" cxnId="{1599369E-3535-4F8D-AA6B-48B996D7B0C7}">
      <dgm:prSet/>
      <dgm:spPr/>
      <dgm:t>
        <a:bodyPr/>
        <a:lstStyle/>
        <a:p>
          <a:endParaRPr lang="es-CO"/>
        </a:p>
      </dgm:t>
    </dgm:pt>
    <dgm:pt modelId="{05365FEF-EE98-454B-BECE-25DDBB8125A3}" type="sibTrans" cxnId="{1599369E-3535-4F8D-AA6B-48B996D7B0C7}">
      <dgm:prSet/>
      <dgm:spPr/>
      <dgm:t>
        <a:bodyPr/>
        <a:lstStyle/>
        <a:p>
          <a:endParaRPr lang="es-CO"/>
        </a:p>
      </dgm:t>
    </dgm:pt>
    <dgm:pt modelId="{4E1129F9-6A65-4CDB-80AB-F6F61CC737F0}">
      <dgm:prSet phldrT="[Texto]"/>
      <dgm:spPr/>
      <dgm:t>
        <a:bodyPr/>
        <a:lstStyle/>
        <a:p>
          <a:r>
            <a:rPr lang="es-MX" dirty="0"/>
            <a:t> La gran mayoría no  considera que ser mujer les generara mayores dificultades</a:t>
          </a:r>
          <a:endParaRPr lang="es-CO" dirty="0"/>
        </a:p>
      </dgm:t>
    </dgm:pt>
    <dgm:pt modelId="{4F9F7EA5-2314-4810-837C-8DA045B2E146}" type="parTrans" cxnId="{53E6D6E5-AA10-432B-B5F8-86AF68431304}">
      <dgm:prSet/>
      <dgm:spPr/>
      <dgm:t>
        <a:bodyPr/>
        <a:lstStyle/>
        <a:p>
          <a:endParaRPr lang="es-CO"/>
        </a:p>
      </dgm:t>
    </dgm:pt>
    <dgm:pt modelId="{969F197C-3890-4754-A9E2-ACC1C1F520DD}" type="sibTrans" cxnId="{53E6D6E5-AA10-432B-B5F8-86AF68431304}">
      <dgm:prSet/>
      <dgm:spPr/>
      <dgm:t>
        <a:bodyPr/>
        <a:lstStyle/>
        <a:p>
          <a:endParaRPr lang="es-CO"/>
        </a:p>
      </dgm:t>
    </dgm:pt>
    <dgm:pt modelId="{A57BCB52-1F72-4FF8-97DC-F3489EBF9878}" type="pres">
      <dgm:prSet presAssocID="{D9DD5C59-C602-46C2-A9EF-0D30E60503C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4076C7A-84BC-462C-A442-6A82BB317E41}" type="pres">
      <dgm:prSet presAssocID="{92A8D109-69E5-48DD-9902-0DD04749EFB5}" presName="root1" presStyleCnt="0"/>
      <dgm:spPr/>
    </dgm:pt>
    <dgm:pt modelId="{4B7BE1CC-86B9-43EF-BEF7-586AFCD3C304}" type="pres">
      <dgm:prSet presAssocID="{92A8D109-69E5-48DD-9902-0DD04749EFB5}" presName="LevelOneTextNode" presStyleLbl="node0" presStyleIdx="0" presStyleCnt="1">
        <dgm:presLayoutVars>
          <dgm:chPref val="3"/>
        </dgm:presLayoutVars>
      </dgm:prSet>
      <dgm:spPr/>
    </dgm:pt>
    <dgm:pt modelId="{A2BAB537-1A52-4D49-AC4B-CE15A78B1AD2}" type="pres">
      <dgm:prSet presAssocID="{92A8D109-69E5-48DD-9902-0DD04749EFB5}" presName="level2hierChild" presStyleCnt="0"/>
      <dgm:spPr/>
    </dgm:pt>
    <dgm:pt modelId="{B9F76ECB-27BA-4CDB-9676-6CB068082742}" type="pres">
      <dgm:prSet presAssocID="{B5A8FC28-8255-41D6-A534-589325C74C73}" presName="conn2-1" presStyleLbl="parChTrans1D2" presStyleIdx="0" presStyleCnt="4"/>
      <dgm:spPr/>
    </dgm:pt>
    <dgm:pt modelId="{797B4161-41A0-4342-98CF-A08741B79851}" type="pres">
      <dgm:prSet presAssocID="{B5A8FC28-8255-41D6-A534-589325C74C73}" presName="connTx" presStyleLbl="parChTrans1D2" presStyleIdx="0" presStyleCnt="4"/>
      <dgm:spPr/>
    </dgm:pt>
    <dgm:pt modelId="{B5CB33F8-F85B-44EF-9440-6C1CD338128A}" type="pres">
      <dgm:prSet presAssocID="{B23A9E9C-C5C6-449E-9D73-976690707CCF}" presName="root2" presStyleCnt="0"/>
      <dgm:spPr/>
    </dgm:pt>
    <dgm:pt modelId="{CCA4DE3C-D381-47E3-A6F7-8585F42DEDBB}" type="pres">
      <dgm:prSet presAssocID="{B23A9E9C-C5C6-449E-9D73-976690707CCF}" presName="LevelTwoTextNode" presStyleLbl="node2" presStyleIdx="0" presStyleCnt="4">
        <dgm:presLayoutVars>
          <dgm:chPref val="3"/>
        </dgm:presLayoutVars>
      </dgm:prSet>
      <dgm:spPr/>
    </dgm:pt>
    <dgm:pt modelId="{ECF4E0EA-E1CB-4A41-AE4F-90AD74376A08}" type="pres">
      <dgm:prSet presAssocID="{B23A9E9C-C5C6-449E-9D73-976690707CCF}" presName="level3hierChild" presStyleCnt="0"/>
      <dgm:spPr/>
    </dgm:pt>
    <dgm:pt modelId="{17E90423-3201-419A-B097-02B563BD1829}" type="pres">
      <dgm:prSet presAssocID="{BC1A7A49-F139-4726-BE1F-E0D063AE0DD0}" presName="conn2-1" presStyleLbl="parChTrans1D3" presStyleIdx="0" presStyleCnt="1"/>
      <dgm:spPr/>
    </dgm:pt>
    <dgm:pt modelId="{E01C6553-4DFD-45A6-B879-BEDABC195ECC}" type="pres">
      <dgm:prSet presAssocID="{BC1A7A49-F139-4726-BE1F-E0D063AE0DD0}" presName="connTx" presStyleLbl="parChTrans1D3" presStyleIdx="0" presStyleCnt="1"/>
      <dgm:spPr/>
    </dgm:pt>
    <dgm:pt modelId="{AB3D08EE-34CB-4A0D-9125-0C10336BFA2F}" type="pres">
      <dgm:prSet presAssocID="{ABE4CD07-293B-4C5B-AFEC-089E626E40E7}" presName="root2" presStyleCnt="0"/>
      <dgm:spPr/>
    </dgm:pt>
    <dgm:pt modelId="{E3CE13E5-0007-46BF-8512-48CD2AE3C453}" type="pres">
      <dgm:prSet presAssocID="{ABE4CD07-293B-4C5B-AFEC-089E626E40E7}" presName="LevelTwoTextNode" presStyleLbl="node3" presStyleIdx="0" presStyleCnt="1">
        <dgm:presLayoutVars>
          <dgm:chPref val="3"/>
        </dgm:presLayoutVars>
      </dgm:prSet>
      <dgm:spPr/>
    </dgm:pt>
    <dgm:pt modelId="{B6E74397-5777-45F4-854E-A9648B629D58}" type="pres">
      <dgm:prSet presAssocID="{ABE4CD07-293B-4C5B-AFEC-089E626E40E7}" presName="level3hierChild" presStyleCnt="0"/>
      <dgm:spPr/>
    </dgm:pt>
    <dgm:pt modelId="{6958E7C8-7B10-41B1-A125-70DB581A26C5}" type="pres">
      <dgm:prSet presAssocID="{5CDBA520-90AD-4E20-998A-47B50FBC4896}" presName="conn2-1" presStyleLbl="parChTrans1D2" presStyleIdx="1" presStyleCnt="4"/>
      <dgm:spPr/>
    </dgm:pt>
    <dgm:pt modelId="{13B5F0F1-5A5A-4991-BB17-86A0611598EF}" type="pres">
      <dgm:prSet presAssocID="{5CDBA520-90AD-4E20-998A-47B50FBC4896}" presName="connTx" presStyleLbl="parChTrans1D2" presStyleIdx="1" presStyleCnt="4"/>
      <dgm:spPr/>
    </dgm:pt>
    <dgm:pt modelId="{61593F36-87B0-4BE0-96E8-1FFAA0856E81}" type="pres">
      <dgm:prSet presAssocID="{0E455E19-DAD7-41DA-B37C-85796C3869BD}" presName="root2" presStyleCnt="0"/>
      <dgm:spPr/>
    </dgm:pt>
    <dgm:pt modelId="{AC127F8F-1779-4D90-86C1-A349C26A9AA4}" type="pres">
      <dgm:prSet presAssocID="{0E455E19-DAD7-41DA-B37C-85796C3869BD}" presName="LevelTwoTextNode" presStyleLbl="node2" presStyleIdx="1" presStyleCnt="4">
        <dgm:presLayoutVars>
          <dgm:chPref val="3"/>
        </dgm:presLayoutVars>
      </dgm:prSet>
      <dgm:spPr/>
    </dgm:pt>
    <dgm:pt modelId="{B74EA75C-EE1F-4F70-B4A3-9EAD750C11C2}" type="pres">
      <dgm:prSet presAssocID="{0E455E19-DAD7-41DA-B37C-85796C3869BD}" presName="level3hierChild" presStyleCnt="0"/>
      <dgm:spPr/>
    </dgm:pt>
    <dgm:pt modelId="{A8C90170-3EC1-489F-A807-68F1B1F299CF}" type="pres">
      <dgm:prSet presAssocID="{BC02A8A8-F037-48F8-8D85-B8E277252FD6}" presName="conn2-1" presStyleLbl="parChTrans1D2" presStyleIdx="2" presStyleCnt="4"/>
      <dgm:spPr/>
    </dgm:pt>
    <dgm:pt modelId="{A5EB65E0-0048-427F-9328-7BD8A62DA0BA}" type="pres">
      <dgm:prSet presAssocID="{BC02A8A8-F037-48F8-8D85-B8E277252FD6}" presName="connTx" presStyleLbl="parChTrans1D2" presStyleIdx="2" presStyleCnt="4"/>
      <dgm:spPr/>
    </dgm:pt>
    <dgm:pt modelId="{7896FB82-0A89-441A-A6CF-C8B33F6A83C3}" type="pres">
      <dgm:prSet presAssocID="{3F784DFC-9641-4E20-BEB4-958F82990D2E}" presName="root2" presStyleCnt="0"/>
      <dgm:spPr/>
    </dgm:pt>
    <dgm:pt modelId="{E77D93C2-1820-457C-9B7B-870FC80F3606}" type="pres">
      <dgm:prSet presAssocID="{3F784DFC-9641-4E20-BEB4-958F82990D2E}" presName="LevelTwoTextNode" presStyleLbl="node2" presStyleIdx="2" presStyleCnt="4">
        <dgm:presLayoutVars>
          <dgm:chPref val="3"/>
        </dgm:presLayoutVars>
      </dgm:prSet>
      <dgm:spPr/>
    </dgm:pt>
    <dgm:pt modelId="{79497EA2-37A2-4CCD-8DB4-6D0B0820BBF9}" type="pres">
      <dgm:prSet presAssocID="{3F784DFC-9641-4E20-BEB4-958F82990D2E}" presName="level3hierChild" presStyleCnt="0"/>
      <dgm:spPr/>
    </dgm:pt>
    <dgm:pt modelId="{B5CA2C01-F36F-4D2B-BD39-0C7CBB54BF50}" type="pres">
      <dgm:prSet presAssocID="{4F9F7EA5-2314-4810-837C-8DA045B2E146}" presName="conn2-1" presStyleLbl="parChTrans1D2" presStyleIdx="3" presStyleCnt="4"/>
      <dgm:spPr/>
    </dgm:pt>
    <dgm:pt modelId="{CF0DA55B-A625-4798-BF3A-28627965637C}" type="pres">
      <dgm:prSet presAssocID="{4F9F7EA5-2314-4810-837C-8DA045B2E146}" presName="connTx" presStyleLbl="parChTrans1D2" presStyleIdx="3" presStyleCnt="4"/>
      <dgm:spPr/>
    </dgm:pt>
    <dgm:pt modelId="{A3D080E8-C512-4D82-974D-9AF867768FAD}" type="pres">
      <dgm:prSet presAssocID="{4E1129F9-6A65-4CDB-80AB-F6F61CC737F0}" presName="root2" presStyleCnt="0"/>
      <dgm:spPr/>
    </dgm:pt>
    <dgm:pt modelId="{A8F96964-6A28-4582-9AE0-6FE2C796B81E}" type="pres">
      <dgm:prSet presAssocID="{4E1129F9-6A65-4CDB-80AB-F6F61CC737F0}" presName="LevelTwoTextNode" presStyleLbl="node2" presStyleIdx="3" presStyleCnt="4">
        <dgm:presLayoutVars>
          <dgm:chPref val="3"/>
        </dgm:presLayoutVars>
      </dgm:prSet>
      <dgm:spPr/>
    </dgm:pt>
    <dgm:pt modelId="{EFD03C33-36C5-455E-954E-DC547B9D8148}" type="pres">
      <dgm:prSet presAssocID="{4E1129F9-6A65-4CDB-80AB-F6F61CC737F0}" presName="level3hierChild" presStyleCnt="0"/>
      <dgm:spPr/>
    </dgm:pt>
  </dgm:ptLst>
  <dgm:cxnLst>
    <dgm:cxn modelId="{25F60112-6317-4C0C-BA67-22FCDD9CAAC2}" type="presOf" srcId="{D9DD5C59-C602-46C2-A9EF-0D30E60503C8}" destId="{A57BCB52-1F72-4FF8-97DC-F3489EBF9878}" srcOrd="0" destOrd="0" presId="urn:microsoft.com/office/officeart/2005/8/layout/hierarchy2"/>
    <dgm:cxn modelId="{DAB4AC13-D0F5-4135-B0B2-0BFB85EC8100}" type="presOf" srcId="{B23A9E9C-C5C6-449E-9D73-976690707CCF}" destId="{CCA4DE3C-D381-47E3-A6F7-8585F42DEDBB}" srcOrd="0" destOrd="0" presId="urn:microsoft.com/office/officeart/2005/8/layout/hierarchy2"/>
    <dgm:cxn modelId="{A4178F17-0760-43DF-ADFC-35CE25324EBB}" type="presOf" srcId="{92A8D109-69E5-48DD-9902-0DD04749EFB5}" destId="{4B7BE1CC-86B9-43EF-BEF7-586AFCD3C304}" srcOrd="0" destOrd="0" presId="urn:microsoft.com/office/officeart/2005/8/layout/hierarchy2"/>
    <dgm:cxn modelId="{CA79ED17-0D33-4E31-B13D-CD3A4C8E32DC}" type="presOf" srcId="{ABE4CD07-293B-4C5B-AFEC-089E626E40E7}" destId="{E3CE13E5-0007-46BF-8512-48CD2AE3C453}" srcOrd="0" destOrd="0" presId="urn:microsoft.com/office/officeart/2005/8/layout/hierarchy2"/>
    <dgm:cxn modelId="{4133DC1A-E8C9-4473-ACE0-43F3AEA0E17C}" type="presOf" srcId="{B5A8FC28-8255-41D6-A534-589325C74C73}" destId="{B9F76ECB-27BA-4CDB-9676-6CB068082742}" srcOrd="0" destOrd="0" presId="urn:microsoft.com/office/officeart/2005/8/layout/hierarchy2"/>
    <dgm:cxn modelId="{335E521B-6C99-4763-8DDB-60BE0323D4AE}" type="presOf" srcId="{0E455E19-DAD7-41DA-B37C-85796C3869BD}" destId="{AC127F8F-1779-4D90-86C1-A349C26A9AA4}" srcOrd="0" destOrd="0" presId="urn:microsoft.com/office/officeart/2005/8/layout/hierarchy2"/>
    <dgm:cxn modelId="{422E771C-8C8F-43DD-A183-E00F245C3191}" srcId="{92A8D109-69E5-48DD-9902-0DD04749EFB5}" destId="{0E455E19-DAD7-41DA-B37C-85796C3869BD}" srcOrd="1" destOrd="0" parTransId="{5CDBA520-90AD-4E20-998A-47B50FBC4896}" sibTransId="{9B56AA28-54EE-4EE1-9B66-D2870755E074}"/>
    <dgm:cxn modelId="{86073D1E-7FF2-4854-801B-3264734DF51A}" type="presOf" srcId="{4E1129F9-6A65-4CDB-80AB-F6F61CC737F0}" destId="{A8F96964-6A28-4582-9AE0-6FE2C796B81E}" srcOrd="0" destOrd="0" presId="urn:microsoft.com/office/officeart/2005/8/layout/hierarchy2"/>
    <dgm:cxn modelId="{9F044225-25C3-403A-9ECC-A3BC02EAB5A8}" type="presOf" srcId="{B5A8FC28-8255-41D6-A534-589325C74C73}" destId="{797B4161-41A0-4342-98CF-A08741B79851}" srcOrd="1" destOrd="0" presId="urn:microsoft.com/office/officeart/2005/8/layout/hierarchy2"/>
    <dgm:cxn modelId="{C6163633-DBB8-4B22-AC9B-DFEB433DC2CD}" type="presOf" srcId="{4F9F7EA5-2314-4810-837C-8DA045B2E146}" destId="{CF0DA55B-A625-4798-BF3A-28627965637C}" srcOrd="1" destOrd="0" presId="urn:microsoft.com/office/officeart/2005/8/layout/hierarchy2"/>
    <dgm:cxn modelId="{5CDA4B62-30B3-47FC-B195-1756AA9D4DA7}" type="presOf" srcId="{BC02A8A8-F037-48F8-8D85-B8E277252FD6}" destId="{A5EB65E0-0048-427F-9328-7BD8A62DA0BA}" srcOrd="1" destOrd="0" presId="urn:microsoft.com/office/officeart/2005/8/layout/hierarchy2"/>
    <dgm:cxn modelId="{0E29D145-180B-49D4-B4F3-7FCCA4942870}" type="presOf" srcId="{3F784DFC-9641-4E20-BEB4-958F82990D2E}" destId="{E77D93C2-1820-457C-9B7B-870FC80F3606}" srcOrd="0" destOrd="0" presId="urn:microsoft.com/office/officeart/2005/8/layout/hierarchy2"/>
    <dgm:cxn modelId="{4DA12E48-70A0-40BB-A9F8-EE934427612B}" type="presOf" srcId="{5CDBA520-90AD-4E20-998A-47B50FBC4896}" destId="{13B5F0F1-5A5A-4991-BB17-86A0611598EF}" srcOrd="1" destOrd="0" presId="urn:microsoft.com/office/officeart/2005/8/layout/hierarchy2"/>
    <dgm:cxn modelId="{1917EB56-5700-400C-BAA6-3FC11BAF39FD}" srcId="{D9DD5C59-C602-46C2-A9EF-0D30E60503C8}" destId="{92A8D109-69E5-48DD-9902-0DD04749EFB5}" srcOrd="0" destOrd="0" parTransId="{9E233B70-8BE2-4DA8-BF53-C033B18C68B2}" sibTransId="{8ACA48D5-404A-4811-994C-EA3ECC246DC1}"/>
    <dgm:cxn modelId="{1BDCD885-D29F-47D2-AE63-995AD3F1A78F}" srcId="{92A8D109-69E5-48DD-9902-0DD04749EFB5}" destId="{B23A9E9C-C5C6-449E-9D73-976690707CCF}" srcOrd="0" destOrd="0" parTransId="{B5A8FC28-8255-41D6-A534-589325C74C73}" sibTransId="{E8D87B4B-4A80-480D-84BF-BFB10043DA4C}"/>
    <dgm:cxn modelId="{4A563E8B-A909-4989-A0BB-98F2FE836CC0}" type="presOf" srcId="{5CDBA520-90AD-4E20-998A-47B50FBC4896}" destId="{6958E7C8-7B10-41B1-A125-70DB581A26C5}" srcOrd="0" destOrd="0" presId="urn:microsoft.com/office/officeart/2005/8/layout/hierarchy2"/>
    <dgm:cxn modelId="{1599369E-3535-4F8D-AA6B-48B996D7B0C7}" srcId="{92A8D109-69E5-48DD-9902-0DD04749EFB5}" destId="{3F784DFC-9641-4E20-BEB4-958F82990D2E}" srcOrd="2" destOrd="0" parTransId="{BC02A8A8-F037-48F8-8D85-B8E277252FD6}" sibTransId="{05365FEF-EE98-454B-BECE-25DDBB8125A3}"/>
    <dgm:cxn modelId="{DFCA29A7-787A-444F-B28D-A9AF9C18117A}" srcId="{B23A9E9C-C5C6-449E-9D73-976690707CCF}" destId="{ABE4CD07-293B-4C5B-AFEC-089E626E40E7}" srcOrd="0" destOrd="0" parTransId="{BC1A7A49-F139-4726-BE1F-E0D063AE0DD0}" sibTransId="{44220FDB-7585-430D-8F30-9EE6926EA729}"/>
    <dgm:cxn modelId="{757192DA-9980-48F4-A85E-F64772B2B12E}" type="presOf" srcId="{BC1A7A49-F139-4726-BE1F-E0D063AE0DD0}" destId="{E01C6553-4DFD-45A6-B879-BEDABC195ECC}" srcOrd="1" destOrd="0" presId="urn:microsoft.com/office/officeart/2005/8/layout/hierarchy2"/>
    <dgm:cxn modelId="{B20A22DB-6245-4C92-B783-F1A74F5C3AA8}" type="presOf" srcId="{BC1A7A49-F139-4726-BE1F-E0D063AE0DD0}" destId="{17E90423-3201-419A-B097-02B563BD1829}" srcOrd="0" destOrd="0" presId="urn:microsoft.com/office/officeart/2005/8/layout/hierarchy2"/>
    <dgm:cxn modelId="{53E6D6E5-AA10-432B-B5F8-86AF68431304}" srcId="{92A8D109-69E5-48DD-9902-0DD04749EFB5}" destId="{4E1129F9-6A65-4CDB-80AB-F6F61CC737F0}" srcOrd="3" destOrd="0" parTransId="{4F9F7EA5-2314-4810-837C-8DA045B2E146}" sibTransId="{969F197C-3890-4754-A9E2-ACC1C1F520DD}"/>
    <dgm:cxn modelId="{4E59C8F5-9463-4D87-9BF5-94931FFB563A}" type="presOf" srcId="{4F9F7EA5-2314-4810-837C-8DA045B2E146}" destId="{B5CA2C01-F36F-4D2B-BD39-0C7CBB54BF50}" srcOrd="0" destOrd="0" presId="urn:microsoft.com/office/officeart/2005/8/layout/hierarchy2"/>
    <dgm:cxn modelId="{D109D5F6-F9E1-4234-9677-2AB369DCDF6A}" type="presOf" srcId="{BC02A8A8-F037-48F8-8D85-B8E277252FD6}" destId="{A8C90170-3EC1-489F-A807-68F1B1F299CF}" srcOrd="0" destOrd="0" presId="urn:microsoft.com/office/officeart/2005/8/layout/hierarchy2"/>
    <dgm:cxn modelId="{FD8FCFBB-36F1-4C79-BFCE-B659DA29DD12}" type="presParOf" srcId="{A57BCB52-1F72-4FF8-97DC-F3489EBF9878}" destId="{24076C7A-84BC-462C-A442-6A82BB317E41}" srcOrd="0" destOrd="0" presId="urn:microsoft.com/office/officeart/2005/8/layout/hierarchy2"/>
    <dgm:cxn modelId="{8D90C4B8-0FD0-49C7-AB65-31216E4B86F1}" type="presParOf" srcId="{24076C7A-84BC-462C-A442-6A82BB317E41}" destId="{4B7BE1CC-86B9-43EF-BEF7-586AFCD3C304}" srcOrd="0" destOrd="0" presId="urn:microsoft.com/office/officeart/2005/8/layout/hierarchy2"/>
    <dgm:cxn modelId="{2D51230D-31A4-4576-834F-63B97CA53E4E}" type="presParOf" srcId="{24076C7A-84BC-462C-A442-6A82BB317E41}" destId="{A2BAB537-1A52-4D49-AC4B-CE15A78B1AD2}" srcOrd="1" destOrd="0" presId="urn:microsoft.com/office/officeart/2005/8/layout/hierarchy2"/>
    <dgm:cxn modelId="{38EE3E00-D29F-45E7-AB28-12ADA9D776E1}" type="presParOf" srcId="{A2BAB537-1A52-4D49-AC4B-CE15A78B1AD2}" destId="{B9F76ECB-27BA-4CDB-9676-6CB068082742}" srcOrd="0" destOrd="0" presId="urn:microsoft.com/office/officeart/2005/8/layout/hierarchy2"/>
    <dgm:cxn modelId="{6E0AB081-78A0-4726-82F7-C03B5B22D302}" type="presParOf" srcId="{B9F76ECB-27BA-4CDB-9676-6CB068082742}" destId="{797B4161-41A0-4342-98CF-A08741B79851}" srcOrd="0" destOrd="0" presId="urn:microsoft.com/office/officeart/2005/8/layout/hierarchy2"/>
    <dgm:cxn modelId="{8034E55A-E983-4087-926C-7D043A46BF93}" type="presParOf" srcId="{A2BAB537-1A52-4D49-AC4B-CE15A78B1AD2}" destId="{B5CB33F8-F85B-44EF-9440-6C1CD338128A}" srcOrd="1" destOrd="0" presId="urn:microsoft.com/office/officeart/2005/8/layout/hierarchy2"/>
    <dgm:cxn modelId="{DE9F80D4-4CBD-45D6-9A91-95C4EC0812C5}" type="presParOf" srcId="{B5CB33F8-F85B-44EF-9440-6C1CD338128A}" destId="{CCA4DE3C-D381-47E3-A6F7-8585F42DEDBB}" srcOrd="0" destOrd="0" presId="urn:microsoft.com/office/officeart/2005/8/layout/hierarchy2"/>
    <dgm:cxn modelId="{4D4AC88F-8C86-4983-ABE7-3D43CB72FC53}" type="presParOf" srcId="{B5CB33F8-F85B-44EF-9440-6C1CD338128A}" destId="{ECF4E0EA-E1CB-4A41-AE4F-90AD74376A08}" srcOrd="1" destOrd="0" presId="urn:microsoft.com/office/officeart/2005/8/layout/hierarchy2"/>
    <dgm:cxn modelId="{5714E90D-A4B4-42A2-9FBE-1257061E0376}" type="presParOf" srcId="{ECF4E0EA-E1CB-4A41-AE4F-90AD74376A08}" destId="{17E90423-3201-419A-B097-02B563BD1829}" srcOrd="0" destOrd="0" presId="urn:microsoft.com/office/officeart/2005/8/layout/hierarchy2"/>
    <dgm:cxn modelId="{6A5031AC-10DA-48AC-A3FA-A957EC5A779C}" type="presParOf" srcId="{17E90423-3201-419A-B097-02B563BD1829}" destId="{E01C6553-4DFD-45A6-B879-BEDABC195ECC}" srcOrd="0" destOrd="0" presId="urn:microsoft.com/office/officeart/2005/8/layout/hierarchy2"/>
    <dgm:cxn modelId="{C16690E7-7906-42DB-8574-42DEA694396B}" type="presParOf" srcId="{ECF4E0EA-E1CB-4A41-AE4F-90AD74376A08}" destId="{AB3D08EE-34CB-4A0D-9125-0C10336BFA2F}" srcOrd="1" destOrd="0" presId="urn:microsoft.com/office/officeart/2005/8/layout/hierarchy2"/>
    <dgm:cxn modelId="{77061673-CBC4-4E34-AE53-67E204B2AAA3}" type="presParOf" srcId="{AB3D08EE-34CB-4A0D-9125-0C10336BFA2F}" destId="{E3CE13E5-0007-46BF-8512-48CD2AE3C453}" srcOrd="0" destOrd="0" presId="urn:microsoft.com/office/officeart/2005/8/layout/hierarchy2"/>
    <dgm:cxn modelId="{8624A596-4F53-4392-999A-691DD86954DE}" type="presParOf" srcId="{AB3D08EE-34CB-4A0D-9125-0C10336BFA2F}" destId="{B6E74397-5777-45F4-854E-A9648B629D58}" srcOrd="1" destOrd="0" presId="urn:microsoft.com/office/officeart/2005/8/layout/hierarchy2"/>
    <dgm:cxn modelId="{CDD3C8B4-7AE3-48BB-AB5C-D321997160E4}" type="presParOf" srcId="{A2BAB537-1A52-4D49-AC4B-CE15A78B1AD2}" destId="{6958E7C8-7B10-41B1-A125-70DB581A26C5}" srcOrd="2" destOrd="0" presId="urn:microsoft.com/office/officeart/2005/8/layout/hierarchy2"/>
    <dgm:cxn modelId="{C382E625-7543-4C87-9741-707705339744}" type="presParOf" srcId="{6958E7C8-7B10-41B1-A125-70DB581A26C5}" destId="{13B5F0F1-5A5A-4991-BB17-86A0611598EF}" srcOrd="0" destOrd="0" presId="urn:microsoft.com/office/officeart/2005/8/layout/hierarchy2"/>
    <dgm:cxn modelId="{2F448AD0-9094-4794-8884-220404776362}" type="presParOf" srcId="{A2BAB537-1A52-4D49-AC4B-CE15A78B1AD2}" destId="{61593F36-87B0-4BE0-96E8-1FFAA0856E81}" srcOrd="3" destOrd="0" presId="urn:microsoft.com/office/officeart/2005/8/layout/hierarchy2"/>
    <dgm:cxn modelId="{F590AEEE-7DA0-4460-9AE7-E670FB3B8424}" type="presParOf" srcId="{61593F36-87B0-4BE0-96E8-1FFAA0856E81}" destId="{AC127F8F-1779-4D90-86C1-A349C26A9AA4}" srcOrd="0" destOrd="0" presId="urn:microsoft.com/office/officeart/2005/8/layout/hierarchy2"/>
    <dgm:cxn modelId="{53E2D5FD-C491-4B8E-BCFC-6E4814E429DA}" type="presParOf" srcId="{61593F36-87B0-4BE0-96E8-1FFAA0856E81}" destId="{B74EA75C-EE1F-4F70-B4A3-9EAD750C11C2}" srcOrd="1" destOrd="0" presId="urn:microsoft.com/office/officeart/2005/8/layout/hierarchy2"/>
    <dgm:cxn modelId="{82FA691C-AB23-4B15-A234-85ECAB271696}" type="presParOf" srcId="{A2BAB537-1A52-4D49-AC4B-CE15A78B1AD2}" destId="{A8C90170-3EC1-489F-A807-68F1B1F299CF}" srcOrd="4" destOrd="0" presId="urn:microsoft.com/office/officeart/2005/8/layout/hierarchy2"/>
    <dgm:cxn modelId="{1428EEC0-37C0-466F-B63D-182E723CB8C3}" type="presParOf" srcId="{A8C90170-3EC1-489F-A807-68F1B1F299CF}" destId="{A5EB65E0-0048-427F-9328-7BD8A62DA0BA}" srcOrd="0" destOrd="0" presId="urn:microsoft.com/office/officeart/2005/8/layout/hierarchy2"/>
    <dgm:cxn modelId="{1F36BA7F-C5DB-411F-9568-BF63C1E15DA9}" type="presParOf" srcId="{A2BAB537-1A52-4D49-AC4B-CE15A78B1AD2}" destId="{7896FB82-0A89-441A-A6CF-C8B33F6A83C3}" srcOrd="5" destOrd="0" presId="urn:microsoft.com/office/officeart/2005/8/layout/hierarchy2"/>
    <dgm:cxn modelId="{E409CBF1-4643-48C8-9BA0-0958CBC6E0D9}" type="presParOf" srcId="{7896FB82-0A89-441A-A6CF-C8B33F6A83C3}" destId="{E77D93C2-1820-457C-9B7B-870FC80F3606}" srcOrd="0" destOrd="0" presId="urn:microsoft.com/office/officeart/2005/8/layout/hierarchy2"/>
    <dgm:cxn modelId="{7933A21A-5F5C-4A10-9394-591DFB48B062}" type="presParOf" srcId="{7896FB82-0A89-441A-A6CF-C8B33F6A83C3}" destId="{79497EA2-37A2-4CCD-8DB4-6D0B0820BBF9}" srcOrd="1" destOrd="0" presId="urn:microsoft.com/office/officeart/2005/8/layout/hierarchy2"/>
    <dgm:cxn modelId="{CE966A72-403B-420B-A335-53A55AB25BB8}" type="presParOf" srcId="{A2BAB537-1A52-4D49-AC4B-CE15A78B1AD2}" destId="{B5CA2C01-F36F-4D2B-BD39-0C7CBB54BF50}" srcOrd="6" destOrd="0" presId="urn:microsoft.com/office/officeart/2005/8/layout/hierarchy2"/>
    <dgm:cxn modelId="{246B7FCA-809C-4DA3-BFE4-898DC714B32B}" type="presParOf" srcId="{B5CA2C01-F36F-4D2B-BD39-0C7CBB54BF50}" destId="{CF0DA55B-A625-4798-BF3A-28627965637C}" srcOrd="0" destOrd="0" presId="urn:microsoft.com/office/officeart/2005/8/layout/hierarchy2"/>
    <dgm:cxn modelId="{75C3DD16-BA76-4D02-8ACD-0C4E805E76B1}" type="presParOf" srcId="{A2BAB537-1A52-4D49-AC4B-CE15A78B1AD2}" destId="{A3D080E8-C512-4D82-974D-9AF867768FAD}" srcOrd="7" destOrd="0" presId="urn:microsoft.com/office/officeart/2005/8/layout/hierarchy2"/>
    <dgm:cxn modelId="{E84B35D4-69AC-4AD4-BE54-55EB1FC958E0}" type="presParOf" srcId="{A3D080E8-C512-4D82-974D-9AF867768FAD}" destId="{A8F96964-6A28-4582-9AE0-6FE2C796B81E}" srcOrd="0" destOrd="0" presId="urn:microsoft.com/office/officeart/2005/8/layout/hierarchy2"/>
    <dgm:cxn modelId="{2B37364F-3525-4C9D-A1A1-9EB718F655F4}" type="presParOf" srcId="{A3D080E8-C512-4D82-974D-9AF867768FAD}" destId="{EFD03C33-36C5-455E-954E-DC547B9D814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1020CD-8AE9-4D1C-857C-79FAECE81859}" type="doc">
      <dgm:prSet loTypeId="urn:microsoft.com/office/officeart/2005/8/layout/hierarchy2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3FD8074B-184D-427F-A563-43CE42271C18}">
      <dgm:prSet phldrT="[Texto]" custT="1"/>
      <dgm:spPr/>
      <dgm:t>
        <a:bodyPr/>
        <a:lstStyle/>
        <a:p>
          <a:r>
            <a:rPr lang="es-CO" sz="1600" b="1" dirty="0">
              <a:latin typeface="Arial" panose="020B0604020202020204" pitchFamily="34" charset="0"/>
              <a:cs typeface="Arial" panose="020B0604020202020204" pitchFamily="34" charset="0"/>
            </a:rPr>
            <a:t>Determinar la relación de los emprendimientos femeninos frente al desarrollo económico y social del municipio de Gamarra, Cesar.</a:t>
          </a:r>
        </a:p>
      </dgm:t>
    </dgm:pt>
    <dgm:pt modelId="{78E5EC42-2C26-4854-A6BB-246C48C5F007}" type="parTrans" cxnId="{985DF383-A249-483B-BE71-D000870BE4A0}">
      <dgm:prSet/>
      <dgm:spPr/>
      <dgm:t>
        <a:bodyPr/>
        <a:lstStyle/>
        <a:p>
          <a:endParaRPr lang="es-CO"/>
        </a:p>
      </dgm:t>
    </dgm:pt>
    <dgm:pt modelId="{D7D68E03-B5EA-4B8E-A7B1-2D85D2FAA508}" type="sibTrans" cxnId="{985DF383-A249-483B-BE71-D000870BE4A0}">
      <dgm:prSet/>
      <dgm:spPr/>
      <dgm:t>
        <a:bodyPr/>
        <a:lstStyle/>
        <a:p>
          <a:endParaRPr lang="es-CO"/>
        </a:p>
      </dgm:t>
    </dgm:pt>
    <dgm:pt modelId="{F7A2EA24-E0BD-4434-896D-9156F6C9042F}">
      <dgm:prSet phldrT="[Texto]" custT="1"/>
      <dgm:spPr/>
      <dgm:t>
        <a:bodyPr/>
        <a:lstStyle/>
        <a:p>
          <a:r>
            <a:rPr lang="es-CO" sz="1600" dirty="0">
              <a:latin typeface="Arial" panose="020B0604020202020204" pitchFamily="34" charset="0"/>
              <a:cs typeface="Arial" panose="020B0604020202020204" pitchFamily="34" charset="0"/>
            </a:rPr>
            <a:t>Las iniciativas lideradas por mujeres introducen una diversidad de servicios y productos</a:t>
          </a:r>
        </a:p>
      </dgm:t>
    </dgm:pt>
    <dgm:pt modelId="{DA1E9B38-410D-453C-80BC-3D30099E8CC1}" type="parTrans" cxnId="{2282C2C9-1166-46D2-8F59-D3D2D93F6ED8}">
      <dgm:prSet/>
      <dgm:spPr/>
      <dgm:t>
        <a:bodyPr/>
        <a:lstStyle/>
        <a:p>
          <a:endParaRPr lang="es-CO"/>
        </a:p>
      </dgm:t>
    </dgm:pt>
    <dgm:pt modelId="{DFF35DE5-8A6C-4368-A2CF-00C6C23E0E26}" type="sibTrans" cxnId="{2282C2C9-1166-46D2-8F59-D3D2D93F6ED8}">
      <dgm:prSet/>
      <dgm:spPr/>
      <dgm:t>
        <a:bodyPr/>
        <a:lstStyle/>
        <a:p>
          <a:endParaRPr lang="es-CO"/>
        </a:p>
      </dgm:t>
    </dgm:pt>
    <dgm:pt modelId="{733EE523-E897-4B27-AB87-B5005076B759}">
      <dgm:prSet phldrT="[Texto]" custT="1"/>
      <dgm:spPr/>
      <dgm:t>
        <a:bodyPr/>
        <a:lstStyle/>
        <a:p>
          <a:r>
            <a:rPr lang="es-CO" sz="1600" dirty="0">
              <a:latin typeface="Arial" panose="020B0604020202020204" pitchFamily="34" charset="0"/>
              <a:cs typeface="Arial" panose="020B0604020202020204" pitchFamily="34" charset="0"/>
            </a:rPr>
            <a:t>Alternativas más allá de las principales actividades tradicionales de la región</a:t>
          </a:r>
        </a:p>
      </dgm:t>
    </dgm:pt>
    <dgm:pt modelId="{A2800819-F4AB-49C9-AF12-0B4B20D73523}" type="parTrans" cxnId="{131FC326-0BC0-4E9B-9EDB-869F8F560C48}">
      <dgm:prSet/>
      <dgm:spPr/>
      <dgm:t>
        <a:bodyPr/>
        <a:lstStyle/>
        <a:p>
          <a:endParaRPr lang="es-CO"/>
        </a:p>
      </dgm:t>
    </dgm:pt>
    <dgm:pt modelId="{06536249-7CC6-4D18-BFB6-2984257947E2}" type="sibTrans" cxnId="{131FC326-0BC0-4E9B-9EDB-869F8F560C48}">
      <dgm:prSet/>
      <dgm:spPr/>
      <dgm:t>
        <a:bodyPr/>
        <a:lstStyle/>
        <a:p>
          <a:endParaRPr lang="es-CO"/>
        </a:p>
      </dgm:t>
    </dgm:pt>
    <dgm:pt modelId="{4C41F1D5-49D2-4127-AC52-E530C6465342}">
      <dgm:prSet phldrT="[Texto]" custT="1"/>
      <dgm:spPr/>
      <dgm:t>
        <a:bodyPr/>
        <a:lstStyle/>
        <a:p>
          <a:r>
            <a:rPr lang="es-CO" sz="1600" dirty="0">
              <a:latin typeface="Arial" panose="020B0604020202020204" pitchFamily="34" charset="0"/>
              <a:cs typeface="Arial" panose="020B0604020202020204" pitchFamily="34" charset="0"/>
            </a:rPr>
            <a:t>Enfoques que respetan el entorno cultural y natural</a:t>
          </a:r>
        </a:p>
      </dgm:t>
    </dgm:pt>
    <dgm:pt modelId="{A0DE60B3-EC17-4309-87EE-A90062BD611E}" type="parTrans" cxnId="{3D7220B0-84D3-4AE2-A012-38BD1C075AFC}">
      <dgm:prSet/>
      <dgm:spPr/>
      <dgm:t>
        <a:bodyPr/>
        <a:lstStyle/>
        <a:p>
          <a:endParaRPr lang="es-CO"/>
        </a:p>
      </dgm:t>
    </dgm:pt>
    <dgm:pt modelId="{E1E6FC8B-FA7B-4817-9D3D-7CA1C99A0112}" type="sibTrans" cxnId="{3D7220B0-84D3-4AE2-A012-38BD1C075AFC}">
      <dgm:prSet/>
      <dgm:spPr/>
      <dgm:t>
        <a:bodyPr/>
        <a:lstStyle/>
        <a:p>
          <a:endParaRPr lang="es-CO"/>
        </a:p>
      </dgm:t>
    </dgm:pt>
    <dgm:pt modelId="{22A23610-DDD5-4C1F-91F8-DC7A7B479345}">
      <dgm:prSet phldrT="[Texto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s-CO" sz="1600" dirty="0">
              <a:latin typeface="Arial" panose="020B0604020202020204" pitchFamily="34" charset="0"/>
              <a:cs typeface="Arial" panose="020B0604020202020204" pitchFamily="34" charset="0"/>
            </a:rPr>
            <a:t>-Prácticas comerciales más sostenibles en el municipio.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sz="1600" dirty="0">
              <a:latin typeface="Arial" panose="020B0604020202020204" pitchFamily="34" charset="0"/>
              <a:cs typeface="Arial" panose="020B0604020202020204" pitchFamily="34" charset="0"/>
            </a:rPr>
            <a:t>-Efecto multiplicador, fomentando la cohesión comunitaria y creando oportunidades de empleo y desarrollo para otros residentes.</a:t>
          </a:r>
        </a:p>
      </dgm:t>
    </dgm:pt>
    <dgm:pt modelId="{37F0BE7A-E11B-45BD-A55E-120A5E200E91}" type="parTrans" cxnId="{E3B8A905-0166-445E-B8CB-9B29C3A036B0}">
      <dgm:prSet/>
      <dgm:spPr/>
      <dgm:t>
        <a:bodyPr/>
        <a:lstStyle/>
        <a:p>
          <a:endParaRPr lang="es-CO"/>
        </a:p>
      </dgm:t>
    </dgm:pt>
    <dgm:pt modelId="{AA2DBB3E-CA42-4055-B2C2-77858E8656F7}" type="sibTrans" cxnId="{E3B8A905-0166-445E-B8CB-9B29C3A036B0}">
      <dgm:prSet/>
      <dgm:spPr/>
      <dgm:t>
        <a:bodyPr/>
        <a:lstStyle/>
        <a:p>
          <a:endParaRPr lang="es-CO"/>
        </a:p>
      </dgm:t>
    </dgm:pt>
    <dgm:pt modelId="{A48F1447-D49F-4F4B-BC52-074FAF12C8A4}" type="pres">
      <dgm:prSet presAssocID="{CD1020CD-8AE9-4D1C-857C-79FAECE818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B935A07-2CD4-4B6D-B18F-7599C5670104}" type="pres">
      <dgm:prSet presAssocID="{3FD8074B-184D-427F-A563-43CE42271C18}" presName="root1" presStyleCnt="0"/>
      <dgm:spPr/>
    </dgm:pt>
    <dgm:pt modelId="{06E05F84-B5F9-4EC0-8825-87BDD0BB1D45}" type="pres">
      <dgm:prSet presAssocID="{3FD8074B-184D-427F-A563-43CE42271C18}" presName="LevelOneTextNode" presStyleLbl="node0" presStyleIdx="0" presStyleCnt="1">
        <dgm:presLayoutVars>
          <dgm:chPref val="3"/>
        </dgm:presLayoutVars>
      </dgm:prSet>
      <dgm:spPr/>
    </dgm:pt>
    <dgm:pt modelId="{273292E2-960D-4044-804E-89FA7512995A}" type="pres">
      <dgm:prSet presAssocID="{3FD8074B-184D-427F-A563-43CE42271C18}" presName="level2hierChild" presStyleCnt="0"/>
      <dgm:spPr/>
    </dgm:pt>
    <dgm:pt modelId="{98728E6C-A993-4FE4-9DB8-DE551562E463}" type="pres">
      <dgm:prSet presAssocID="{DA1E9B38-410D-453C-80BC-3D30099E8CC1}" presName="conn2-1" presStyleLbl="parChTrans1D2" presStyleIdx="0" presStyleCnt="2"/>
      <dgm:spPr/>
    </dgm:pt>
    <dgm:pt modelId="{5A4BA939-ECF9-4B4B-A88A-B5353350A711}" type="pres">
      <dgm:prSet presAssocID="{DA1E9B38-410D-453C-80BC-3D30099E8CC1}" presName="connTx" presStyleLbl="parChTrans1D2" presStyleIdx="0" presStyleCnt="2"/>
      <dgm:spPr/>
    </dgm:pt>
    <dgm:pt modelId="{3C49AC15-579D-456E-B8DB-3ADDD5994B63}" type="pres">
      <dgm:prSet presAssocID="{F7A2EA24-E0BD-4434-896D-9156F6C9042F}" presName="root2" presStyleCnt="0"/>
      <dgm:spPr/>
    </dgm:pt>
    <dgm:pt modelId="{22BCC321-341A-4F07-B235-FCE81B50B670}" type="pres">
      <dgm:prSet presAssocID="{F7A2EA24-E0BD-4434-896D-9156F6C9042F}" presName="LevelTwoTextNode" presStyleLbl="node2" presStyleIdx="0" presStyleCnt="2">
        <dgm:presLayoutVars>
          <dgm:chPref val="3"/>
        </dgm:presLayoutVars>
      </dgm:prSet>
      <dgm:spPr/>
    </dgm:pt>
    <dgm:pt modelId="{D6D3447A-1C94-4613-90DD-B4A811E05A68}" type="pres">
      <dgm:prSet presAssocID="{F7A2EA24-E0BD-4434-896D-9156F6C9042F}" presName="level3hierChild" presStyleCnt="0"/>
      <dgm:spPr/>
    </dgm:pt>
    <dgm:pt modelId="{6A4A226B-C184-4D3B-B8F5-3E734B25DA89}" type="pres">
      <dgm:prSet presAssocID="{A2800819-F4AB-49C9-AF12-0B4B20D73523}" presName="conn2-1" presStyleLbl="parChTrans1D3" presStyleIdx="0" presStyleCnt="2"/>
      <dgm:spPr/>
    </dgm:pt>
    <dgm:pt modelId="{E23F2F55-2DF3-4C8C-AD45-71AC9C88B248}" type="pres">
      <dgm:prSet presAssocID="{A2800819-F4AB-49C9-AF12-0B4B20D73523}" presName="connTx" presStyleLbl="parChTrans1D3" presStyleIdx="0" presStyleCnt="2"/>
      <dgm:spPr/>
    </dgm:pt>
    <dgm:pt modelId="{15E827BB-68B8-4CFC-95D6-6776D59EB3D3}" type="pres">
      <dgm:prSet presAssocID="{733EE523-E897-4B27-AB87-B5005076B759}" presName="root2" presStyleCnt="0"/>
      <dgm:spPr/>
    </dgm:pt>
    <dgm:pt modelId="{27813EDF-5EC9-4D55-B8BE-94CD647C6342}" type="pres">
      <dgm:prSet presAssocID="{733EE523-E897-4B27-AB87-B5005076B759}" presName="LevelTwoTextNode" presStyleLbl="node3" presStyleIdx="0" presStyleCnt="2">
        <dgm:presLayoutVars>
          <dgm:chPref val="3"/>
        </dgm:presLayoutVars>
      </dgm:prSet>
      <dgm:spPr/>
    </dgm:pt>
    <dgm:pt modelId="{D0ECEE3E-1A39-4425-9259-C08B57EF23A5}" type="pres">
      <dgm:prSet presAssocID="{733EE523-E897-4B27-AB87-B5005076B759}" presName="level3hierChild" presStyleCnt="0"/>
      <dgm:spPr/>
    </dgm:pt>
    <dgm:pt modelId="{F66856AC-BCBD-43D9-9EA0-89F0719625A9}" type="pres">
      <dgm:prSet presAssocID="{A0DE60B3-EC17-4309-87EE-A90062BD611E}" presName="conn2-1" presStyleLbl="parChTrans1D2" presStyleIdx="1" presStyleCnt="2"/>
      <dgm:spPr/>
    </dgm:pt>
    <dgm:pt modelId="{0FA78F91-4CF3-4A8E-ADCA-AAF1171BCB64}" type="pres">
      <dgm:prSet presAssocID="{A0DE60B3-EC17-4309-87EE-A90062BD611E}" presName="connTx" presStyleLbl="parChTrans1D2" presStyleIdx="1" presStyleCnt="2"/>
      <dgm:spPr/>
    </dgm:pt>
    <dgm:pt modelId="{2667D63E-1618-41E9-9FB6-D5E34E415529}" type="pres">
      <dgm:prSet presAssocID="{4C41F1D5-49D2-4127-AC52-E530C6465342}" presName="root2" presStyleCnt="0"/>
      <dgm:spPr/>
    </dgm:pt>
    <dgm:pt modelId="{FF0B182A-32EF-48FB-A0F8-641399D11917}" type="pres">
      <dgm:prSet presAssocID="{4C41F1D5-49D2-4127-AC52-E530C6465342}" presName="LevelTwoTextNode" presStyleLbl="node2" presStyleIdx="1" presStyleCnt="2">
        <dgm:presLayoutVars>
          <dgm:chPref val="3"/>
        </dgm:presLayoutVars>
      </dgm:prSet>
      <dgm:spPr/>
    </dgm:pt>
    <dgm:pt modelId="{98E05E60-A7DB-4F62-8ECA-05B58D2A79A4}" type="pres">
      <dgm:prSet presAssocID="{4C41F1D5-49D2-4127-AC52-E530C6465342}" presName="level3hierChild" presStyleCnt="0"/>
      <dgm:spPr/>
    </dgm:pt>
    <dgm:pt modelId="{C6ECAA95-A17B-476C-9311-4B064197C337}" type="pres">
      <dgm:prSet presAssocID="{37F0BE7A-E11B-45BD-A55E-120A5E200E91}" presName="conn2-1" presStyleLbl="parChTrans1D3" presStyleIdx="1" presStyleCnt="2"/>
      <dgm:spPr/>
    </dgm:pt>
    <dgm:pt modelId="{645F9985-1B89-4D0D-A701-73E10EB827BB}" type="pres">
      <dgm:prSet presAssocID="{37F0BE7A-E11B-45BD-A55E-120A5E200E91}" presName="connTx" presStyleLbl="parChTrans1D3" presStyleIdx="1" presStyleCnt="2"/>
      <dgm:spPr/>
    </dgm:pt>
    <dgm:pt modelId="{4B22D23F-CE5D-4D06-AF13-2C6E053B93BA}" type="pres">
      <dgm:prSet presAssocID="{22A23610-DDD5-4C1F-91F8-DC7A7B479345}" presName="root2" presStyleCnt="0"/>
      <dgm:spPr/>
    </dgm:pt>
    <dgm:pt modelId="{BCC462D5-54E9-41CC-AF03-3A51BD87CAC3}" type="pres">
      <dgm:prSet presAssocID="{22A23610-DDD5-4C1F-91F8-DC7A7B479345}" presName="LevelTwoTextNode" presStyleLbl="node3" presStyleIdx="1" presStyleCnt="2" custScaleX="102152" custScaleY="174175">
        <dgm:presLayoutVars>
          <dgm:chPref val="3"/>
        </dgm:presLayoutVars>
      </dgm:prSet>
      <dgm:spPr/>
    </dgm:pt>
    <dgm:pt modelId="{8E6A053B-1E7F-49EE-8BC8-33C006E4B594}" type="pres">
      <dgm:prSet presAssocID="{22A23610-DDD5-4C1F-91F8-DC7A7B479345}" presName="level3hierChild" presStyleCnt="0"/>
      <dgm:spPr/>
    </dgm:pt>
  </dgm:ptLst>
  <dgm:cxnLst>
    <dgm:cxn modelId="{0A8D8203-BC04-472F-8E29-CE4B19890C36}" type="presOf" srcId="{A2800819-F4AB-49C9-AF12-0B4B20D73523}" destId="{E23F2F55-2DF3-4C8C-AD45-71AC9C88B248}" srcOrd="1" destOrd="0" presId="urn:microsoft.com/office/officeart/2005/8/layout/hierarchy2"/>
    <dgm:cxn modelId="{0F727D05-68ED-4AAF-80D1-DFE7B2E47DA4}" type="presOf" srcId="{A2800819-F4AB-49C9-AF12-0B4B20D73523}" destId="{6A4A226B-C184-4D3B-B8F5-3E734B25DA89}" srcOrd="0" destOrd="0" presId="urn:microsoft.com/office/officeart/2005/8/layout/hierarchy2"/>
    <dgm:cxn modelId="{E3B8A905-0166-445E-B8CB-9B29C3A036B0}" srcId="{4C41F1D5-49D2-4127-AC52-E530C6465342}" destId="{22A23610-DDD5-4C1F-91F8-DC7A7B479345}" srcOrd="0" destOrd="0" parTransId="{37F0BE7A-E11B-45BD-A55E-120A5E200E91}" sibTransId="{AA2DBB3E-CA42-4055-B2C2-77858E8656F7}"/>
    <dgm:cxn modelId="{131FC326-0BC0-4E9B-9EDB-869F8F560C48}" srcId="{F7A2EA24-E0BD-4434-896D-9156F6C9042F}" destId="{733EE523-E897-4B27-AB87-B5005076B759}" srcOrd="0" destOrd="0" parTransId="{A2800819-F4AB-49C9-AF12-0B4B20D73523}" sibTransId="{06536249-7CC6-4D18-BFB6-2984257947E2}"/>
    <dgm:cxn modelId="{7859D32D-991B-4136-8FFD-9D479EB54D37}" type="presOf" srcId="{CD1020CD-8AE9-4D1C-857C-79FAECE81859}" destId="{A48F1447-D49F-4F4B-BC52-074FAF12C8A4}" srcOrd="0" destOrd="0" presId="urn:microsoft.com/office/officeart/2005/8/layout/hierarchy2"/>
    <dgm:cxn modelId="{BBA11939-36CB-4313-8A2B-6A17058530F5}" type="presOf" srcId="{A0DE60B3-EC17-4309-87EE-A90062BD611E}" destId="{0FA78F91-4CF3-4A8E-ADCA-AAF1171BCB64}" srcOrd="1" destOrd="0" presId="urn:microsoft.com/office/officeart/2005/8/layout/hierarchy2"/>
    <dgm:cxn modelId="{2579C83F-A11F-4956-91E1-393F28E62FF0}" type="presOf" srcId="{DA1E9B38-410D-453C-80BC-3D30099E8CC1}" destId="{5A4BA939-ECF9-4B4B-A88A-B5353350A711}" srcOrd="1" destOrd="0" presId="urn:microsoft.com/office/officeart/2005/8/layout/hierarchy2"/>
    <dgm:cxn modelId="{2DFCD73F-1CC3-4E12-A500-BC84C09C51D5}" type="presOf" srcId="{733EE523-E897-4B27-AB87-B5005076B759}" destId="{27813EDF-5EC9-4D55-B8BE-94CD647C6342}" srcOrd="0" destOrd="0" presId="urn:microsoft.com/office/officeart/2005/8/layout/hierarchy2"/>
    <dgm:cxn modelId="{9CFDDB5B-5BD1-47E7-BA07-99FCC5BE9FF8}" type="presOf" srcId="{DA1E9B38-410D-453C-80BC-3D30099E8CC1}" destId="{98728E6C-A993-4FE4-9DB8-DE551562E463}" srcOrd="0" destOrd="0" presId="urn:microsoft.com/office/officeart/2005/8/layout/hierarchy2"/>
    <dgm:cxn modelId="{5631A37A-B56A-4FEF-AD65-16DD0FC178E6}" type="presOf" srcId="{4C41F1D5-49D2-4127-AC52-E530C6465342}" destId="{FF0B182A-32EF-48FB-A0F8-641399D11917}" srcOrd="0" destOrd="0" presId="urn:microsoft.com/office/officeart/2005/8/layout/hierarchy2"/>
    <dgm:cxn modelId="{985DF383-A249-483B-BE71-D000870BE4A0}" srcId="{CD1020CD-8AE9-4D1C-857C-79FAECE81859}" destId="{3FD8074B-184D-427F-A563-43CE42271C18}" srcOrd="0" destOrd="0" parTransId="{78E5EC42-2C26-4854-A6BB-246C48C5F007}" sibTransId="{D7D68E03-B5EA-4B8E-A7B1-2D85D2FAA508}"/>
    <dgm:cxn modelId="{11B7B39D-119D-4BB5-B2E5-EC3F77A47C3B}" type="presOf" srcId="{22A23610-DDD5-4C1F-91F8-DC7A7B479345}" destId="{BCC462D5-54E9-41CC-AF03-3A51BD87CAC3}" srcOrd="0" destOrd="0" presId="urn:microsoft.com/office/officeart/2005/8/layout/hierarchy2"/>
    <dgm:cxn modelId="{3D7220B0-84D3-4AE2-A012-38BD1C075AFC}" srcId="{3FD8074B-184D-427F-A563-43CE42271C18}" destId="{4C41F1D5-49D2-4127-AC52-E530C6465342}" srcOrd="1" destOrd="0" parTransId="{A0DE60B3-EC17-4309-87EE-A90062BD611E}" sibTransId="{E1E6FC8B-FA7B-4817-9D3D-7CA1C99A0112}"/>
    <dgm:cxn modelId="{E166C7C3-5BDF-43A4-8E9A-B0957374358E}" type="presOf" srcId="{37F0BE7A-E11B-45BD-A55E-120A5E200E91}" destId="{C6ECAA95-A17B-476C-9311-4B064197C337}" srcOrd="0" destOrd="0" presId="urn:microsoft.com/office/officeart/2005/8/layout/hierarchy2"/>
    <dgm:cxn modelId="{2282C2C9-1166-46D2-8F59-D3D2D93F6ED8}" srcId="{3FD8074B-184D-427F-A563-43CE42271C18}" destId="{F7A2EA24-E0BD-4434-896D-9156F6C9042F}" srcOrd="0" destOrd="0" parTransId="{DA1E9B38-410D-453C-80BC-3D30099E8CC1}" sibTransId="{DFF35DE5-8A6C-4368-A2CF-00C6C23E0E26}"/>
    <dgm:cxn modelId="{8149C0CC-6ADE-4D76-8370-2991B65002BA}" type="presOf" srcId="{A0DE60B3-EC17-4309-87EE-A90062BD611E}" destId="{F66856AC-BCBD-43D9-9EA0-89F0719625A9}" srcOrd="0" destOrd="0" presId="urn:microsoft.com/office/officeart/2005/8/layout/hierarchy2"/>
    <dgm:cxn modelId="{5F9AF2DB-C548-4491-AFC2-9B81A36590B8}" type="presOf" srcId="{37F0BE7A-E11B-45BD-A55E-120A5E200E91}" destId="{645F9985-1B89-4D0D-A701-73E10EB827BB}" srcOrd="1" destOrd="0" presId="urn:microsoft.com/office/officeart/2005/8/layout/hierarchy2"/>
    <dgm:cxn modelId="{4B74F8EC-FA30-4DB3-8EB6-45AC54F22D0E}" type="presOf" srcId="{3FD8074B-184D-427F-A563-43CE42271C18}" destId="{06E05F84-B5F9-4EC0-8825-87BDD0BB1D45}" srcOrd="0" destOrd="0" presId="urn:microsoft.com/office/officeart/2005/8/layout/hierarchy2"/>
    <dgm:cxn modelId="{63BEFEFD-F41D-47D7-8CAB-3708D2B92F64}" type="presOf" srcId="{F7A2EA24-E0BD-4434-896D-9156F6C9042F}" destId="{22BCC321-341A-4F07-B235-FCE81B50B670}" srcOrd="0" destOrd="0" presId="urn:microsoft.com/office/officeart/2005/8/layout/hierarchy2"/>
    <dgm:cxn modelId="{EFAA1796-40C7-4E40-B3B5-3845602B674B}" type="presParOf" srcId="{A48F1447-D49F-4F4B-BC52-074FAF12C8A4}" destId="{7B935A07-2CD4-4B6D-B18F-7599C5670104}" srcOrd="0" destOrd="0" presId="urn:microsoft.com/office/officeart/2005/8/layout/hierarchy2"/>
    <dgm:cxn modelId="{8C676D80-52BC-4A98-9249-1F84394B62AB}" type="presParOf" srcId="{7B935A07-2CD4-4B6D-B18F-7599C5670104}" destId="{06E05F84-B5F9-4EC0-8825-87BDD0BB1D45}" srcOrd="0" destOrd="0" presId="urn:microsoft.com/office/officeart/2005/8/layout/hierarchy2"/>
    <dgm:cxn modelId="{6172F7C7-C557-4079-ADFE-6BE4A12F4F49}" type="presParOf" srcId="{7B935A07-2CD4-4B6D-B18F-7599C5670104}" destId="{273292E2-960D-4044-804E-89FA7512995A}" srcOrd="1" destOrd="0" presId="urn:microsoft.com/office/officeart/2005/8/layout/hierarchy2"/>
    <dgm:cxn modelId="{D8A0A338-1A50-4198-8586-B8E692921FF9}" type="presParOf" srcId="{273292E2-960D-4044-804E-89FA7512995A}" destId="{98728E6C-A993-4FE4-9DB8-DE551562E463}" srcOrd="0" destOrd="0" presId="urn:microsoft.com/office/officeart/2005/8/layout/hierarchy2"/>
    <dgm:cxn modelId="{9F3CC5CD-B1B3-4ACB-B029-E60E0439C607}" type="presParOf" srcId="{98728E6C-A993-4FE4-9DB8-DE551562E463}" destId="{5A4BA939-ECF9-4B4B-A88A-B5353350A711}" srcOrd="0" destOrd="0" presId="urn:microsoft.com/office/officeart/2005/8/layout/hierarchy2"/>
    <dgm:cxn modelId="{D33ADEB6-1D59-4F8D-9F8C-43EFA955130C}" type="presParOf" srcId="{273292E2-960D-4044-804E-89FA7512995A}" destId="{3C49AC15-579D-456E-B8DB-3ADDD5994B63}" srcOrd="1" destOrd="0" presId="urn:microsoft.com/office/officeart/2005/8/layout/hierarchy2"/>
    <dgm:cxn modelId="{63FAE915-2B21-429E-88E1-7FBA8ACC2C38}" type="presParOf" srcId="{3C49AC15-579D-456E-B8DB-3ADDD5994B63}" destId="{22BCC321-341A-4F07-B235-FCE81B50B670}" srcOrd="0" destOrd="0" presId="urn:microsoft.com/office/officeart/2005/8/layout/hierarchy2"/>
    <dgm:cxn modelId="{8FCFF99A-59AD-4C1D-86B4-E2118D289EDB}" type="presParOf" srcId="{3C49AC15-579D-456E-B8DB-3ADDD5994B63}" destId="{D6D3447A-1C94-4613-90DD-B4A811E05A68}" srcOrd="1" destOrd="0" presId="urn:microsoft.com/office/officeart/2005/8/layout/hierarchy2"/>
    <dgm:cxn modelId="{7C727EFD-64DB-493F-83E0-C7076D098C6B}" type="presParOf" srcId="{D6D3447A-1C94-4613-90DD-B4A811E05A68}" destId="{6A4A226B-C184-4D3B-B8F5-3E734B25DA89}" srcOrd="0" destOrd="0" presId="urn:microsoft.com/office/officeart/2005/8/layout/hierarchy2"/>
    <dgm:cxn modelId="{9A670BD1-5350-4DEA-AFD7-01D7343FFA6E}" type="presParOf" srcId="{6A4A226B-C184-4D3B-B8F5-3E734B25DA89}" destId="{E23F2F55-2DF3-4C8C-AD45-71AC9C88B248}" srcOrd="0" destOrd="0" presId="urn:microsoft.com/office/officeart/2005/8/layout/hierarchy2"/>
    <dgm:cxn modelId="{DD1AECBC-B285-4A8F-B7BA-8B06E1EAED87}" type="presParOf" srcId="{D6D3447A-1C94-4613-90DD-B4A811E05A68}" destId="{15E827BB-68B8-4CFC-95D6-6776D59EB3D3}" srcOrd="1" destOrd="0" presId="urn:microsoft.com/office/officeart/2005/8/layout/hierarchy2"/>
    <dgm:cxn modelId="{C01482CC-1289-4207-9E0D-FAA03CBDEF0B}" type="presParOf" srcId="{15E827BB-68B8-4CFC-95D6-6776D59EB3D3}" destId="{27813EDF-5EC9-4D55-B8BE-94CD647C6342}" srcOrd="0" destOrd="0" presId="urn:microsoft.com/office/officeart/2005/8/layout/hierarchy2"/>
    <dgm:cxn modelId="{D7C536A0-AA44-4408-9237-6C4F345ED89F}" type="presParOf" srcId="{15E827BB-68B8-4CFC-95D6-6776D59EB3D3}" destId="{D0ECEE3E-1A39-4425-9259-C08B57EF23A5}" srcOrd="1" destOrd="0" presId="urn:microsoft.com/office/officeart/2005/8/layout/hierarchy2"/>
    <dgm:cxn modelId="{3EAD0F26-2AB4-4C40-8297-1AB2C41D3EB9}" type="presParOf" srcId="{273292E2-960D-4044-804E-89FA7512995A}" destId="{F66856AC-BCBD-43D9-9EA0-89F0719625A9}" srcOrd="2" destOrd="0" presId="urn:microsoft.com/office/officeart/2005/8/layout/hierarchy2"/>
    <dgm:cxn modelId="{D48E65CF-CE8B-4677-808A-90796FE3C10B}" type="presParOf" srcId="{F66856AC-BCBD-43D9-9EA0-89F0719625A9}" destId="{0FA78F91-4CF3-4A8E-ADCA-AAF1171BCB64}" srcOrd="0" destOrd="0" presId="urn:microsoft.com/office/officeart/2005/8/layout/hierarchy2"/>
    <dgm:cxn modelId="{F2183865-D428-449B-9994-5A69AF22E881}" type="presParOf" srcId="{273292E2-960D-4044-804E-89FA7512995A}" destId="{2667D63E-1618-41E9-9FB6-D5E34E415529}" srcOrd="3" destOrd="0" presId="urn:microsoft.com/office/officeart/2005/8/layout/hierarchy2"/>
    <dgm:cxn modelId="{469F0B57-2B56-4A9D-8E9D-14EDEF434E61}" type="presParOf" srcId="{2667D63E-1618-41E9-9FB6-D5E34E415529}" destId="{FF0B182A-32EF-48FB-A0F8-641399D11917}" srcOrd="0" destOrd="0" presId="urn:microsoft.com/office/officeart/2005/8/layout/hierarchy2"/>
    <dgm:cxn modelId="{F5B855B8-6883-48EA-B07E-9C35591BDECE}" type="presParOf" srcId="{2667D63E-1618-41E9-9FB6-D5E34E415529}" destId="{98E05E60-A7DB-4F62-8ECA-05B58D2A79A4}" srcOrd="1" destOrd="0" presId="urn:microsoft.com/office/officeart/2005/8/layout/hierarchy2"/>
    <dgm:cxn modelId="{7BB52DE0-78C1-4072-AED6-131D993DB4AB}" type="presParOf" srcId="{98E05E60-A7DB-4F62-8ECA-05B58D2A79A4}" destId="{C6ECAA95-A17B-476C-9311-4B064197C337}" srcOrd="0" destOrd="0" presId="urn:microsoft.com/office/officeart/2005/8/layout/hierarchy2"/>
    <dgm:cxn modelId="{4AF11350-50AC-443D-82A1-967FDCCFA6DA}" type="presParOf" srcId="{C6ECAA95-A17B-476C-9311-4B064197C337}" destId="{645F9985-1B89-4D0D-A701-73E10EB827BB}" srcOrd="0" destOrd="0" presId="urn:microsoft.com/office/officeart/2005/8/layout/hierarchy2"/>
    <dgm:cxn modelId="{3FDC9288-A88E-4CFA-B59D-0F65EE3BAC61}" type="presParOf" srcId="{98E05E60-A7DB-4F62-8ECA-05B58D2A79A4}" destId="{4B22D23F-CE5D-4D06-AF13-2C6E053B93BA}" srcOrd="1" destOrd="0" presId="urn:microsoft.com/office/officeart/2005/8/layout/hierarchy2"/>
    <dgm:cxn modelId="{C568B0DA-6C1B-4259-9CC0-90CD3D1B9146}" type="presParOf" srcId="{4B22D23F-CE5D-4D06-AF13-2C6E053B93BA}" destId="{BCC462D5-54E9-41CC-AF03-3A51BD87CAC3}" srcOrd="0" destOrd="0" presId="urn:microsoft.com/office/officeart/2005/8/layout/hierarchy2"/>
    <dgm:cxn modelId="{937ACD10-1D8D-4C2D-86CB-3E1A0EA3D3C7}" type="presParOf" srcId="{4B22D23F-CE5D-4D06-AF13-2C6E053B93BA}" destId="{8E6A053B-1E7F-49EE-8BC8-33C006E4B59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93AD7E7-63A4-49B7-BDE3-3ED942D8FC61}" type="doc">
      <dgm:prSet loTypeId="urn:microsoft.com/office/officeart/2005/8/layout/lProcess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1251C3CB-7608-437A-BE2C-B4510B1A5802}">
      <dgm:prSet phldrT="[Texto]"/>
      <dgm:spPr/>
      <dgm:t>
        <a:bodyPr/>
        <a:lstStyle/>
        <a:p>
          <a:r>
            <a:rPr lang="es-CO" dirty="0"/>
            <a:t>Desarrollo económico y social en Colombia</a:t>
          </a:r>
        </a:p>
      </dgm:t>
    </dgm:pt>
    <dgm:pt modelId="{F106418F-182E-4EC0-981B-038E1D1BF12E}" type="parTrans" cxnId="{970523F4-C91C-42D9-B460-A613CC02579F}">
      <dgm:prSet/>
      <dgm:spPr/>
      <dgm:t>
        <a:bodyPr/>
        <a:lstStyle/>
        <a:p>
          <a:endParaRPr lang="es-CO"/>
        </a:p>
      </dgm:t>
    </dgm:pt>
    <dgm:pt modelId="{1589A648-2892-4454-830A-FB755C320EC3}" type="sibTrans" cxnId="{970523F4-C91C-42D9-B460-A613CC02579F}">
      <dgm:prSet/>
      <dgm:spPr/>
      <dgm:t>
        <a:bodyPr/>
        <a:lstStyle/>
        <a:p>
          <a:endParaRPr lang="es-CO"/>
        </a:p>
      </dgm:t>
    </dgm:pt>
    <dgm:pt modelId="{62696D1F-CDE0-4736-9520-FE647380C835}">
      <dgm:prSet phldrT="[Texto]"/>
      <dgm:spPr/>
      <dgm:t>
        <a:bodyPr/>
        <a:lstStyle/>
        <a:p>
          <a:r>
            <a:rPr lang="es-CO" dirty="0"/>
            <a:t>Diversificación económica y generación de empleo</a:t>
          </a:r>
        </a:p>
      </dgm:t>
    </dgm:pt>
    <dgm:pt modelId="{1B01937E-543C-4A17-A219-B14A6A695BFA}" type="parTrans" cxnId="{AC9E691A-92FD-4555-B53C-B651999CFC78}">
      <dgm:prSet/>
      <dgm:spPr/>
      <dgm:t>
        <a:bodyPr/>
        <a:lstStyle/>
        <a:p>
          <a:endParaRPr lang="es-CO"/>
        </a:p>
      </dgm:t>
    </dgm:pt>
    <dgm:pt modelId="{1FF537AB-757E-4F96-8CB8-C8DB95BFAD39}" type="sibTrans" cxnId="{AC9E691A-92FD-4555-B53C-B651999CFC78}">
      <dgm:prSet/>
      <dgm:spPr/>
      <dgm:t>
        <a:bodyPr/>
        <a:lstStyle/>
        <a:p>
          <a:endParaRPr lang="es-CO"/>
        </a:p>
      </dgm:t>
    </dgm:pt>
    <dgm:pt modelId="{C0127154-37ED-4B65-8274-C42382CAEFE9}">
      <dgm:prSet phldrT="[Texto]"/>
      <dgm:spPr/>
      <dgm:t>
        <a:bodyPr/>
        <a:lstStyle/>
        <a:p>
          <a:r>
            <a:rPr lang="es-CO" dirty="0"/>
            <a:t>Empoderamiento y equidad de género</a:t>
          </a:r>
        </a:p>
      </dgm:t>
    </dgm:pt>
    <dgm:pt modelId="{CD76242E-26DF-47BC-8887-D9B5AB1D2BA4}" type="parTrans" cxnId="{9752E145-543A-4EE6-BD71-436D34216009}">
      <dgm:prSet/>
      <dgm:spPr/>
      <dgm:t>
        <a:bodyPr/>
        <a:lstStyle/>
        <a:p>
          <a:endParaRPr lang="es-CO"/>
        </a:p>
      </dgm:t>
    </dgm:pt>
    <dgm:pt modelId="{67AE3E11-15B8-4463-9463-257AFD9653E6}" type="sibTrans" cxnId="{9752E145-543A-4EE6-BD71-436D34216009}">
      <dgm:prSet/>
      <dgm:spPr/>
      <dgm:t>
        <a:bodyPr/>
        <a:lstStyle/>
        <a:p>
          <a:endParaRPr lang="es-CO"/>
        </a:p>
      </dgm:t>
    </dgm:pt>
    <dgm:pt modelId="{C400B0EE-3A67-4F83-927B-7A85F629EB2A}">
      <dgm:prSet phldrT="[Texto]"/>
      <dgm:spPr/>
      <dgm:t>
        <a:bodyPr/>
        <a:lstStyle/>
        <a:p>
          <a:r>
            <a:rPr lang="es-CO" dirty="0"/>
            <a:t>Desarrollo económico y social en el Cesar</a:t>
          </a:r>
        </a:p>
      </dgm:t>
    </dgm:pt>
    <dgm:pt modelId="{3FD3375F-35AD-4A99-A300-89FEDC310113}" type="parTrans" cxnId="{A447C86B-2519-4940-82E5-9BA1192D9A0F}">
      <dgm:prSet/>
      <dgm:spPr/>
      <dgm:t>
        <a:bodyPr/>
        <a:lstStyle/>
        <a:p>
          <a:endParaRPr lang="es-CO"/>
        </a:p>
      </dgm:t>
    </dgm:pt>
    <dgm:pt modelId="{401F9F32-4DAB-488E-99A6-3212C462328A}" type="sibTrans" cxnId="{A447C86B-2519-4940-82E5-9BA1192D9A0F}">
      <dgm:prSet/>
      <dgm:spPr/>
      <dgm:t>
        <a:bodyPr/>
        <a:lstStyle/>
        <a:p>
          <a:endParaRPr lang="es-CO"/>
        </a:p>
      </dgm:t>
    </dgm:pt>
    <dgm:pt modelId="{30D2EF63-6904-4C7E-8EF7-146BA7C64E70}">
      <dgm:prSet phldrT="[Texto]"/>
      <dgm:spPr/>
      <dgm:t>
        <a:bodyPr/>
        <a:lstStyle/>
        <a:p>
          <a:r>
            <a:rPr lang="es-CO" dirty="0"/>
            <a:t>Desarrollo regional</a:t>
          </a:r>
        </a:p>
      </dgm:t>
    </dgm:pt>
    <dgm:pt modelId="{0155F015-EEC1-4904-A5D8-612E20F76938}" type="parTrans" cxnId="{4D8BF396-332C-4B4C-9299-27A4A048B1C6}">
      <dgm:prSet/>
      <dgm:spPr/>
      <dgm:t>
        <a:bodyPr/>
        <a:lstStyle/>
        <a:p>
          <a:endParaRPr lang="es-CO"/>
        </a:p>
      </dgm:t>
    </dgm:pt>
    <dgm:pt modelId="{C1291D93-3606-417F-AAC1-15F321537396}" type="sibTrans" cxnId="{4D8BF396-332C-4B4C-9299-27A4A048B1C6}">
      <dgm:prSet/>
      <dgm:spPr/>
      <dgm:t>
        <a:bodyPr/>
        <a:lstStyle/>
        <a:p>
          <a:endParaRPr lang="es-CO"/>
        </a:p>
      </dgm:t>
    </dgm:pt>
    <dgm:pt modelId="{8CF32182-69F8-42E0-9D53-8D2C0BBA7F26}">
      <dgm:prSet phldrT="[Texto]"/>
      <dgm:spPr/>
      <dgm:t>
        <a:bodyPr/>
        <a:lstStyle/>
        <a:p>
          <a:r>
            <a:rPr lang="es-CO" dirty="0"/>
            <a:t>Inclusión social</a:t>
          </a:r>
        </a:p>
      </dgm:t>
    </dgm:pt>
    <dgm:pt modelId="{A3CF819E-6139-40E5-B4AC-69E63C6FEF2B}" type="parTrans" cxnId="{EB70E1B3-213D-49F0-AA37-D8948B14B4E2}">
      <dgm:prSet/>
      <dgm:spPr/>
      <dgm:t>
        <a:bodyPr/>
        <a:lstStyle/>
        <a:p>
          <a:endParaRPr lang="es-CO"/>
        </a:p>
      </dgm:t>
    </dgm:pt>
    <dgm:pt modelId="{205CE544-A28D-4FA5-BF60-3C22FCE603EF}" type="sibTrans" cxnId="{EB70E1B3-213D-49F0-AA37-D8948B14B4E2}">
      <dgm:prSet/>
      <dgm:spPr/>
      <dgm:t>
        <a:bodyPr/>
        <a:lstStyle/>
        <a:p>
          <a:endParaRPr lang="es-CO"/>
        </a:p>
      </dgm:t>
    </dgm:pt>
    <dgm:pt modelId="{D26BBB83-0388-46D6-BC34-EAC71DAF4E39}">
      <dgm:prSet phldrT="[Texto]"/>
      <dgm:spPr/>
      <dgm:t>
        <a:bodyPr/>
        <a:lstStyle/>
        <a:p>
          <a:r>
            <a:rPr lang="es-CO" dirty="0"/>
            <a:t>Desarrollo económico y social en Gamarra</a:t>
          </a:r>
        </a:p>
      </dgm:t>
    </dgm:pt>
    <dgm:pt modelId="{22808CAC-8414-4392-9846-D34265A76D38}" type="parTrans" cxnId="{419EF270-D6C4-47DF-9C01-696512A58F0B}">
      <dgm:prSet/>
      <dgm:spPr/>
      <dgm:t>
        <a:bodyPr/>
        <a:lstStyle/>
        <a:p>
          <a:endParaRPr lang="es-CO"/>
        </a:p>
      </dgm:t>
    </dgm:pt>
    <dgm:pt modelId="{D5C7FA5C-F47C-48D0-BDD3-ECB7ADC2B7D0}" type="sibTrans" cxnId="{419EF270-D6C4-47DF-9C01-696512A58F0B}">
      <dgm:prSet/>
      <dgm:spPr/>
      <dgm:t>
        <a:bodyPr/>
        <a:lstStyle/>
        <a:p>
          <a:endParaRPr lang="es-CO"/>
        </a:p>
      </dgm:t>
    </dgm:pt>
    <dgm:pt modelId="{A0DF2A7D-A7CC-4B3A-A8F2-2EC809298C07}">
      <dgm:prSet phldrT="[Texto]"/>
      <dgm:spPr/>
      <dgm:t>
        <a:bodyPr/>
        <a:lstStyle/>
        <a:p>
          <a:r>
            <a:rPr lang="es-CO" dirty="0"/>
            <a:t>Economía local</a:t>
          </a:r>
        </a:p>
      </dgm:t>
    </dgm:pt>
    <dgm:pt modelId="{7D71EB20-1C68-49A4-9E6E-2C5DAA3DB505}" type="parTrans" cxnId="{9D7235DC-C367-4D83-970A-2F145E2F124D}">
      <dgm:prSet/>
      <dgm:spPr/>
      <dgm:t>
        <a:bodyPr/>
        <a:lstStyle/>
        <a:p>
          <a:endParaRPr lang="es-CO"/>
        </a:p>
      </dgm:t>
    </dgm:pt>
    <dgm:pt modelId="{E5522282-1CB4-4F8A-B346-ACCF4D932CDB}" type="sibTrans" cxnId="{9D7235DC-C367-4D83-970A-2F145E2F124D}">
      <dgm:prSet/>
      <dgm:spPr/>
      <dgm:t>
        <a:bodyPr/>
        <a:lstStyle/>
        <a:p>
          <a:endParaRPr lang="es-CO"/>
        </a:p>
      </dgm:t>
    </dgm:pt>
    <dgm:pt modelId="{4FE6615A-10D0-4007-9D45-1FD416A2B964}">
      <dgm:prSet phldrT="[Texto]"/>
      <dgm:spPr/>
      <dgm:t>
        <a:bodyPr/>
        <a:lstStyle/>
        <a:p>
          <a:r>
            <a:rPr lang="es-CO" dirty="0"/>
            <a:t>Desarrollo sostenible y cohesión comunitaria</a:t>
          </a:r>
        </a:p>
      </dgm:t>
    </dgm:pt>
    <dgm:pt modelId="{DBF4ED42-948B-46F3-A0DB-1EA33B2AF7C0}" type="parTrans" cxnId="{6002886B-2DF9-40F0-8826-FA424BC9DB61}">
      <dgm:prSet/>
      <dgm:spPr/>
      <dgm:t>
        <a:bodyPr/>
        <a:lstStyle/>
        <a:p>
          <a:endParaRPr lang="es-CO"/>
        </a:p>
      </dgm:t>
    </dgm:pt>
    <dgm:pt modelId="{A0C7BFD0-8D4E-4AAA-B72D-43F120447988}" type="sibTrans" cxnId="{6002886B-2DF9-40F0-8826-FA424BC9DB61}">
      <dgm:prSet/>
      <dgm:spPr/>
      <dgm:t>
        <a:bodyPr/>
        <a:lstStyle/>
        <a:p>
          <a:endParaRPr lang="es-CO"/>
        </a:p>
      </dgm:t>
    </dgm:pt>
    <dgm:pt modelId="{1769F99E-C645-486B-97E0-B099B75CFB32}" type="pres">
      <dgm:prSet presAssocID="{D93AD7E7-63A4-49B7-BDE3-3ED942D8FC61}" presName="theList" presStyleCnt="0">
        <dgm:presLayoutVars>
          <dgm:dir/>
          <dgm:animLvl val="lvl"/>
          <dgm:resizeHandles val="exact"/>
        </dgm:presLayoutVars>
      </dgm:prSet>
      <dgm:spPr/>
    </dgm:pt>
    <dgm:pt modelId="{084AA37C-D08E-4E57-9DD3-4B8EB2EA8A04}" type="pres">
      <dgm:prSet presAssocID="{1251C3CB-7608-437A-BE2C-B4510B1A5802}" presName="compNode" presStyleCnt="0"/>
      <dgm:spPr/>
    </dgm:pt>
    <dgm:pt modelId="{6ADF91B8-7AA7-4307-95BF-BBAECB5ECF2A}" type="pres">
      <dgm:prSet presAssocID="{1251C3CB-7608-437A-BE2C-B4510B1A5802}" presName="aNode" presStyleLbl="bgShp" presStyleIdx="0" presStyleCnt="3"/>
      <dgm:spPr/>
    </dgm:pt>
    <dgm:pt modelId="{26804E50-3F4A-44CB-A41E-B1B32B249379}" type="pres">
      <dgm:prSet presAssocID="{1251C3CB-7608-437A-BE2C-B4510B1A5802}" presName="textNode" presStyleLbl="bgShp" presStyleIdx="0" presStyleCnt="3"/>
      <dgm:spPr/>
    </dgm:pt>
    <dgm:pt modelId="{39D5307F-1138-4FB2-9B5F-E160D4B0ED67}" type="pres">
      <dgm:prSet presAssocID="{1251C3CB-7608-437A-BE2C-B4510B1A5802}" presName="compChildNode" presStyleCnt="0"/>
      <dgm:spPr/>
    </dgm:pt>
    <dgm:pt modelId="{941B9911-9CA9-4BFD-A1D6-C5372D511687}" type="pres">
      <dgm:prSet presAssocID="{1251C3CB-7608-437A-BE2C-B4510B1A5802}" presName="theInnerList" presStyleCnt="0"/>
      <dgm:spPr/>
    </dgm:pt>
    <dgm:pt modelId="{38E31DFB-677A-44BA-9D62-BA8D4FB3B96E}" type="pres">
      <dgm:prSet presAssocID="{62696D1F-CDE0-4736-9520-FE647380C835}" presName="childNode" presStyleLbl="node1" presStyleIdx="0" presStyleCnt="6">
        <dgm:presLayoutVars>
          <dgm:bulletEnabled val="1"/>
        </dgm:presLayoutVars>
      </dgm:prSet>
      <dgm:spPr/>
    </dgm:pt>
    <dgm:pt modelId="{CA639D1E-E044-4574-ABF3-68F3FB0D6533}" type="pres">
      <dgm:prSet presAssocID="{62696D1F-CDE0-4736-9520-FE647380C835}" presName="aSpace2" presStyleCnt="0"/>
      <dgm:spPr/>
    </dgm:pt>
    <dgm:pt modelId="{97E5DFFA-8D82-4F0D-A40D-F214E35A5333}" type="pres">
      <dgm:prSet presAssocID="{C0127154-37ED-4B65-8274-C42382CAEFE9}" presName="childNode" presStyleLbl="node1" presStyleIdx="1" presStyleCnt="6">
        <dgm:presLayoutVars>
          <dgm:bulletEnabled val="1"/>
        </dgm:presLayoutVars>
      </dgm:prSet>
      <dgm:spPr/>
    </dgm:pt>
    <dgm:pt modelId="{173E7BA6-E7B0-459E-B743-64CAF3C76884}" type="pres">
      <dgm:prSet presAssocID="{1251C3CB-7608-437A-BE2C-B4510B1A5802}" presName="aSpace" presStyleCnt="0"/>
      <dgm:spPr/>
    </dgm:pt>
    <dgm:pt modelId="{641EBF6C-0B3F-4ABE-AADF-ACE8C0816C2A}" type="pres">
      <dgm:prSet presAssocID="{C400B0EE-3A67-4F83-927B-7A85F629EB2A}" presName="compNode" presStyleCnt="0"/>
      <dgm:spPr/>
    </dgm:pt>
    <dgm:pt modelId="{3D6E750F-07EB-4BD9-8117-8D67B979CD5E}" type="pres">
      <dgm:prSet presAssocID="{C400B0EE-3A67-4F83-927B-7A85F629EB2A}" presName="aNode" presStyleLbl="bgShp" presStyleIdx="1" presStyleCnt="3"/>
      <dgm:spPr/>
    </dgm:pt>
    <dgm:pt modelId="{1BD69ABB-0E68-408C-9A47-20E73449CAAC}" type="pres">
      <dgm:prSet presAssocID="{C400B0EE-3A67-4F83-927B-7A85F629EB2A}" presName="textNode" presStyleLbl="bgShp" presStyleIdx="1" presStyleCnt="3"/>
      <dgm:spPr/>
    </dgm:pt>
    <dgm:pt modelId="{5C516346-8BE0-4490-816C-B1A0C5CC5E58}" type="pres">
      <dgm:prSet presAssocID="{C400B0EE-3A67-4F83-927B-7A85F629EB2A}" presName="compChildNode" presStyleCnt="0"/>
      <dgm:spPr/>
    </dgm:pt>
    <dgm:pt modelId="{976D4688-37F2-4008-8B49-0AF8AE556648}" type="pres">
      <dgm:prSet presAssocID="{C400B0EE-3A67-4F83-927B-7A85F629EB2A}" presName="theInnerList" presStyleCnt="0"/>
      <dgm:spPr/>
    </dgm:pt>
    <dgm:pt modelId="{CE41AE64-36F4-4308-8E24-82F0894CF8EC}" type="pres">
      <dgm:prSet presAssocID="{30D2EF63-6904-4C7E-8EF7-146BA7C64E70}" presName="childNode" presStyleLbl="node1" presStyleIdx="2" presStyleCnt="6">
        <dgm:presLayoutVars>
          <dgm:bulletEnabled val="1"/>
        </dgm:presLayoutVars>
      </dgm:prSet>
      <dgm:spPr/>
    </dgm:pt>
    <dgm:pt modelId="{89446649-F30F-4543-B9B3-C29A46B04129}" type="pres">
      <dgm:prSet presAssocID="{30D2EF63-6904-4C7E-8EF7-146BA7C64E70}" presName="aSpace2" presStyleCnt="0"/>
      <dgm:spPr/>
    </dgm:pt>
    <dgm:pt modelId="{1A9E9F28-7AA2-42C0-8159-DFC8CC3337C0}" type="pres">
      <dgm:prSet presAssocID="{8CF32182-69F8-42E0-9D53-8D2C0BBA7F26}" presName="childNode" presStyleLbl="node1" presStyleIdx="3" presStyleCnt="6">
        <dgm:presLayoutVars>
          <dgm:bulletEnabled val="1"/>
        </dgm:presLayoutVars>
      </dgm:prSet>
      <dgm:spPr/>
    </dgm:pt>
    <dgm:pt modelId="{6AD489FB-7928-4451-A61B-E01D55A4F0A5}" type="pres">
      <dgm:prSet presAssocID="{C400B0EE-3A67-4F83-927B-7A85F629EB2A}" presName="aSpace" presStyleCnt="0"/>
      <dgm:spPr/>
    </dgm:pt>
    <dgm:pt modelId="{9DB05511-FC89-4827-AACF-363DD7DFC97F}" type="pres">
      <dgm:prSet presAssocID="{D26BBB83-0388-46D6-BC34-EAC71DAF4E39}" presName="compNode" presStyleCnt="0"/>
      <dgm:spPr/>
    </dgm:pt>
    <dgm:pt modelId="{CEC5583C-F74F-4271-ADE4-EFF727FB4CDD}" type="pres">
      <dgm:prSet presAssocID="{D26BBB83-0388-46D6-BC34-EAC71DAF4E39}" presName="aNode" presStyleLbl="bgShp" presStyleIdx="2" presStyleCnt="3"/>
      <dgm:spPr/>
    </dgm:pt>
    <dgm:pt modelId="{46D5AAA1-DC76-4F5E-A1D4-32396877FEFC}" type="pres">
      <dgm:prSet presAssocID="{D26BBB83-0388-46D6-BC34-EAC71DAF4E39}" presName="textNode" presStyleLbl="bgShp" presStyleIdx="2" presStyleCnt="3"/>
      <dgm:spPr/>
    </dgm:pt>
    <dgm:pt modelId="{147DEAC4-86AF-4B72-BDAC-A4F9D42153D2}" type="pres">
      <dgm:prSet presAssocID="{D26BBB83-0388-46D6-BC34-EAC71DAF4E39}" presName="compChildNode" presStyleCnt="0"/>
      <dgm:spPr/>
    </dgm:pt>
    <dgm:pt modelId="{D3F8A44A-3E3B-497F-AC16-F91210DAEF71}" type="pres">
      <dgm:prSet presAssocID="{D26BBB83-0388-46D6-BC34-EAC71DAF4E39}" presName="theInnerList" presStyleCnt="0"/>
      <dgm:spPr/>
    </dgm:pt>
    <dgm:pt modelId="{B801CD1B-85CE-4FBB-BB03-1FECFD8D75A4}" type="pres">
      <dgm:prSet presAssocID="{A0DF2A7D-A7CC-4B3A-A8F2-2EC809298C07}" presName="childNode" presStyleLbl="node1" presStyleIdx="4" presStyleCnt="6">
        <dgm:presLayoutVars>
          <dgm:bulletEnabled val="1"/>
        </dgm:presLayoutVars>
      </dgm:prSet>
      <dgm:spPr/>
    </dgm:pt>
    <dgm:pt modelId="{58FC3102-6488-4897-A732-491D9228532E}" type="pres">
      <dgm:prSet presAssocID="{A0DF2A7D-A7CC-4B3A-A8F2-2EC809298C07}" presName="aSpace2" presStyleCnt="0"/>
      <dgm:spPr/>
    </dgm:pt>
    <dgm:pt modelId="{958FF9A7-FA4A-4E55-B756-88C03106428C}" type="pres">
      <dgm:prSet presAssocID="{4FE6615A-10D0-4007-9D45-1FD416A2B964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9D8B1C15-2C7F-4003-A3BC-3DAA4616E072}" type="presOf" srcId="{C400B0EE-3A67-4F83-927B-7A85F629EB2A}" destId="{3D6E750F-07EB-4BD9-8117-8D67B979CD5E}" srcOrd="0" destOrd="0" presId="urn:microsoft.com/office/officeart/2005/8/layout/lProcess2"/>
    <dgm:cxn modelId="{AC9E691A-92FD-4555-B53C-B651999CFC78}" srcId="{1251C3CB-7608-437A-BE2C-B4510B1A5802}" destId="{62696D1F-CDE0-4736-9520-FE647380C835}" srcOrd="0" destOrd="0" parTransId="{1B01937E-543C-4A17-A219-B14A6A695BFA}" sibTransId="{1FF537AB-757E-4F96-8CB8-C8DB95BFAD39}"/>
    <dgm:cxn modelId="{691E762F-CEC1-4138-96A3-9803003DB12F}" type="presOf" srcId="{C0127154-37ED-4B65-8274-C42382CAEFE9}" destId="{97E5DFFA-8D82-4F0D-A40D-F214E35A5333}" srcOrd="0" destOrd="0" presId="urn:microsoft.com/office/officeart/2005/8/layout/lProcess2"/>
    <dgm:cxn modelId="{A18F793A-2042-43B9-BB60-FE48CAFA2AE4}" type="presOf" srcId="{8CF32182-69F8-42E0-9D53-8D2C0BBA7F26}" destId="{1A9E9F28-7AA2-42C0-8159-DFC8CC3337C0}" srcOrd="0" destOrd="0" presId="urn:microsoft.com/office/officeart/2005/8/layout/lProcess2"/>
    <dgm:cxn modelId="{4220B860-3E63-42A5-B92E-38B4CB8A90C6}" type="presOf" srcId="{1251C3CB-7608-437A-BE2C-B4510B1A5802}" destId="{6ADF91B8-7AA7-4307-95BF-BBAECB5ECF2A}" srcOrd="0" destOrd="0" presId="urn:microsoft.com/office/officeart/2005/8/layout/lProcess2"/>
    <dgm:cxn modelId="{5921BF42-34C8-44F6-9015-F08C872C8B8E}" type="presOf" srcId="{D26BBB83-0388-46D6-BC34-EAC71DAF4E39}" destId="{CEC5583C-F74F-4271-ADE4-EFF727FB4CDD}" srcOrd="0" destOrd="0" presId="urn:microsoft.com/office/officeart/2005/8/layout/lProcess2"/>
    <dgm:cxn modelId="{9752E145-543A-4EE6-BD71-436D34216009}" srcId="{1251C3CB-7608-437A-BE2C-B4510B1A5802}" destId="{C0127154-37ED-4B65-8274-C42382CAEFE9}" srcOrd="1" destOrd="0" parTransId="{CD76242E-26DF-47BC-8887-D9B5AB1D2BA4}" sibTransId="{67AE3E11-15B8-4463-9463-257AFD9653E6}"/>
    <dgm:cxn modelId="{6002886B-2DF9-40F0-8826-FA424BC9DB61}" srcId="{D26BBB83-0388-46D6-BC34-EAC71DAF4E39}" destId="{4FE6615A-10D0-4007-9D45-1FD416A2B964}" srcOrd="1" destOrd="0" parTransId="{DBF4ED42-948B-46F3-A0DB-1EA33B2AF7C0}" sibTransId="{A0C7BFD0-8D4E-4AAA-B72D-43F120447988}"/>
    <dgm:cxn modelId="{A447C86B-2519-4940-82E5-9BA1192D9A0F}" srcId="{D93AD7E7-63A4-49B7-BDE3-3ED942D8FC61}" destId="{C400B0EE-3A67-4F83-927B-7A85F629EB2A}" srcOrd="1" destOrd="0" parTransId="{3FD3375F-35AD-4A99-A300-89FEDC310113}" sibTransId="{401F9F32-4DAB-488E-99A6-3212C462328A}"/>
    <dgm:cxn modelId="{419EF270-D6C4-47DF-9C01-696512A58F0B}" srcId="{D93AD7E7-63A4-49B7-BDE3-3ED942D8FC61}" destId="{D26BBB83-0388-46D6-BC34-EAC71DAF4E39}" srcOrd="2" destOrd="0" parTransId="{22808CAC-8414-4392-9846-D34265A76D38}" sibTransId="{D5C7FA5C-F47C-48D0-BDD3-ECB7ADC2B7D0}"/>
    <dgm:cxn modelId="{94720372-2830-4511-9435-944FC4ED8329}" type="presOf" srcId="{62696D1F-CDE0-4736-9520-FE647380C835}" destId="{38E31DFB-677A-44BA-9D62-BA8D4FB3B96E}" srcOrd="0" destOrd="0" presId="urn:microsoft.com/office/officeart/2005/8/layout/lProcess2"/>
    <dgm:cxn modelId="{4D8BF396-332C-4B4C-9299-27A4A048B1C6}" srcId="{C400B0EE-3A67-4F83-927B-7A85F629EB2A}" destId="{30D2EF63-6904-4C7E-8EF7-146BA7C64E70}" srcOrd="0" destOrd="0" parTransId="{0155F015-EEC1-4904-A5D8-612E20F76938}" sibTransId="{C1291D93-3606-417F-AAC1-15F321537396}"/>
    <dgm:cxn modelId="{E7DC92A0-61E8-453A-98B0-8EA0146D50D6}" type="presOf" srcId="{D93AD7E7-63A4-49B7-BDE3-3ED942D8FC61}" destId="{1769F99E-C645-486B-97E0-B099B75CFB32}" srcOrd="0" destOrd="0" presId="urn:microsoft.com/office/officeart/2005/8/layout/lProcess2"/>
    <dgm:cxn modelId="{EB70E1B3-213D-49F0-AA37-D8948B14B4E2}" srcId="{C400B0EE-3A67-4F83-927B-7A85F629EB2A}" destId="{8CF32182-69F8-42E0-9D53-8D2C0BBA7F26}" srcOrd="1" destOrd="0" parTransId="{A3CF819E-6139-40E5-B4AC-69E63C6FEF2B}" sibTransId="{205CE544-A28D-4FA5-BF60-3C22FCE603EF}"/>
    <dgm:cxn modelId="{427177BE-80C9-4EB4-A4FE-52740DFC1018}" type="presOf" srcId="{D26BBB83-0388-46D6-BC34-EAC71DAF4E39}" destId="{46D5AAA1-DC76-4F5E-A1D4-32396877FEFC}" srcOrd="1" destOrd="0" presId="urn:microsoft.com/office/officeart/2005/8/layout/lProcess2"/>
    <dgm:cxn modelId="{8B1F44D8-CDFA-4CDE-A3A9-68BD2A604E44}" type="presOf" srcId="{4FE6615A-10D0-4007-9D45-1FD416A2B964}" destId="{958FF9A7-FA4A-4E55-B756-88C03106428C}" srcOrd="0" destOrd="0" presId="urn:microsoft.com/office/officeart/2005/8/layout/lProcess2"/>
    <dgm:cxn modelId="{9D7235DC-C367-4D83-970A-2F145E2F124D}" srcId="{D26BBB83-0388-46D6-BC34-EAC71DAF4E39}" destId="{A0DF2A7D-A7CC-4B3A-A8F2-2EC809298C07}" srcOrd="0" destOrd="0" parTransId="{7D71EB20-1C68-49A4-9E6E-2C5DAA3DB505}" sibTransId="{E5522282-1CB4-4F8A-B346-ACCF4D932CDB}"/>
    <dgm:cxn modelId="{E21974E2-843A-4D1E-AE1E-9DF076215DBD}" type="presOf" srcId="{30D2EF63-6904-4C7E-8EF7-146BA7C64E70}" destId="{CE41AE64-36F4-4308-8E24-82F0894CF8EC}" srcOrd="0" destOrd="0" presId="urn:microsoft.com/office/officeart/2005/8/layout/lProcess2"/>
    <dgm:cxn modelId="{84D37FE2-AE1C-4438-8ADB-90FAF611B35D}" type="presOf" srcId="{A0DF2A7D-A7CC-4B3A-A8F2-2EC809298C07}" destId="{B801CD1B-85CE-4FBB-BB03-1FECFD8D75A4}" srcOrd="0" destOrd="0" presId="urn:microsoft.com/office/officeart/2005/8/layout/lProcess2"/>
    <dgm:cxn modelId="{0BEEC7E9-E897-4319-A327-DD68265D09D0}" type="presOf" srcId="{C400B0EE-3A67-4F83-927B-7A85F629EB2A}" destId="{1BD69ABB-0E68-408C-9A47-20E73449CAAC}" srcOrd="1" destOrd="0" presId="urn:microsoft.com/office/officeart/2005/8/layout/lProcess2"/>
    <dgm:cxn modelId="{FD3E12F2-6003-4900-B5B5-3B657B1C9F32}" type="presOf" srcId="{1251C3CB-7608-437A-BE2C-B4510B1A5802}" destId="{26804E50-3F4A-44CB-A41E-B1B32B249379}" srcOrd="1" destOrd="0" presId="urn:microsoft.com/office/officeart/2005/8/layout/lProcess2"/>
    <dgm:cxn modelId="{970523F4-C91C-42D9-B460-A613CC02579F}" srcId="{D93AD7E7-63A4-49B7-BDE3-3ED942D8FC61}" destId="{1251C3CB-7608-437A-BE2C-B4510B1A5802}" srcOrd="0" destOrd="0" parTransId="{F106418F-182E-4EC0-981B-038E1D1BF12E}" sibTransId="{1589A648-2892-4454-830A-FB755C320EC3}"/>
    <dgm:cxn modelId="{5EE551BB-014E-40F4-AFDC-DA186F8C666C}" type="presParOf" srcId="{1769F99E-C645-486B-97E0-B099B75CFB32}" destId="{084AA37C-D08E-4E57-9DD3-4B8EB2EA8A04}" srcOrd="0" destOrd="0" presId="urn:microsoft.com/office/officeart/2005/8/layout/lProcess2"/>
    <dgm:cxn modelId="{640C4B8E-7115-4D25-AFC6-00038E53BB8C}" type="presParOf" srcId="{084AA37C-D08E-4E57-9DD3-4B8EB2EA8A04}" destId="{6ADF91B8-7AA7-4307-95BF-BBAECB5ECF2A}" srcOrd="0" destOrd="0" presId="urn:microsoft.com/office/officeart/2005/8/layout/lProcess2"/>
    <dgm:cxn modelId="{8B24607B-090F-4EBB-B6DD-303390C5BC87}" type="presParOf" srcId="{084AA37C-D08E-4E57-9DD3-4B8EB2EA8A04}" destId="{26804E50-3F4A-44CB-A41E-B1B32B249379}" srcOrd="1" destOrd="0" presId="urn:microsoft.com/office/officeart/2005/8/layout/lProcess2"/>
    <dgm:cxn modelId="{0481BD7B-419A-45B6-AEBE-CD71ECB8021D}" type="presParOf" srcId="{084AA37C-D08E-4E57-9DD3-4B8EB2EA8A04}" destId="{39D5307F-1138-4FB2-9B5F-E160D4B0ED67}" srcOrd="2" destOrd="0" presId="urn:microsoft.com/office/officeart/2005/8/layout/lProcess2"/>
    <dgm:cxn modelId="{410FDEE0-8CF7-499F-9986-7E29F4F081A4}" type="presParOf" srcId="{39D5307F-1138-4FB2-9B5F-E160D4B0ED67}" destId="{941B9911-9CA9-4BFD-A1D6-C5372D511687}" srcOrd="0" destOrd="0" presId="urn:microsoft.com/office/officeart/2005/8/layout/lProcess2"/>
    <dgm:cxn modelId="{E3044591-5FFC-4405-BF35-002C65E17DE2}" type="presParOf" srcId="{941B9911-9CA9-4BFD-A1D6-C5372D511687}" destId="{38E31DFB-677A-44BA-9D62-BA8D4FB3B96E}" srcOrd="0" destOrd="0" presId="urn:microsoft.com/office/officeart/2005/8/layout/lProcess2"/>
    <dgm:cxn modelId="{EC48D148-50C7-45D1-8FA2-753BF9B5BCAB}" type="presParOf" srcId="{941B9911-9CA9-4BFD-A1D6-C5372D511687}" destId="{CA639D1E-E044-4574-ABF3-68F3FB0D6533}" srcOrd="1" destOrd="0" presId="urn:microsoft.com/office/officeart/2005/8/layout/lProcess2"/>
    <dgm:cxn modelId="{0FEA0B38-B41B-4249-B351-0A6280736473}" type="presParOf" srcId="{941B9911-9CA9-4BFD-A1D6-C5372D511687}" destId="{97E5DFFA-8D82-4F0D-A40D-F214E35A5333}" srcOrd="2" destOrd="0" presId="urn:microsoft.com/office/officeart/2005/8/layout/lProcess2"/>
    <dgm:cxn modelId="{2BAE050F-AE24-4E88-A600-250814C6904A}" type="presParOf" srcId="{1769F99E-C645-486B-97E0-B099B75CFB32}" destId="{173E7BA6-E7B0-459E-B743-64CAF3C76884}" srcOrd="1" destOrd="0" presId="urn:microsoft.com/office/officeart/2005/8/layout/lProcess2"/>
    <dgm:cxn modelId="{0033B6F9-61EB-4187-A26C-269A959928AA}" type="presParOf" srcId="{1769F99E-C645-486B-97E0-B099B75CFB32}" destId="{641EBF6C-0B3F-4ABE-AADF-ACE8C0816C2A}" srcOrd="2" destOrd="0" presId="urn:microsoft.com/office/officeart/2005/8/layout/lProcess2"/>
    <dgm:cxn modelId="{F4DF9729-BCC3-4744-81BE-944626480052}" type="presParOf" srcId="{641EBF6C-0B3F-4ABE-AADF-ACE8C0816C2A}" destId="{3D6E750F-07EB-4BD9-8117-8D67B979CD5E}" srcOrd="0" destOrd="0" presId="urn:microsoft.com/office/officeart/2005/8/layout/lProcess2"/>
    <dgm:cxn modelId="{83257B43-FCDB-4B0D-86B3-6E0BF2A9B7F5}" type="presParOf" srcId="{641EBF6C-0B3F-4ABE-AADF-ACE8C0816C2A}" destId="{1BD69ABB-0E68-408C-9A47-20E73449CAAC}" srcOrd="1" destOrd="0" presId="urn:microsoft.com/office/officeart/2005/8/layout/lProcess2"/>
    <dgm:cxn modelId="{951B7403-C751-485F-BAC3-9700BC328CDD}" type="presParOf" srcId="{641EBF6C-0B3F-4ABE-AADF-ACE8C0816C2A}" destId="{5C516346-8BE0-4490-816C-B1A0C5CC5E58}" srcOrd="2" destOrd="0" presId="urn:microsoft.com/office/officeart/2005/8/layout/lProcess2"/>
    <dgm:cxn modelId="{9C2ECC9D-3978-4B51-B274-7C07E757399C}" type="presParOf" srcId="{5C516346-8BE0-4490-816C-B1A0C5CC5E58}" destId="{976D4688-37F2-4008-8B49-0AF8AE556648}" srcOrd="0" destOrd="0" presId="urn:microsoft.com/office/officeart/2005/8/layout/lProcess2"/>
    <dgm:cxn modelId="{38D416A1-F50D-4A5A-A5F7-A3760DF4A8AD}" type="presParOf" srcId="{976D4688-37F2-4008-8B49-0AF8AE556648}" destId="{CE41AE64-36F4-4308-8E24-82F0894CF8EC}" srcOrd="0" destOrd="0" presId="urn:microsoft.com/office/officeart/2005/8/layout/lProcess2"/>
    <dgm:cxn modelId="{7C1DF1D3-B1D3-4F91-940B-B5077C5D55EE}" type="presParOf" srcId="{976D4688-37F2-4008-8B49-0AF8AE556648}" destId="{89446649-F30F-4543-B9B3-C29A46B04129}" srcOrd="1" destOrd="0" presId="urn:microsoft.com/office/officeart/2005/8/layout/lProcess2"/>
    <dgm:cxn modelId="{C2116909-9AA4-452C-8229-D3DE8F776CA9}" type="presParOf" srcId="{976D4688-37F2-4008-8B49-0AF8AE556648}" destId="{1A9E9F28-7AA2-42C0-8159-DFC8CC3337C0}" srcOrd="2" destOrd="0" presId="urn:microsoft.com/office/officeart/2005/8/layout/lProcess2"/>
    <dgm:cxn modelId="{F5D549CC-DFAC-4C25-9AA0-F1D484B069FF}" type="presParOf" srcId="{1769F99E-C645-486B-97E0-B099B75CFB32}" destId="{6AD489FB-7928-4451-A61B-E01D55A4F0A5}" srcOrd="3" destOrd="0" presId="urn:microsoft.com/office/officeart/2005/8/layout/lProcess2"/>
    <dgm:cxn modelId="{9FE0014C-80D2-416E-9DFE-55D4997FEF2A}" type="presParOf" srcId="{1769F99E-C645-486B-97E0-B099B75CFB32}" destId="{9DB05511-FC89-4827-AACF-363DD7DFC97F}" srcOrd="4" destOrd="0" presId="urn:microsoft.com/office/officeart/2005/8/layout/lProcess2"/>
    <dgm:cxn modelId="{42E623AA-2CD3-4474-9236-AECF3945DFEB}" type="presParOf" srcId="{9DB05511-FC89-4827-AACF-363DD7DFC97F}" destId="{CEC5583C-F74F-4271-ADE4-EFF727FB4CDD}" srcOrd="0" destOrd="0" presId="urn:microsoft.com/office/officeart/2005/8/layout/lProcess2"/>
    <dgm:cxn modelId="{36363C60-41E8-4E6F-864E-82A6A1855CFD}" type="presParOf" srcId="{9DB05511-FC89-4827-AACF-363DD7DFC97F}" destId="{46D5AAA1-DC76-4F5E-A1D4-32396877FEFC}" srcOrd="1" destOrd="0" presId="urn:microsoft.com/office/officeart/2005/8/layout/lProcess2"/>
    <dgm:cxn modelId="{1E1C7479-8C92-40D6-832B-9C7438B50635}" type="presParOf" srcId="{9DB05511-FC89-4827-AACF-363DD7DFC97F}" destId="{147DEAC4-86AF-4B72-BDAC-A4F9D42153D2}" srcOrd="2" destOrd="0" presId="urn:microsoft.com/office/officeart/2005/8/layout/lProcess2"/>
    <dgm:cxn modelId="{FC45EE52-81F4-4DCD-8785-2E5B7AB9C47B}" type="presParOf" srcId="{147DEAC4-86AF-4B72-BDAC-A4F9D42153D2}" destId="{D3F8A44A-3E3B-497F-AC16-F91210DAEF71}" srcOrd="0" destOrd="0" presId="urn:microsoft.com/office/officeart/2005/8/layout/lProcess2"/>
    <dgm:cxn modelId="{59984742-1A62-4BEA-8778-6EDEB5BDBF02}" type="presParOf" srcId="{D3F8A44A-3E3B-497F-AC16-F91210DAEF71}" destId="{B801CD1B-85CE-4FBB-BB03-1FECFD8D75A4}" srcOrd="0" destOrd="0" presId="urn:microsoft.com/office/officeart/2005/8/layout/lProcess2"/>
    <dgm:cxn modelId="{F1410E8C-6FA2-4046-B4F6-39E4D6E928EF}" type="presParOf" srcId="{D3F8A44A-3E3B-497F-AC16-F91210DAEF71}" destId="{58FC3102-6488-4897-A732-491D9228532E}" srcOrd="1" destOrd="0" presId="urn:microsoft.com/office/officeart/2005/8/layout/lProcess2"/>
    <dgm:cxn modelId="{FB1F0522-EACA-49AA-92D1-13641200F9D1}" type="presParOf" srcId="{D3F8A44A-3E3B-497F-AC16-F91210DAEF71}" destId="{958FF9A7-FA4A-4E55-B756-88C03106428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4A07C-79B7-4CAA-A2E8-15911D6B4D94}">
      <dsp:nvSpPr>
        <dsp:cNvPr id="0" name=""/>
        <dsp:cNvSpPr/>
      </dsp:nvSpPr>
      <dsp:spPr>
        <a:xfrm>
          <a:off x="1877" y="0"/>
          <a:ext cx="4881210" cy="5998977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5000" kern="1200" dirty="0"/>
            <a:t>Causas</a:t>
          </a:r>
        </a:p>
      </dsp:txBody>
      <dsp:txXfrm>
        <a:off x="1877" y="0"/>
        <a:ext cx="4881210" cy="1799693"/>
      </dsp:txXfrm>
    </dsp:sp>
    <dsp:sp modelId="{F1521D6F-CAF8-4A9A-A76C-C71FD315EFD1}">
      <dsp:nvSpPr>
        <dsp:cNvPr id="0" name=""/>
        <dsp:cNvSpPr/>
      </dsp:nvSpPr>
      <dsp:spPr>
        <a:xfrm>
          <a:off x="489998" y="1801450"/>
          <a:ext cx="3904968" cy="1808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kern="1200" dirty="0"/>
            <a:t>Cambio sociocultural y necesidad económica</a:t>
          </a:r>
        </a:p>
      </dsp:txBody>
      <dsp:txXfrm>
        <a:off x="542975" y="1854427"/>
        <a:ext cx="3799014" cy="1702819"/>
      </dsp:txXfrm>
    </dsp:sp>
    <dsp:sp modelId="{773405D7-7A58-4EF5-B51C-E86F4A2D2383}">
      <dsp:nvSpPr>
        <dsp:cNvPr id="0" name=""/>
        <dsp:cNvSpPr/>
      </dsp:nvSpPr>
      <dsp:spPr>
        <a:xfrm>
          <a:off x="489998" y="3888497"/>
          <a:ext cx="3904968" cy="1808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tint val="50000"/>
                <a:satMod val="300000"/>
              </a:schemeClr>
            </a:gs>
            <a:gs pos="35000">
              <a:schemeClr val="accent3">
                <a:hueOff val="2250053"/>
                <a:satOff val="-3376"/>
                <a:lumOff val="-549"/>
                <a:alphaOff val="0"/>
                <a:tint val="37000"/>
                <a:satMod val="30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kern="1200" dirty="0"/>
            <a:t>Desafíos y estereotipos, falta de apoyo institucional</a:t>
          </a:r>
        </a:p>
      </dsp:txBody>
      <dsp:txXfrm>
        <a:off x="542975" y="3941474"/>
        <a:ext cx="3799014" cy="1702819"/>
      </dsp:txXfrm>
    </dsp:sp>
    <dsp:sp modelId="{41AE39B7-6AD8-40E1-9CAC-BA159AFED567}">
      <dsp:nvSpPr>
        <dsp:cNvPr id="0" name=""/>
        <dsp:cNvSpPr/>
      </dsp:nvSpPr>
      <dsp:spPr>
        <a:xfrm>
          <a:off x="5249178" y="0"/>
          <a:ext cx="4881210" cy="5998977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5000" kern="1200" dirty="0"/>
            <a:t>Pronóstico</a:t>
          </a:r>
        </a:p>
      </dsp:txBody>
      <dsp:txXfrm>
        <a:off x="5249178" y="0"/>
        <a:ext cx="4881210" cy="1799693"/>
      </dsp:txXfrm>
    </dsp:sp>
    <dsp:sp modelId="{3CC66E43-D80E-4D21-9290-A69246C1E3B7}">
      <dsp:nvSpPr>
        <dsp:cNvPr id="0" name=""/>
        <dsp:cNvSpPr/>
      </dsp:nvSpPr>
      <dsp:spPr>
        <a:xfrm>
          <a:off x="5737299" y="1801450"/>
          <a:ext cx="3904968" cy="1808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tint val="50000"/>
                <a:satMod val="300000"/>
              </a:schemeClr>
            </a:gs>
            <a:gs pos="35000">
              <a:schemeClr val="accent3">
                <a:hueOff val="4500106"/>
                <a:satOff val="-6752"/>
                <a:lumOff val="-1098"/>
                <a:alphaOff val="0"/>
                <a:tint val="37000"/>
                <a:satMod val="30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kern="1200" dirty="0"/>
            <a:t>Impacto económico y social positivo</a:t>
          </a:r>
        </a:p>
      </dsp:txBody>
      <dsp:txXfrm>
        <a:off x="5790276" y="1854427"/>
        <a:ext cx="3799014" cy="1702819"/>
      </dsp:txXfrm>
    </dsp:sp>
    <dsp:sp modelId="{648714FA-399C-441C-A09E-7FD825DB77DB}">
      <dsp:nvSpPr>
        <dsp:cNvPr id="0" name=""/>
        <dsp:cNvSpPr/>
      </dsp:nvSpPr>
      <dsp:spPr>
        <a:xfrm>
          <a:off x="5737299" y="3888497"/>
          <a:ext cx="3904968" cy="1808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tint val="50000"/>
                <a:satMod val="300000"/>
              </a:schemeClr>
            </a:gs>
            <a:gs pos="35000">
              <a:schemeClr val="accent3">
                <a:hueOff val="6750158"/>
                <a:satOff val="-10128"/>
                <a:lumOff val="-1647"/>
                <a:alphaOff val="0"/>
                <a:tint val="37000"/>
                <a:satMod val="30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kern="1200" dirty="0"/>
            <a:t>Mayor visibilidad y reconocimiento</a:t>
          </a:r>
        </a:p>
      </dsp:txBody>
      <dsp:txXfrm>
        <a:off x="5790276" y="3941474"/>
        <a:ext cx="3799014" cy="1702819"/>
      </dsp:txXfrm>
    </dsp:sp>
    <dsp:sp modelId="{9E1C5A25-4302-4E50-84D2-CA27A0673377}">
      <dsp:nvSpPr>
        <dsp:cNvPr id="0" name=""/>
        <dsp:cNvSpPr/>
      </dsp:nvSpPr>
      <dsp:spPr>
        <a:xfrm>
          <a:off x="10496479" y="0"/>
          <a:ext cx="4881210" cy="5998977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5000" kern="1200" dirty="0"/>
            <a:t>Control de pronóstico</a:t>
          </a:r>
        </a:p>
      </dsp:txBody>
      <dsp:txXfrm>
        <a:off x="10496479" y="0"/>
        <a:ext cx="4881210" cy="1799693"/>
      </dsp:txXfrm>
    </dsp:sp>
    <dsp:sp modelId="{4326C62A-EDC2-42E8-82D8-106B5A131D40}">
      <dsp:nvSpPr>
        <dsp:cNvPr id="0" name=""/>
        <dsp:cNvSpPr/>
      </dsp:nvSpPr>
      <dsp:spPr>
        <a:xfrm>
          <a:off x="10984600" y="1801450"/>
          <a:ext cx="3904968" cy="1808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tint val="50000"/>
                <a:satMod val="300000"/>
              </a:schemeClr>
            </a:gs>
            <a:gs pos="35000">
              <a:schemeClr val="accent3">
                <a:hueOff val="9000211"/>
                <a:satOff val="-13504"/>
                <a:lumOff val="-2196"/>
                <a:alphaOff val="0"/>
                <a:tint val="37000"/>
                <a:satMod val="30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kern="1200" dirty="0"/>
            <a:t>Fortalecimiento de programas de apoyo, investigación y datos</a:t>
          </a:r>
        </a:p>
      </dsp:txBody>
      <dsp:txXfrm>
        <a:off x="11037577" y="1854427"/>
        <a:ext cx="3799014" cy="1702819"/>
      </dsp:txXfrm>
    </dsp:sp>
    <dsp:sp modelId="{66945433-E381-42DC-BB6E-3FC2809812E0}">
      <dsp:nvSpPr>
        <dsp:cNvPr id="0" name=""/>
        <dsp:cNvSpPr/>
      </dsp:nvSpPr>
      <dsp:spPr>
        <a:xfrm>
          <a:off x="10984600" y="3888497"/>
          <a:ext cx="3904968" cy="18087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kern="1200" dirty="0"/>
            <a:t>Educación y concientización, Creación de redes de apoyo</a:t>
          </a:r>
        </a:p>
      </dsp:txBody>
      <dsp:txXfrm>
        <a:off x="11037577" y="3941474"/>
        <a:ext cx="3799014" cy="1702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2E44B-8BEE-4681-A6C5-BF82B1865E08}">
      <dsp:nvSpPr>
        <dsp:cNvPr id="0" name=""/>
        <dsp:cNvSpPr/>
      </dsp:nvSpPr>
      <dsp:spPr>
        <a:xfrm>
          <a:off x="1022984" y="0"/>
          <a:ext cx="11593830" cy="7367483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52F4FE0-B5D8-4D2B-BDB5-B2CA37CD9897}">
      <dsp:nvSpPr>
        <dsp:cNvPr id="0" name=""/>
        <dsp:cNvSpPr/>
      </dsp:nvSpPr>
      <dsp:spPr>
        <a:xfrm>
          <a:off x="4662" y="2210244"/>
          <a:ext cx="3119904" cy="294699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600" kern="1200" dirty="0"/>
            <a:t>Valor teórico</a:t>
          </a:r>
        </a:p>
      </dsp:txBody>
      <dsp:txXfrm>
        <a:off x="148522" y="2354104"/>
        <a:ext cx="2832184" cy="2659273"/>
      </dsp:txXfrm>
    </dsp:sp>
    <dsp:sp modelId="{CE24E822-EC9E-4483-99AE-65FD9844F472}">
      <dsp:nvSpPr>
        <dsp:cNvPr id="0" name=""/>
        <dsp:cNvSpPr/>
      </dsp:nvSpPr>
      <dsp:spPr>
        <a:xfrm>
          <a:off x="3508185" y="2210244"/>
          <a:ext cx="3119904" cy="2946993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600" kern="1200" dirty="0"/>
            <a:t>Relevancia social</a:t>
          </a:r>
        </a:p>
      </dsp:txBody>
      <dsp:txXfrm>
        <a:off x="3652045" y="2354104"/>
        <a:ext cx="2832184" cy="2659273"/>
      </dsp:txXfrm>
    </dsp:sp>
    <dsp:sp modelId="{8CC4422F-3341-4872-B8B6-E381E0A73B49}">
      <dsp:nvSpPr>
        <dsp:cNvPr id="0" name=""/>
        <dsp:cNvSpPr/>
      </dsp:nvSpPr>
      <dsp:spPr>
        <a:xfrm>
          <a:off x="7011709" y="2210244"/>
          <a:ext cx="3119904" cy="2946993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600" kern="1200" dirty="0"/>
            <a:t>Implicaciones prácticas</a:t>
          </a:r>
        </a:p>
      </dsp:txBody>
      <dsp:txXfrm>
        <a:off x="7155569" y="2354104"/>
        <a:ext cx="2832184" cy="2659273"/>
      </dsp:txXfrm>
    </dsp:sp>
    <dsp:sp modelId="{573C4E02-B6E4-4454-967A-3C876EDA0C54}">
      <dsp:nvSpPr>
        <dsp:cNvPr id="0" name=""/>
        <dsp:cNvSpPr/>
      </dsp:nvSpPr>
      <dsp:spPr>
        <a:xfrm>
          <a:off x="10515233" y="2210244"/>
          <a:ext cx="3119904" cy="2946993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600" kern="1200" dirty="0"/>
            <a:t>Utilidad metodológica</a:t>
          </a:r>
        </a:p>
      </dsp:txBody>
      <dsp:txXfrm>
        <a:off x="10659093" y="2354104"/>
        <a:ext cx="2832184" cy="26592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4CF76C-507D-403B-AEE2-EB4890352BF7}">
      <dsp:nvSpPr>
        <dsp:cNvPr id="0" name=""/>
        <dsp:cNvSpPr/>
      </dsp:nvSpPr>
      <dsp:spPr>
        <a:xfrm>
          <a:off x="1372499" y="0"/>
          <a:ext cx="6322800" cy="63228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91F80F-1C87-4455-8D55-2FC70E081643}">
      <dsp:nvSpPr>
        <dsp:cNvPr id="0" name=""/>
        <dsp:cNvSpPr/>
      </dsp:nvSpPr>
      <dsp:spPr>
        <a:xfrm>
          <a:off x="1783481" y="410982"/>
          <a:ext cx="2529120" cy="25291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Correlacional</a:t>
          </a:r>
        </a:p>
      </dsp:txBody>
      <dsp:txXfrm>
        <a:off x="1906942" y="534443"/>
        <a:ext cx="2282198" cy="2282198"/>
      </dsp:txXfrm>
    </dsp:sp>
    <dsp:sp modelId="{A6D4488D-F6B9-4AD1-9FA7-F2238127B044}">
      <dsp:nvSpPr>
        <dsp:cNvPr id="0" name=""/>
        <dsp:cNvSpPr/>
      </dsp:nvSpPr>
      <dsp:spPr>
        <a:xfrm>
          <a:off x="4755198" y="410982"/>
          <a:ext cx="2529120" cy="252912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000" kern="1200" dirty="0"/>
            <a:t>Naturaleza mixta</a:t>
          </a:r>
        </a:p>
      </dsp:txBody>
      <dsp:txXfrm>
        <a:off x="4878659" y="534443"/>
        <a:ext cx="2282198" cy="2282198"/>
      </dsp:txXfrm>
    </dsp:sp>
    <dsp:sp modelId="{44BED4E7-E0FF-4C02-9DE5-99F5D84DA912}">
      <dsp:nvSpPr>
        <dsp:cNvPr id="0" name=""/>
        <dsp:cNvSpPr/>
      </dsp:nvSpPr>
      <dsp:spPr>
        <a:xfrm>
          <a:off x="1783481" y="3382698"/>
          <a:ext cx="2529120" cy="252912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Transversal</a:t>
          </a:r>
          <a:endParaRPr lang="es-CO" sz="3000" kern="1200" dirty="0"/>
        </a:p>
      </dsp:txBody>
      <dsp:txXfrm>
        <a:off x="1906942" y="3506159"/>
        <a:ext cx="2282198" cy="2282198"/>
      </dsp:txXfrm>
    </dsp:sp>
    <dsp:sp modelId="{77E6F53A-C7E4-4781-A7DC-CEFEFF17086E}">
      <dsp:nvSpPr>
        <dsp:cNvPr id="0" name=""/>
        <dsp:cNvSpPr/>
      </dsp:nvSpPr>
      <dsp:spPr>
        <a:xfrm>
          <a:off x="4755198" y="3382698"/>
          <a:ext cx="2529120" cy="252912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Descriptivo</a:t>
          </a:r>
          <a:endParaRPr lang="es-CO" sz="3000" kern="1200" dirty="0"/>
        </a:p>
      </dsp:txBody>
      <dsp:txXfrm>
        <a:off x="4878659" y="3506159"/>
        <a:ext cx="2282198" cy="22821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BE1CC-86B9-43EF-BEF7-586AFCD3C304}">
      <dsp:nvSpPr>
        <dsp:cNvPr id="0" name=""/>
        <dsp:cNvSpPr/>
      </dsp:nvSpPr>
      <dsp:spPr>
        <a:xfrm>
          <a:off x="3174" y="3262312"/>
          <a:ext cx="3206750" cy="16033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latin typeface="Arial" panose="020B0604020202020204" pitchFamily="34" charset="0"/>
              <a:cs typeface="Arial" panose="020B0604020202020204" pitchFamily="34" charset="0"/>
            </a:rPr>
            <a:t>Diagnosticar los emprendimientos femeninos del Municipio de Gamarra, Cesar.</a:t>
          </a:r>
        </a:p>
      </dsp:txBody>
      <dsp:txXfrm>
        <a:off x="50135" y="3309273"/>
        <a:ext cx="3112828" cy="1509453"/>
      </dsp:txXfrm>
    </dsp:sp>
    <dsp:sp modelId="{B9F76ECB-27BA-4CDB-9676-6CB068082742}">
      <dsp:nvSpPr>
        <dsp:cNvPr id="0" name=""/>
        <dsp:cNvSpPr/>
      </dsp:nvSpPr>
      <dsp:spPr>
        <a:xfrm rot="17692822">
          <a:off x="2326882" y="2663335"/>
          <a:ext cx="3048785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3048785" y="177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000" kern="1200"/>
        </a:p>
      </dsp:txBody>
      <dsp:txXfrm>
        <a:off x="3775055" y="2604869"/>
        <a:ext cx="152439" cy="152439"/>
      </dsp:txXfrm>
    </dsp:sp>
    <dsp:sp modelId="{CCA4DE3C-D381-47E3-A6F7-8585F42DEDBB}">
      <dsp:nvSpPr>
        <dsp:cNvPr id="0" name=""/>
        <dsp:cNvSpPr/>
      </dsp:nvSpPr>
      <dsp:spPr>
        <a:xfrm>
          <a:off x="4492624" y="496490"/>
          <a:ext cx="3206750" cy="16033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Diversidad de emprendimientos</a:t>
          </a:r>
          <a:endParaRPr lang="es-CO" sz="2200" kern="1200" dirty="0"/>
        </a:p>
      </dsp:txBody>
      <dsp:txXfrm>
        <a:off x="4539585" y="543451"/>
        <a:ext cx="3112828" cy="1509453"/>
      </dsp:txXfrm>
    </dsp:sp>
    <dsp:sp modelId="{17E90423-3201-419A-B097-02B563BD1829}">
      <dsp:nvSpPr>
        <dsp:cNvPr id="0" name=""/>
        <dsp:cNvSpPr/>
      </dsp:nvSpPr>
      <dsp:spPr>
        <a:xfrm>
          <a:off x="7699375" y="1280424"/>
          <a:ext cx="1282700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282700" y="1775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8308657" y="1266110"/>
        <a:ext cx="64135" cy="64135"/>
      </dsp:txXfrm>
    </dsp:sp>
    <dsp:sp modelId="{E3CE13E5-0007-46BF-8512-48CD2AE3C453}">
      <dsp:nvSpPr>
        <dsp:cNvPr id="0" name=""/>
        <dsp:cNvSpPr/>
      </dsp:nvSpPr>
      <dsp:spPr>
        <a:xfrm>
          <a:off x="8982075" y="496490"/>
          <a:ext cx="3206750" cy="16033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Belleza, alimentación, moda, entre otros.</a:t>
          </a:r>
          <a:endParaRPr lang="es-CO" sz="2200" kern="1200" dirty="0"/>
        </a:p>
      </dsp:txBody>
      <dsp:txXfrm>
        <a:off x="9029036" y="543451"/>
        <a:ext cx="3112828" cy="1509453"/>
      </dsp:txXfrm>
    </dsp:sp>
    <dsp:sp modelId="{6958E7C8-7B10-41B1-A125-70DB581A26C5}">
      <dsp:nvSpPr>
        <dsp:cNvPr id="0" name=""/>
        <dsp:cNvSpPr/>
      </dsp:nvSpPr>
      <dsp:spPr>
        <a:xfrm rot="19457599">
          <a:off x="3061449" y="3585276"/>
          <a:ext cx="1579650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579650" y="177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3811783" y="3563538"/>
        <a:ext cx="78982" cy="78982"/>
      </dsp:txXfrm>
    </dsp:sp>
    <dsp:sp modelId="{AC127F8F-1779-4D90-86C1-A349C26A9AA4}">
      <dsp:nvSpPr>
        <dsp:cNvPr id="0" name=""/>
        <dsp:cNvSpPr/>
      </dsp:nvSpPr>
      <dsp:spPr>
        <a:xfrm>
          <a:off x="4492624" y="2340372"/>
          <a:ext cx="3206750" cy="16033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Autofinanciamiento y redes de apoyo</a:t>
          </a:r>
          <a:endParaRPr lang="es-CO" sz="2200" kern="1200" dirty="0"/>
        </a:p>
      </dsp:txBody>
      <dsp:txXfrm>
        <a:off x="4539585" y="2387333"/>
        <a:ext cx="3112828" cy="1509453"/>
      </dsp:txXfrm>
    </dsp:sp>
    <dsp:sp modelId="{A8C90170-3EC1-489F-A807-68F1B1F299CF}">
      <dsp:nvSpPr>
        <dsp:cNvPr id="0" name=""/>
        <dsp:cNvSpPr/>
      </dsp:nvSpPr>
      <dsp:spPr>
        <a:xfrm rot="2142401">
          <a:off x="3061449" y="4507216"/>
          <a:ext cx="1579650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579650" y="177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3811783" y="4485479"/>
        <a:ext cx="78982" cy="78982"/>
      </dsp:txXfrm>
    </dsp:sp>
    <dsp:sp modelId="{E77D93C2-1820-457C-9B7B-870FC80F3606}">
      <dsp:nvSpPr>
        <dsp:cNvPr id="0" name=""/>
        <dsp:cNvSpPr/>
      </dsp:nvSpPr>
      <dsp:spPr>
        <a:xfrm>
          <a:off x="4492624" y="4184253"/>
          <a:ext cx="3206750" cy="16033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Percepción positiva del rol femenino</a:t>
          </a:r>
          <a:endParaRPr lang="es-CO" sz="2200" kern="1200" dirty="0"/>
        </a:p>
      </dsp:txBody>
      <dsp:txXfrm>
        <a:off x="4539585" y="4231214"/>
        <a:ext cx="3112828" cy="1509453"/>
      </dsp:txXfrm>
    </dsp:sp>
    <dsp:sp modelId="{B5CA2C01-F36F-4D2B-BD39-0C7CBB54BF50}">
      <dsp:nvSpPr>
        <dsp:cNvPr id="0" name=""/>
        <dsp:cNvSpPr/>
      </dsp:nvSpPr>
      <dsp:spPr>
        <a:xfrm rot="3907178">
          <a:off x="2326882" y="5429157"/>
          <a:ext cx="3048785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3048785" y="177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000" kern="1200"/>
        </a:p>
      </dsp:txBody>
      <dsp:txXfrm>
        <a:off x="3775055" y="5370691"/>
        <a:ext cx="152439" cy="152439"/>
      </dsp:txXfrm>
    </dsp:sp>
    <dsp:sp modelId="{A8F96964-6A28-4582-9AE0-6FE2C796B81E}">
      <dsp:nvSpPr>
        <dsp:cNvPr id="0" name=""/>
        <dsp:cNvSpPr/>
      </dsp:nvSpPr>
      <dsp:spPr>
        <a:xfrm>
          <a:off x="4492624" y="6028135"/>
          <a:ext cx="3206750" cy="16033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 La gran mayoría no  considera que ser mujer les generara mayores dificultades</a:t>
          </a:r>
          <a:endParaRPr lang="es-CO" sz="2200" kern="1200" dirty="0"/>
        </a:p>
      </dsp:txBody>
      <dsp:txXfrm>
        <a:off x="4539585" y="6075096"/>
        <a:ext cx="3112828" cy="15094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E05F84-B5F9-4EC0-8825-87BDD0BB1D45}">
      <dsp:nvSpPr>
        <dsp:cNvPr id="0" name=""/>
        <dsp:cNvSpPr/>
      </dsp:nvSpPr>
      <dsp:spPr>
        <a:xfrm>
          <a:off x="3268" y="3373791"/>
          <a:ext cx="4331713" cy="2165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1" kern="1200" dirty="0">
              <a:latin typeface="Arial" panose="020B0604020202020204" pitchFamily="34" charset="0"/>
              <a:cs typeface="Arial" panose="020B0604020202020204" pitchFamily="34" charset="0"/>
            </a:rPr>
            <a:t>Determinar la relación de los emprendimientos femeninos frente al desarrollo económico y social del municipio de Gamarra, Cesar.</a:t>
          </a:r>
        </a:p>
      </dsp:txBody>
      <dsp:txXfrm>
        <a:off x="66704" y="3437227"/>
        <a:ext cx="4204841" cy="2038984"/>
      </dsp:txXfrm>
    </dsp:sp>
    <dsp:sp modelId="{98728E6C-A993-4FE4-9DB8-DE551562E463}">
      <dsp:nvSpPr>
        <dsp:cNvPr id="0" name=""/>
        <dsp:cNvSpPr/>
      </dsp:nvSpPr>
      <dsp:spPr>
        <a:xfrm rot="18987140">
          <a:off x="4006041" y="3613159"/>
          <a:ext cx="2390565" cy="40122"/>
        </a:xfrm>
        <a:custGeom>
          <a:avLst/>
          <a:gdLst/>
          <a:ahLst/>
          <a:cxnLst/>
          <a:rect l="0" t="0" r="0" b="0"/>
          <a:pathLst>
            <a:path>
              <a:moveTo>
                <a:pt x="0" y="20061"/>
              </a:moveTo>
              <a:lnTo>
                <a:pt x="2390565" y="2006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800" kern="1200"/>
        </a:p>
      </dsp:txBody>
      <dsp:txXfrm>
        <a:off x="5141560" y="3573456"/>
        <a:ext cx="119528" cy="119528"/>
      </dsp:txXfrm>
    </dsp:sp>
    <dsp:sp modelId="{22BCC321-341A-4F07-B235-FCE81B50B670}">
      <dsp:nvSpPr>
        <dsp:cNvPr id="0" name=""/>
        <dsp:cNvSpPr/>
      </dsp:nvSpPr>
      <dsp:spPr>
        <a:xfrm>
          <a:off x="6067667" y="1726793"/>
          <a:ext cx="4331713" cy="2165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Arial" panose="020B0604020202020204" pitchFamily="34" charset="0"/>
              <a:cs typeface="Arial" panose="020B0604020202020204" pitchFamily="34" charset="0"/>
            </a:rPr>
            <a:t>Las iniciativas lideradas por mujeres introducen una diversidad de servicios y productos</a:t>
          </a:r>
        </a:p>
      </dsp:txBody>
      <dsp:txXfrm>
        <a:off x="6131103" y="1790229"/>
        <a:ext cx="4204841" cy="2038984"/>
      </dsp:txXfrm>
    </dsp:sp>
    <dsp:sp modelId="{6A4A226B-C184-4D3B-B8F5-3E734B25DA89}">
      <dsp:nvSpPr>
        <dsp:cNvPr id="0" name=""/>
        <dsp:cNvSpPr/>
      </dsp:nvSpPr>
      <dsp:spPr>
        <a:xfrm>
          <a:off x="10399381" y="2789660"/>
          <a:ext cx="1732685" cy="40122"/>
        </a:xfrm>
        <a:custGeom>
          <a:avLst/>
          <a:gdLst/>
          <a:ahLst/>
          <a:cxnLst/>
          <a:rect l="0" t="0" r="0" b="0"/>
          <a:pathLst>
            <a:path>
              <a:moveTo>
                <a:pt x="0" y="20061"/>
              </a:moveTo>
              <a:lnTo>
                <a:pt x="1732685" y="2006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/>
        </a:p>
      </dsp:txBody>
      <dsp:txXfrm>
        <a:off x="11222406" y="2766404"/>
        <a:ext cx="86634" cy="86634"/>
      </dsp:txXfrm>
    </dsp:sp>
    <dsp:sp modelId="{27813EDF-5EC9-4D55-B8BE-94CD647C6342}">
      <dsp:nvSpPr>
        <dsp:cNvPr id="0" name=""/>
        <dsp:cNvSpPr/>
      </dsp:nvSpPr>
      <dsp:spPr>
        <a:xfrm>
          <a:off x="12132066" y="1726793"/>
          <a:ext cx="4331713" cy="2165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Arial" panose="020B0604020202020204" pitchFamily="34" charset="0"/>
              <a:cs typeface="Arial" panose="020B0604020202020204" pitchFamily="34" charset="0"/>
            </a:rPr>
            <a:t>Alternativas más allá de las principales actividades tradicionales de la región</a:t>
          </a:r>
        </a:p>
      </dsp:txBody>
      <dsp:txXfrm>
        <a:off x="12195502" y="1790229"/>
        <a:ext cx="4204841" cy="2038984"/>
      </dsp:txXfrm>
    </dsp:sp>
    <dsp:sp modelId="{F66856AC-BCBD-43D9-9EA0-89F0719625A9}">
      <dsp:nvSpPr>
        <dsp:cNvPr id="0" name=""/>
        <dsp:cNvSpPr/>
      </dsp:nvSpPr>
      <dsp:spPr>
        <a:xfrm rot="2612860">
          <a:off x="4006041" y="5260158"/>
          <a:ext cx="2390565" cy="40122"/>
        </a:xfrm>
        <a:custGeom>
          <a:avLst/>
          <a:gdLst/>
          <a:ahLst/>
          <a:cxnLst/>
          <a:rect l="0" t="0" r="0" b="0"/>
          <a:pathLst>
            <a:path>
              <a:moveTo>
                <a:pt x="0" y="20061"/>
              </a:moveTo>
              <a:lnTo>
                <a:pt x="2390565" y="2006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800" kern="1200"/>
        </a:p>
      </dsp:txBody>
      <dsp:txXfrm>
        <a:off x="5141560" y="5220455"/>
        <a:ext cx="119528" cy="119528"/>
      </dsp:txXfrm>
    </dsp:sp>
    <dsp:sp modelId="{FF0B182A-32EF-48FB-A0F8-641399D11917}">
      <dsp:nvSpPr>
        <dsp:cNvPr id="0" name=""/>
        <dsp:cNvSpPr/>
      </dsp:nvSpPr>
      <dsp:spPr>
        <a:xfrm>
          <a:off x="6067667" y="5020790"/>
          <a:ext cx="4331713" cy="21658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latin typeface="Arial" panose="020B0604020202020204" pitchFamily="34" charset="0"/>
              <a:cs typeface="Arial" panose="020B0604020202020204" pitchFamily="34" charset="0"/>
            </a:rPr>
            <a:t>Enfoques que respetan el entorno cultural y natural</a:t>
          </a:r>
        </a:p>
      </dsp:txBody>
      <dsp:txXfrm>
        <a:off x="6131103" y="5084226"/>
        <a:ext cx="4204841" cy="2038984"/>
      </dsp:txXfrm>
    </dsp:sp>
    <dsp:sp modelId="{C6ECAA95-A17B-476C-9311-4B064197C337}">
      <dsp:nvSpPr>
        <dsp:cNvPr id="0" name=""/>
        <dsp:cNvSpPr/>
      </dsp:nvSpPr>
      <dsp:spPr>
        <a:xfrm>
          <a:off x="10399381" y="6083658"/>
          <a:ext cx="1732685" cy="40122"/>
        </a:xfrm>
        <a:custGeom>
          <a:avLst/>
          <a:gdLst/>
          <a:ahLst/>
          <a:cxnLst/>
          <a:rect l="0" t="0" r="0" b="0"/>
          <a:pathLst>
            <a:path>
              <a:moveTo>
                <a:pt x="0" y="20061"/>
              </a:moveTo>
              <a:lnTo>
                <a:pt x="1732685" y="2006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kern="1200"/>
        </a:p>
      </dsp:txBody>
      <dsp:txXfrm>
        <a:off x="11222406" y="6060402"/>
        <a:ext cx="86634" cy="86634"/>
      </dsp:txXfrm>
    </dsp:sp>
    <dsp:sp modelId="{BCC462D5-54E9-41CC-AF03-3A51BD87CAC3}">
      <dsp:nvSpPr>
        <dsp:cNvPr id="0" name=""/>
        <dsp:cNvSpPr/>
      </dsp:nvSpPr>
      <dsp:spPr>
        <a:xfrm>
          <a:off x="12132066" y="4217528"/>
          <a:ext cx="4424932" cy="3772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600" kern="1200" dirty="0">
              <a:latin typeface="Arial" panose="020B0604020202020204" pitchFamily="34" charset="0"/>
              <a:cs typeface="Arial" panose="020B0604020202020204" pitchFamily="34" charset="0"/>
            </a:rPr>
            <a:t>-Prácticas comerciales más sostenibles en el municipio.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600" kern="1200" dirty="0">
              <a:latin typeface="Arial" panose="020B0604020202020204" pitchFamily="34" charset="0"/>
              <a:cs typeface="Arial" panose="020B0604020202020204" pitchFamily="34" charset="0"/>
            </a:rPr>
            <a:t>-Efecto multiplicador, fomentando la cohesión comunitaria y creando oportunidades de empleo y desarrollo para otros residentes.</a:t>
          </a:r>
        </a:p>
      </dsp:txBody>
      <dsp:txXfrm>
        <a:off x="12242555" y="4328017"/>
        <a:ext cx="4203954" cy="35514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DF91B8-7AA7-4307-95BF-BBAECB5ECF2A}">
      <dsp:nvSpPr>
        <dsp:cNvPr id="0" name=""/>
        <dsp:cNvSpPr/>
      </dsp:nvSpPr>
      <dsp:spPr>
        <a:xfrm>
          <a:off x="1841" y="0"/>
          <a:ext cx="4788544" cy="574194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900" kern="1200" dirty="0"/>
            <a:t>Desarrollo económico y social en Colombia</a:t>
          </a:r>
        </a:p>
      </dsp:txBody>
      <dsp:txXfrm>
        <a:off x="1841" y="0"/>
        <a:ext cx="4788544" cy="1722583"/>
      </dsp:txXfrm>
    </dsp:sp>
    <dsp:sp modelId="{38E31DFB-677A-44BA-9D62-BA8D4FB3B96E}">
      <dsp:nvSpPr>
        <dsp:cNvPr id="0" name=""/>
        <dsp:cNvSpPr/>
      </dsp:nvSpPr>
      <dsp:spPr>
        <a:xfrm>
          <a:off x="480696" y="1724265"/>
          <a:ext cx="3830835" cy="17312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740" tIns="59055" rIns="7874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Diversificación económica y generación de empleo</a:t>
          </a:r>
        </a:p>
      </dsp:txBody>
      <dsp:txXfrm>
        <a:off x="531403" y="1774972"/>
        <a:ext cx="3729421" cy="1629860"/>
      </dsp:txXfrm>
    </dsp:sp>
    <dsp:sp modelId="{97E5DFFA-8D82-4F0D-A40D-F214E35A5333}">
      <dsp:nvSpPr>
        <dsp:cNvPr id="0" name=""/>
        <dsp:cNvSpPr/>
      </dsp:nvSpPr>
      <dsp:spPr>
        <a:xfrm>
          <a:off x="480696" y="3721889"/>
          <a:ext cx="3830835" cy="17312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740" tIns="59055" rIns="7874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Empoderamiento y equidad de género</a:t>
          </a:r>
        </a:p>
      </dsp:txBody>
      <dsp:txXfrm>
        <a:off x="531403" y="3772596"/>
        <a:ext cx="3729421" cy="1629860"/>
      </dsp:txXfrm>
    </dsp:sp>
    <dsp:sp modelId="{3D6E750F-07EB-4BD9-8117-8D67B979CD5E}">
      <dsp:nvSpPr>
        <dsp:cNvPr id="0" name=""/>
        <dsp:cNvSpPr/>
      </dsp:nvSpPr>
      <dsp:spPr>
        <a:xfrm>
          <a:off x="5149527" y="0"/>
          <a:ext cx="4788544" cy="574194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900" kern="1200" dirty="0"/>
            <a:t>Desarrollo económico y social en el Cesar</a:t>
          </a:r>
        </a:p>
      </dsp:txBody>
      <dsp:txXfrm>
        <a:off x="5149527" y="0"/>
        <a:ext cx="4788544" cy="1722583"/>
      </dsp:txXfrm>
    </dsp:sp>
    <dsp:sp modelId="{CE41AE64-36F4-4308-8E24-82F0894CF8EC}">
      <dsp:nvSpPr>
        <dsp:cNvPr id="0" name=""/>
        <dsp:cNvSpPr/>
      </dsp:nvSpPr>
      <dsp:spPr>
        <a:xfrm>
          <a:off x="5628382" y="1724265"/>
          <a:ext cx="3830835" cy="17312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740" tIns="59055" rIns="7874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Desarrollo regional</a:t>
          </a:r>
        </a:p>
      </dsp:txBody>
      <dsp:txXfrm>
        <a:off x="5679089" y="1774972"/>
        <a:ext cx="3729421" cy="1629860"/>
      </dsp:txXfrm>
    </dsp:sp>
    <dsp:sp modelId="{1A9E9F28-7AA2-42C0-8159-DFC8CC3337C0}">
      <dsp:nvSpPr>
        <dsp:cNvPr id="0" name=""/>
        <dsp:cNvSpPr/>
      </dsp:nvSpPr>
      <dsp:spPr>
        <a:xfrm>
          <a:off x="5628382" y="3721889"/>
          <a:ext cx="3830835" cy="17312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740" tIns="59055" rIns="7874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Inclusión social</a:t>
          </a:r>
        </a:p>
      </dsp:txBody>
      <dsp:txXfrm>
        <a:off x="5679089" y="3772596"/>
        <a:ext cx="3729421" cy="1629860"/>
      </dsp:txXfrm>
    </dsp:sp>
    <dsp:sp modelId="{CEC5583C-F74F-4271-ADE4-EFF727FB4CDD}">
      <dsp:nvSpPr>
        <dsp:cNvPr id="0" name=""/>
        <dsp:cNvSpPr/>
      </dsp:nvSpPr>
      <dsp:spPr>
        <a:xfrm>
          <a:off x="10297213" y="0"/>
          <a:ext cx="4788544" cy="574194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900" kern="1200" dirty="0"/>
            <a:t>Desarrollo económico y social en Gamarra</a:t>
          </a:r>
        </a:p>
      </dsp:txBody>
      <dsp:txXfrm>
        <a:off x="10297213" y="0"/>
        <a:ext cx="4788544" cy="1722583"/>
      </dsp:txXfrm>
    </dsp:sp>
    <dsp:sp modelId="{B801CD1B-85CE-4FBB-BB03-1FECFD8D75A4}">
      <dsp:nvSpPr>
        <dsp:cNvPr id="0" name=""/>
        <dsp:cNvSpPr/>
      </dsp:nvSpPr>
      <dsp:spPr>
        <a:xfrm>
          <a:off x="10776067" y="1724265"/>
          <a:ext cx="3830835" cy="17312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740" tIns="59055" rIns="7874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Economía local</a:t>
          </a:r>
        </a:p>
      </dsp:txBody>
      <dsp:txXfrm>
        <a:off x="10826774" y="1774972"/>
        <a:ext cx="3729421" cy="1629860"/>
      </dsp:txXfrm>
    </dsp:sp>
    <dsp:sp modelId="{958FF9A7-FA4A-4E55-B756-88C03106428C}">
      <dsp:nvSpPr>
        <dsp:cNvPr id="0" name=""/>
        <dsp:cNvSpPr/>
      </dsp:nvSpPr>
      <dsp:spPr>
        <a:xfrm>
          <a:off x="10776067" y="3721889"/>
          <a:ext cx="3830835" cy="17312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740" tIns="59055" rIns="7874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kern="1200" dirty="0"/>
            <a:t>Desarrollo sostenible y cohesión comunitaria</a:t>
          </a:r>
        </a:p>
      </dsp:txBody>
      <dsp:txXfrm>
        <a:off x="10826774" y="3772596"/>
        <a:ext cx="3729421" cy="1629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1371600" y="1562100"/>
            <a:ext cx="9601200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latin typeface="Arial" pitchFamily="34" charset="0"/>
                <a:cs typeface="Arial" pitchFamily="34" charset="0"/>
              </a:rPr>
              <a:t>ANÁLISIS DE LOS EMPRENDIMIENTOS FEMENINOS QUE FOMENTAN EL DESARROLLO SOCIAL Y ECONÓMICO DEL MUNICIPIO DE GAMARRA, CESAR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2400" b="1" dirty="0">
                <a:latin typeface="Arial" pitchFamily="34" charset="0"/>
                <a:cs typeface="Arial" pitchFamily="34" charset="0"/>
              </a:rPr>
              <a:t>MARÍA DEL CARMEN RODRÍGUEZ GUZMÁN</a:t>
            </a:r>
          </a:p>
          <a:p>
            <a:pPr algn="ctr"/>
            <a:r>
              <a:rPr lang="es-CO" sz="2400" b="1" dirty="0">
                <a:latin typeface="Arial" pitchFamily="34" charset="0"/>
                <a:cs typeface="Arial" pitchFamily="34" charset="0"/>
              </a:rPr>
              <a:t>JESÚS EMILIO ROJAS RODRÍGUEZ</a:t>
            </a:r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2400" b="1" dirty="0">
                <a:latin typeface="Arial" pitchFamily="34" charset="0"/>
                <a:cs typeface="Arial" pitchFamily="34" charset="0"/>
              </a:rPr>
              <a:t>RICARDO DE JESÚS LOBO CAÑIZARES</a:t>
            </a:r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DIRECTOR DE PROYECTO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2023 - 2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057400" y="5715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6D5A190-2F16-16C4-9CD5-76174C36331D}"/>
              </a:ext>
            </a:extLst>
          </p:cNvPr>
          <p:cNvSpPr txBox="1"/>
          <p:nvPr/>
        </p:nvSpPr>
        <p:spPr>
          <a:xfrm>
            <a:off x="824858" y="2233493"/>
            <a:ext cx="16929742" cy="10542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2pPr marL="742950" lvl="1" indent="-285750" algn="just">
              <a:lnSpc>
                <a:spcPct val="115000"/>
              </a:lnSpc>
              <a:spcBef>
                <a:spcPts val="1000"/>
              </a:spcBef>
              <a:spcAft>
                <a:spcPts val="2400"/>
              </a:spcAft>
              <a:buFont typeface="+mj-lt"/>
              <a:buAutoNum type="arabicPeriod"/>
              <a:defRPr sz="2800" b="1" cap="all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</a:lstStyle>
          <a:p>
            <a:pPr marL="457200" lvl="1" indent="0">
              <a:buNone/>
            </a:pPr>
            <a:r>
              <a:rPr lang="es-CO" dirty="0"/>
              <a:t>2. Determinar la relación de los emprendimientos femeninos frente al desarrollo económico y social del municipio de Gamarra, Cesar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B61C0D83-5B9E-A1EB-7AB5-9B221D6F40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690557"/>
              </p:ext>
            </p:extLst>
          </p:nvPr>
        </p:nvGraphicFramePr>
        <p:xfrm>
          <a:off x="2286000" y="3467100"/>
          <a:ext cx="15087600" cy="5741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69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057400" y="5715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60928A5-CA04-56BA-3A11-3FDB3CB72B7E}"/>
              </a:ext>
            </a:extLst>
          </p:cNvPr>
          <p:cNvSpPr txBox="1"/>
          <p:nvPr/>
        </p:nvSpPr>
        <p:spPr>
          <a:xfrm>
            <a:off x="650787" y="2233493"/>
            <a:ext cx="16986425" cy="105150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2pPr lvl="1" indent="0" algn="just">
              <a:lnSpc>
                <a:spcPct val="115000"/>
              </a:lnSpc>
              <a:spcBef>
                <a:spcPts val="1000"/>
              </a:spcBef>
              <a:spcAft>
                <a:spcPts val="2400"/>
              </a:spcAft>
              <a:buFont typeface="+mj-lt"/>
              <a:buNone/>
              <a:defRPr sz="2800" b="1" cap="all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</a:lstStyle>
          <a:p>
            <a:pPr lvl="1"/>
            <a:r>
              <a:rPr lang="es-CO" dirty="0"/>
              <a:t>3. Proponer estrategias que permitan la optimización de los emprendimientos femeninos del municipio de Gamarra, Cesar.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3EE983F-D649-B7A4-D929-7EE6AFA87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948780"/>
              </p:ext>
            </p:extLst>
          </p:nvPr>
        </p:nvGraphicFramePr>
        <p:xfrm>
          <a:off x="1531642" y="3577556"/>
          <a:ext cx="16105570" cy="5760720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3221114">
                  <a:extLst>
                    <a:ext uri="{9D8B030D-6E8A-4147-A177-3AD203B41FA5}">
                      <a16:colId xmlns:a16="http://schemas.microsoft.com/office/drawing/2014/main" val="2810493886"/>
                    </a:ext>
                  </a:extLst>
                </a:gridCol>
                <a:gridCol w="3221114">
                  <a:extLst>
                    <a:ext uri="{9D8B030D-6E8A-4147-A177-3AD203B41FA5}">
                      <a16:colId xmlns:a16="http://schemas.microsoft.com/office/drawing/2014/main" val="1176648313"/>
                    </a:ext>
                  </a:extLst>
                </a:gridCol>
                <a:gridCol w="3221114">
                  <a:extLst>
                    <a:ext uri="{9D8B030D-6E8A-4147-A177-3AD203B41FA5}">
                      <a16:colId xmlns:a16="http://schemas.microsoft.com/office/drawing/2014/main" val="1442631820"/>
                    </a:ext>
                  </a:extLst>
                </a:gridCol>
                <a:gridCol w="4273616">
                  <a:extLst>
                    <a:ext uri="{9D8B030D-6E8A-4147-A177-3AD203B41FA5}">
                      <a16:colId xmlns:a16="http://schemas.microsoft.com/office/drawing/2014/main" val="2339203504"/>
                    </a:ext>
                  </a:extLst>
                </a:gridCol>
                <a:gridCol w="2168612">
                  <a:extLst>
                    <a:ext uri="{9D8B030D-6E8A-4147-A177-3AD203B41FA5}">
                      <a16:colId xmlns:a16="http://schemas.microsoft.com/office/drawing/2014/main" val="944378039"/>
                    </a:ext>
                  </a:extLst>
                </a:gridCol>
              </a:tblGrid>
              <a:tr h="976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Estrategia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Acciones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Recursos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Indicadores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Plazo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extLst>
                  <a:ext uri="{0D108BD9-81ED-4DB2-BD59-A6C34878D82A}">
                    <a16:rowId xmlns:a16="http://schemas.microsoft.com/office/drawing/2014/main" val="1843805626"/>
                  </a:ext>
                </a:extLst>
              </a:tr>
              <a:tr h="8194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Formación y Capacitación Continua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Organizar talleres mensuales.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Establecer alianzas con instituciones educativas.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Salones o plataformas virtuales.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Instructores especializados.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Número de emprendedoras capacitadas.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Evaluaciones post-capacitación.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6 meses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extLst>
                  <a:ext uri="{0D108BD9-81ED-4DB2-BD59-A6C34878D82A}">
                    <a16:rowId xmlns:a16="http://schemas.microsoft.com/office/drawing/2014/main" val="1060059186"/>
                  </a:ext>
                </a:extLst>
              </a:tr>
              <a:tr h="6240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Creación de una Plataforma Digital Local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Diseño y lanzamiento de la plataforma.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Promoción en redes sociales.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Desarrollador web.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Equipo de marketing.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Número de emprendedoras registradas.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Interacciones en la plataforma.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3 meses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extLst>
                  <a:ext uri="{0D108BD9-81ED-4DB2-BD59-A6C34878D82A}">
                    <a16:rowId xmlns:a16="http://schemas.microsoft.com/office/drawing/2014/main" val="1446060578"/>
                  </a:ext>
                </a:extLst>
              </a:tr>
              <a:tr h="7217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Apoyo Institucional y Financiero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Creación de fondos o microcréditos.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Organización de ferias locales.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Entidades financieras.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Espacios públicos o privados para ferias.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Monto financiado.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Número de ferias realizadas y asistentes.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1 año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extLst>
                  <a:ext uri="{0D108BD9-81ED-4DB2-BD59-A6C34878D82A}">
                    <a16:rowId xmlns:a16="http://schemas.microsoft.com/office/drawing/2014/main" val="3630930367"/>
                  </a:ext>
                </a:extLst>
              </a:tr>
              <a:tr h="7217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Mentorías y Red de Contactos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Establecimiento de programas de mentoría.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Creación de directorio de expertos.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Emprendedoras exitosas.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Plataforma o base de datos.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Número de emprendedoras bajo mentoría.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Interacciones en la red de contactos.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6 meses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extLst>
                  <a:ext uri="{0D108BD9-81ED-4DB2-BD59-A6C34878D82A}">
                    <a16:rowId xmlns:a16="http://schemas.microsoft.com/office/drawing/2014/main" val="1412057094"/>
                  </a:ext>
                </a:extLst>
              </a:tr>
              <a:tr h="9171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Enfoque en la Sostenibilidad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Talleres sobre prácticas sostenibles.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Promoción de productos/servicios sostenibles.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Instructores en sostenibilidad.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Plataformas de promoción.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Número de emprendimientos adoptando prácticas sostenibles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Impacto medioambiental medido.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1 año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extLst>
                  <a:ext uri="{0D108BD9-81ED-4DB2-BD59-A6C34878D82A}">
                    <a16:rowId xmlns:a16="http://schemas.microsoft.com/office/drawing/2014/main" val="4265447989"/>
                  </a:ext>
                </a:extLst>
              </a:tr>
              <a:tr h="6240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Reconocimiento y Visibilidad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Creación de premios locales.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Producción de reportajes.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Fondos para premiaciones.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Medios de comunicación locales.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Número de emprendedoras reconocidas.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- Alcance de los reportajes.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</a:rPr>
                        <a:t>1 año</a:t>
                      </a:r>
                      <a:endParaRPr lang="es-C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31" marR="36631" marT="0" marB="0"/>
                </a:tc>
                <a:extLst>
                  <a:ext uri="{0D108BD9-81ED-4DB2-BD59-A6C34878D82A}">
                    <a16:rowId xmlns:a16="http://schemas.microsoft.com/office/drawing/2014/main" val="1798015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03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1981200" y="5715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CONCLUSIONES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4B80C71-A653-1365-564F-9BDF5F7EBAE5}"/>
              </a:ext>
            </a:extLst>
          </p:cNvPr>
          <p:cNvSpPr txBox="1"/>
          <p:nvPr/>
        </p:nvSpPr>
        <p:spPr>
          <a:xfrm>
            <a:off x="1447800" y="1892624"/>
            <a:ext cx="15392400" cy="7417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2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Los resultados revelaron que estos emprendimientos, liderados por mujeres resilientes e innovadoras, no solo diversifican la economía local, sino que también promueven la inclusión y la equidad en la comunidad. </a:t>
            </a:r>
          </a:p>
          <a:p>
            <a:pPr algn="just"/>
            <a:r>
              <a:rPr lang="es-CO" sz="2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O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CO" sz="2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La formulación inicial del problema buscaba identificar las variables que estas iniciativas presentan. Se determinó que la adaptabilidad, el autofinanciamiento y la dependencia de redes de apoyo locales son aspectos clave que destacan la fortaleza y conexión comunitaria de estos emprendimientos. </a:t>
            </a:r>
          </a:p>
          <a:p>
            <a:pPr algn="just"/>
            <a:r>
              <a:rPr lang="es-CO" sz="2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O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CO" sz="2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 proyecto subraya la trascendencia de brindar apoyo institucional a estos emprendimientos, no solo por su valor económico, sino también por su capacidad de reconfigurar la sociedad hacia una dirección más justa e igualitaria. El empoderamiento femenino no es únicamente un tema de género, es una palanca de cambio para el desarrollo integral de Gamarra, Cesar.</a:t>
            </a:r>
            <a:endParaRPr lang="es-CO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CO" sz="2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O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CO" sz="2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 relación con las estrategias propuestas para optimizar los emprendimientos femeninos, resulta crucial atender las necesidades identificadas, proporcionando soluciones factibles y adecuadas. Con un plan de acción meticulosamente estructurado, se plantea ofrecer capacitación, robustecer las redes de apoyo, simplificar el acceso al financiamiento y asegurar la sostenibilidad y crecimiento de estos negocios. </a:t>
            </a:r>
            <a:endParaRPr lang="es-CO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1905000" y="813358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RECOMENDACIONES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28105AA-9F8A-87E6-1950-9D1DD970EEE7}"/>
              </a:ext>
            </a:extLst>
          </p:cNvPr>
          <p:cNvSpPr txBox="1"/>
          <p:nvPr/>
        </p:nvSpPr>
        <p:spPr>
          <a:xfrm>
            <a:off x="1138928" y="2221885"/>
            <a:ext cx="16155250" cy="74174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just">
              <a:defRPr sz="280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s-CO" dirty="0"/>
              <a:t>Es esencial que las autoridades municipales y las organizaciones locales reconozcan el papel fundamental que desempeñan los emprendimientos femeninos en el desarrollo económico y social de Gamarra. </a:t>
            </a:r>
          </a:p>
          <a:p>
            <a:r>
              <a:rPr lang="es-CO" dirty="0"/>
              <a:t> </a:t>
            </a:r>
          </a:p>
          <a:p>
            <a:r>
              <a:rPr lang="es-CO" dirty="0"/>
              <a:t>Dada la prevalencia del autofinanciamiento y la dependencia de las redes de apoyo locales, sería beneficioso establecer mecanismos de financiamiento local, como microcréditos o fondos de inversión comunitaria, que estén especialmente dirigidos a las emprendedoras. </a:t>
            </a:r>
          </a:p>
          <a:p>
            <a:r>
              <a:rPr lang="es-CO" dirty="0"/>
              <a:t> </a:t>
            </a:r>
          </a:p>
          <a:p>
            <a:r>
              <a:rPr lang="es-CO" dirty="0"/>
              <a:t>Además, se recomienda la creación de espacios de </a:t>
            </a:r>
            <a:r>
              <a:rPr lang="es-CO" dirty="0" err="1"/>
              <a:t>networking</a:t>
            </a:r>
            <a:r>
              <a:rPr lang="es-CO" dirty="0"/>
              <a:t> y colaboración entre emprendedoras. Estos espacios no solo permitirán el intercambio de experiencias y consejos, sino que también podrían desembocar en colaboraciones comerciales y alianzas estratégicas que beneficien a la comunidad empresarial de Gamarra en su conjunto.</a:t>
            </a:r>
          </a:p>
          <a:p>
            <a:r>
              <a:rPr lang="es-CO" dirty="0"/>
              <a:t> </a:t>
            </a:r>
          </a:p>
          <a:p>
            <a:r>
              <a:rPr lang="es-CO" dirty="0"/>
              <a:t>En el ámbito educativo, sería valioso incorporar programas o talleres en escuelas y colegios que fomenten la cultura emprendedora desde edades tempranas, con un enfoque especial en empoderar a las jóvenes mujeres y brindarles las herramientas y el conocimiento necesario para que consideren el emprendimiento como una opción de carrera viable.</a:t>
            </a:r>
          </a:p>
          <a:p>
            <a:r>
              <a:rPr lang="es-CO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7156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295400" y="813358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39953B3-802F-CB60-7EC8-DF3B4AFD1A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8"/>
          <a:stretch/>
        </p:blipFill>
        <p:spPr>
          <a:xfrm>
            <a:off x="1295400" y="2171700"/>
            <a:ext cx="16083222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133600" y="647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08DB76B-60B3-DED3-6FD3-527F7D4B992D}"/>
              </a:ext>
            </a:extLst>
          </p:cNvPr>
          <p:cNvSpPr txBox="1"/>
          <p:nvPr/>
        </p:nvSpPr>
        <p:spPr>
          <a:xfrm>
            <a:off x="1154001" y="1607838"/>
            <a:ext cx="16251766" cy="8259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Álvarez, M., Ríos, L., &amp; Martínez, P. (2012). Imaginarios y emprendimiento femenino.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Aguilar, L., Pérez, E., &amp; García, M. (2019). Mujer, trabajo y empoderamiento.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Arias, F. (2006). El proyecto de investigación. Introducción a la metodología científica. Caracas: Episteme.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Babbie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E. (2010).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practice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social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research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Cengage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Learning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Banda, E., &amp; Morales, J. (2015). Emprendimiento femenino en Latinoamérica.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Bisquerra, R. (2004). Metodología de la investigación educativa. Editorial La Muralla.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Brundtland, G. (1987).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Common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Future. Oxford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University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Press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Brigham, E. &amp; Ehrhardt, M. (2013).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Financial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Management: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Theory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Practice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South-Western Cengage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Learning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Brush, C. G., De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Bruin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A., &amp; Welter, F. (2009). A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gender-aware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framework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women's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entrepreneurship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International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Journal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Gender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Entrepreneurship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Camarena, M., &amp; Hernández, P. (2018). Mujeres empresarias: Retos y oportunidades.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Casique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I., &amp; Castro, R. (2014). Empoderamiento y emprendimiento: Una relación simbiótica.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Casique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L. (2010). Independencia económica y género.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Castaño, E., Gallón, S., &amp; Gómez, K. (2006). Análisis de los factores asociados a la deserción y graduación estudiantil universitaria. Lecturas de Economía, 65(65), 9–36.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Colunga, O., Castilla, A. L., &amp; Garcia Mata, O. (2019). La motivación de las mujeres en el desarrollo de emprendimientos rurales y toma de decisiones y la relación con su satisfacción.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Mexico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Institut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Socio-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Économie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Entreprises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et des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Organisations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Écully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Rhône).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Recherches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Sciences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Gestion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Écully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N.º 135.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Creswell, J. (2014).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Research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Design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Qualitative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Quantitative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and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Mixed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Methods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Approaches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SAGE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 algn="just">
              <a:lnSpc>
                <a:spcPct val="150000"/>
              </a:lnSpc>
              <a:spcAft>
                <a:spcPts val="600"/>
              </a:spcAft>
            </a:pP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Creswell, J. W. (2014). Investigación cualitativa y diseño de investigación: Elegir entre cinco enfoques. Sage </a:t>
            </a:r>
            <a:r>
              <a:rPr lang="es-CO" sz="18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publications</a:t>
            </a:r>
            <a:r>
              <a:rPr lang="es-CO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800600" y="571849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5B4556C-8187-F6B9-ED38-51D319C271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22"/>
          <a:stretch/>
        </p:blipFill>
        <p:spPr>
          <a:xfrm>
            <a:off x="245137" y="2861905"/>
            <a:ext cx="8087783" cy="6777395"/>
          </a:xfrm>
          <a:prstGeom prst="rect">
            <a:avLst/>
          </a:prstGeom>
        </p:spPr>
      </p:pic>
      <p:sp>
        <p:nvSpPr>
          <p:cNvPr id="4" name="Rectángulo: esquinas diagonales redondeadas 3">
            <a:extLst>
              <a:ext uri="{FF2B5EF4-FFF2-40B4-BE49-F238E27FC236}">
                <a16:creationId xmlns:a16="http://schemas.microsoft.com/office/drawing/2014/main" id="{35390FF6-F139-CEC6-712D-592239AAB130}"/>
              </a:ext>
            </a:extLst>
          </p:cNvPr>
          <p:cNvSpPr/>
          <p:nvPr/>
        </p:nvSpPr>
        <p:spPr>
          <a:xfrm>
            <a:off x="8150054" y="4517353"/>
            <a:ext cx="8839200" cy="4038600"/>
          </a:xfrm>
          <a:prstGeom prst="round2Diag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/>
              <a:t>De acuerdo con el reporte de Global </a:t>
            </a:r>
            <a:r>
              <a:rPr lang="es-MX" sz="3200" dirty="0" err="1"/>
              <a:t>Entrepreneurship</a:t>
            </a:r>
            <a:r>
              <a:rPr lang="es-MX" sz="3200" dirty="0"/>
              <a:t> Monitor, Colombia ocupa:</a:t>
            </a:r>
          </a:p>
          <a:p>
            <a:pPr algn="ctr"/>
            <a:r>
              <a:rPr lang="es-MX" sz="3200" dirty="0"/>
              <a:t>el 3 lugar entre los países de América Latina en cuanto a la participación de mujeres emprendedoras:</a:t>
            </a:r>
          </a:p>
          <a:p>
            <a:pPr algn="ctr"/>
            <a:r>
              <a:rPr lang="es-MX" sz="3200" dirty="0"/>
              <a:t>con un 17,8%, y una brecha de género del 7% </a:t>
            </a:r>
            <a:endParaRPr lang="es-CO" sz="3200" dirty="0"/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9AA9D103-22E3-B394-6642-93AEA78313DF}"/>
              </a:ext>
            </a:extLst>
          </p:cNvPr>
          <p:cNvSpPr txBox="1"/>
          <p:nvPr/>
        </p:nvSpPr>
        <p:spPr>
          <a:xfrm>
            <a:off x="5257800" y="1951845"/>
            <a:ext cx="11361576" cy="29630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endParaRPr lang="es-CO" sz="3200" b="0" cap="none" spc="0" dirty="0">
              <a:ln w="0"/>
              <a:solidFill>
                <a:schemeClr val="bg1"/>
              </a:solidFill>
              <a:effectLst/>
              <a:latin typeface="+mj-lt"/>
              <a:cs typeface="Arial" panose="020B0604020202020204" pitchFamily="34" charset="0"/>
            </a:endParaRPr>
          </a:p>
          <a:p>
            <a:pPr lvl="1" algn="just"/>
            <a:r>
              <a:rPr lang="es-MX" sz="3200" b="0" cap="none" spc="0" dirty="0">
                <a:ln w="0"/>
                <a:effectLst/>
                <a:latin typeface="+mj-lt"/>
                <a:cs typeface="Arial" panose="020B0604020202020204" pitchFamily="34" charset="0"/>
              </a:rPr>
              <a:t>Este proyecto </a:t>
            </a:r>
            <a:r>
              <a:rPr lang="es-CO" sz="3200" b="0" cap="none" spc="0" dirty="0">
                <a:ln w="0"/>
                <a:effectLst/>
                <a:latin typeface="+mj-lt"/>
                <a:cs typeface="Arial" panose="020B0604020202020204" pitchFamily="34" charset="0"/>
              </a:rPr>
              <a:t>proporciona comprensión de la situación actual y las variables sobre </a:t>
            </a:r>
            <a:r>
              <a:rPr lang="es-MX" sz="3200" b="0" cap="none" spc="0" dirty="0">
                <a:ln w="0"/>
                <a:effectLst/>
                <a:latin typeface="+mj-lt"/>
                <a:cs typeface="Arial" panose="020B0604020202020204" pitchFamily="34" charset="0"/>
              </a:rPr>
              <a:t>los emprendimientos femeninos que fomentan el desarrollo social </a:t>
            </a:r>
            <a:r>
              <a:rPr lang="es-CO" sz="3200" b="0" cap="none" spc="0" dirty="0">
                <a:ln w="0"/>
                <a:effectLst/>
                <a:latin typeface="+mj-lt"/>
                <a:cs typeface="Arial" panose="020B0604020202020204" pitchFamily="34" charset="0"/>
              </a:rPr>
              <a:t>en el </a:t>
            </a:r>
            <a:r>
              <a:rPr lang="es-CO" sz="32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Municipio de Gamarra, Cesar. </a:t>
            </a:r>
          </a:p>
          <a:p>
            <a:pPr lvl="1"/>
            <a:endParaRPr lang="es-CO" sz="3600" dirty="0">
              <a:latin typeface="+mj-lt"/>
            </a:endParaRPr>
          </a:p>
          <a:p>
            <a:pPr>
              <a:lnSpc>
                <a:spcPts val="3300"/>
              </a:lnSpc>
            </a:pPr>
            <a:endParaRPr lang="en-US" sz="36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057400" y="800444"/>
            <a:ext cx="1258195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CFE7B8B-5A50-146E-26C4-D40C417E8660}"/>
              </a:ext>
            </a:extLst>
          </p:cNvPr>
          <p:cNvSpPr txBox="1"/>
          <p:nvPr/>
        </p:nvSpPr>
        <p:spPr>
          <a:xfrm>
            <a:off x="1752600" y="8191500"/>
            <a:ext cx="16154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3200" i="1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¿Cuáles son las características más relevantes de los emprendimientos femeninos que contribuyen al fomento del desarrollo económico y social </a:t>
            </a:r>
            <a:r>
              <a:rPr lang="es-CO" sz="32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 el municipio de Gamarra, Cesar?</a:t>
            </a:r>
            <a:endParaRPr lang="es-CO" sz="3200" i="1" dirty="0">
              <a:latin typeface="+mj-lt"/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9FE8E1BD-F494-B55D-88E0-81FB9568BD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9433257"/>
              </p:ext>
            </p:extLst>
          </p:nvPr>
        </p:nvGraphicFramePr>
        <p:xfrm>
          <a:off x="1761067" y="2002023"/>
          <a:ext cx="15379567" cy="599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79" y="1181100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88174C5-DEAC-AD1B-DB98-80C28178E530}"/>
              </a:ext>
            </a:extLst>
          </p:cNvPr>
          <p:cNvSpPr txBox="1"/>
          <p:nvPr/>
        </p:nvSpPr>
        <p:spPr>
          <a:xfrm>
            <a:off x="1676400" y="2628900"/>
            <a:ext cx="823727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800" b="0" i="0" dirty="0">
                <a:effectLst/>
                <a:latin typeface="+mj-lt"/>
              </a:rPr>
              <a:t>Se busca analizar los emprendimientos femeninos en Gamarra, Cesar para entender sus características y cómo contribuyen al desarrollo económico y social de la región.</a:t>
            </a:r>
            <a:endParaRPr lang="es-CO" sz="2800" dirty="0">
              <a:latin typeface="+mj-lt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D018C426-A1F9-1076-E2FE-C98C4F3575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8900157"/>
              </p:ext>
            </p:extLst>
          </p:nvPr>
        </p:nvGraphicFramePr>
        <p:xfrm>
          <a:off x="2514600" y="2552700"/>
          <a:ext cx="13639800" cy="7367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070339" y="2286400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087272" y="4991100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ESPECIFICOS</a:t>
            </a:r>
          </a:p>
        </p:txBody>
      </p:sp>
      <p:sp>
        <p:nvSpPr>
          <p:cNvPr id="58" name="TextBox 26"/>
          <p:cNvSpPr txBox="1"/>
          <p:nvPr/>
        </p:nvSpPr>
        <p:spPr>
          <a:xfrm>
            <a:off x="1315688" y="3054913"/>
            <a:ext cx="9504712" cy="16803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r>
              <a:rPr lang="es-CO" dirty="0"/>
              <a:t>Analizar los emprendimientos femeninos que fomentan el desarrollo económico y social del Municipio de Gamarra, Cesar.</a:t>
            </a:r>
            <a:endParaRPr lang="en-US" dirty="0"/>
          </a:p>
        </p:txBody>
      </p:sp>
      <p:sp>
        <p:nvSpPr>
          <p:cNvPr id="59" name="TextBox 26"/>
          <p:cNvSpPr txBox="1"/>
          <p:nvPr/>
        </p:nvSpPr>
        <p:spPr>
          <a:xfrm>
            <a:off x="1915934" y="5753100"/>
            <a:ext cx="15029614" cy="28345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r>
              <a:rPr lang="es-CO" dirty="0"/>
              <a:t>Diagnosticar los emprendimientos femeninos del Municipio de Gamarra, Cesar.</a:t>
            </a:r>
          </a:p>
          <a:p>
            <a:r>
              <a:rPr lang="es-CO" dirty="0"/>
              <a:t>Determinar la relación de los emprendimientos femeninos frente al desarrollo económico y social del municipio de Gamarra, Cesar.</a:t>
            </a:r>
          </a:p>
          <a:p>
            <a:r>
              <a:rPr lang="es-CO" dirty="0"/>
              <a:t>Proponer estrategias que permitan la optimización de los emprendimientos femeninos del Municipio de Gamarra, Cesar.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3276600" y="495300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INVESTIGACIÓN POBLACIÓN, MUESTRA.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212435D5-CF25-8C73-0731-3994B1BFA3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2595507"/>
              </p:ext>
            </p:extLst>
          </p:nvPr>
        </p:nvGraphicFramePr>
        <p:xfrm>
          <a:off x="1295400" y="2783099"/>
          <a:ext cx="9067800" cy="6322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: esquinas diagonales redondeadas 5">
            <a:extLst>
              <a:ext uri="{FF2B5EF4-FFF2-40B4-BE49-F238E27FC236}">
                <a16:creationId xmlns:a16="http://schemas.microsoft.com/office/drawing/2014/main" id="{EC3E756B-4EBE-9076-2B43-CF9C25F72A9F}"/>
              </a:ext>
            </a:extLst>
          </p:cNvPr>
          <p:cNvSpPr/>
          <p:nvPr/>
        </p:nvSpPr>
        <p:spPr>
          <a:xfrm>
            <a:off x="9902353" y="3022879"/>
            <a:ext cx="6709247" cy="1661993"/>
          </a:xfrm>
          <a:prstGeom prst="round2DiagRect">
            <a:avLst/>
          </a:prstGeom>
          <a:solidFill>
            <a:schemeClr val="accent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Población: </a:t>
            </a:r>
            <a:r>
              <a:rPr lang="es-CO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</a:t>
            </a:r>
            <a:r>
              <a:rPr lang="es-CO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mprendimientos femeninos del Municipio de Gamarra, Cesar (57) </a:t>
            </a:r>
            <a:r>
              <a:rPr lang="es-MX" sz="3200" dirty="0">
                <a:solidFill>
                  <a:schemeClr val="bg1"/>
                </a:solidFill>
              </a:rPr>
              <a:t> </a:t>
            </a:r>
            <a:endParaRPr lang="es-CO" sz="3200" dirty="0">
              <a:solidFill>
                <a:schemeClr val="bg1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D1EB848-EC83-1202-646C-D72006730155}"/>
              </a:ext>
            </a:extLst>
          </p:cNvPr>
          <p:cNvSpPr txBox="1"/>
          <p:nvPr/>
        </p:nvSpPr>
        <p:spPr>
          <a:xfrm>
            <a:off x="713874" y="3991348"/>
            <a:ext cx="25627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Enfoque y</a:t>
            </a:r>
          </a:p>
          <a:p>
            <a:pPr algn="ctr"/>
            <a:r>
              <a:rPr lang="es-CO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tipo de estudio</a:t>
            </a:r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FE54841-3378-2319-3A28-F45221E93EF8}"/>
              </a:ext>
            </a:extLst>
          </p:cNvPr>
          <p:cNvSpPr txBox="1"/>
          <p:nvPr/>
        </p:nvSpPr>
        <p:spPr>
          <a:xfrm>
            <a:off x="533400" y="7277100"/>
            <a:ext cx="24616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Diseño de la investigación</a:t>
            </a:r>
            <a:endParaRPr lang="es-CO" dirty="0"/>
          </a:p>
        </p:txBody>
      </p:sp>
      <p:sp>
        <p:nvSpPr>
          <p:cNvPr id="9" name="Rectángulo: esquinas diagonales redondeadas 8">
            <a:extLst>
              <a:ext uri="{FF2B5EF4-FFF2-40B4-BE49-F238E27FC236}">
                <a16:creationId xmlns:a16="http://schemas.microsoft.com/office/drawing/2014/main" id="{28B8F5AF-D66A-046C-599F-A67A9F654E07}"/>
              </a:ext>
            </a:extLst>
          </p:cNvPr>
          <p:cNvSpPr/>
          <p:nvPr/>
        </p:nvSpPr>
        <p:spPr>
          <a:xfrm>
            <a:off x="10045655" y="5616732"/>
            <a:ext cx="6565945" cy="3184367"/>
          </a:xfrm>
          <a:prstGeom prst="round2DiagRect">
            <a:avLst/>
          </a:prstGeom>
          <a:solidFill>
            <a:schemeClr val="accent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Muestreo: </a:t>
            </a:r>
            <a:r>
              <a:rPr lang="es-CO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 emplea el muestreo por conglomerados, uno a la vez. Está orientada por tres principios, la pertinencia, adecuación y disponibilidad</a:t>
            </a:r>
            <a:endParaRPr lang="es-CO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sz="3200" dirty="0">
                <a:solidFill>
                  <a:schemeClr val="bg1"/>
                </a:solidFill>
              </a:rPr>
              <a:t> </a:t>
            </a:r>
            <a:endParaRPr lang="es-CO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057400" y="5715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4C0035D-5502-74BD-F303-04AE3AD2C9B8}"/>
              </a:ext>
            </a:extLst>
          </p:cNvPr>
          <p:cNvSpPr txBox="1"/>
          <p:nvPr/>
        </p:nvSpPr>
        <p:spPr>
          <a:xfrm>
            <a:off x="478191" y="1943100"/>
            <a:ext cx="16962967" cy="1054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115000"/>
              </a:lnSpc>
              <a:spcBef>
                <a:spcPts val="10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s-CO" sz="2800" b="1" cap="all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Desarrollar un diagnóstico a los emprendimientos femeninos del municipio de Gamarra, Cesar</a:t>
            </a:r>
            <a:endParaRPr lang="es-CO" sz="3200" b="1" cap="all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A316944-7DB4-2650-B469-1DADA4DC031F}"/>
              </a:ext>
            </a:extLst>
          </p:cNvPr>
          <p:cNvSpPr txBox="1"/>
          <p:nvPr/>
        </p:nvSpPr>
        <p:spPr>
          <a:xfrm>
            <a:off x="1143000" y="2986059"/>
            <a:ext cx="13368866" cy="589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es-CO" sz="2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¿Cuántos empleos generan su emprendimiento?</a:t>
            </a:r>
            <a:endParaRPr lang="es-CO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F1E1B333-27D8-BECD-C3FB-4E21A804BE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2906284"/>
              </p:ext>
            </p:extLst>
          </p:nvPr>
        </p:nvGraphicFramePr>
        <p:xfrm>
          <a:off x="1168400" y="3483720"/>
          <a:ext cx="6502400" cy="3463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893B48CB-7601-C2BE-F187-68C8DBED77FE}"/>
              </a:ext>
            </a:extLst>
          </p:cNvPr>
          <p:cNvSpPr txBox="1"/>
          <p:nvPr/>
        </p:nvSpPr>
        <p:spPr>
          <a:xfrm>
            <a:off x="2018365" y="6347992"/>
            <a:ext cx="13368866" cy="5866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just">
              <a:lnSpc>
                <a:spcPct val="150000"/>
              </a:lnSpc>
              <a:spcAft>
                <a:spcPts val="1000"/>
              </a:spcAft>
              <a:defRPr sz="240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s-CO" dirty="0"/>
              <a:t>¿Cuál es su estrato socioeconómico?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388A7B46-9166-B9EA-A02F-02A1056637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4282145"/>
              </p:ext>
            </p:extLst>
          </p:nvPr>
        </p:nvGraphicFramePr>
        <p:xfrm>
          <a:off x="66798" y="6844548"/>
          <a:ext cx="7534398" cy="3148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262CBBA7-A4AE-1208-5BBA-B3338AC2CABA}"/>
              </a:ext>
            </a:extLst>
          </p:cNvPr>
          <p:cNvSpPr txBox="1"/>
          <p:nvPr/>
        </p:nvSpPr>
        <p:spPr>
          <a:xfrm>
            <a:off x="8098367" y="2651340"/>
            <a:ext cx="13368866" cy="5866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just">
              <a:lnSpc>
                <a:spcPct val="150000"/>
              </a:lnSpc>
              <a:spcAft>
                <a:spcPts val="1000"/>
              </a:spcAft>
              <a:defRPr sz="240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s-CO" dirty="0"/>
              <a:t>¿Cuántos años tiene su emprendimiento, realizando la actividad económica?</a:t>
            </a: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8B42F30E-B0F8-40A1-8A6D-C1FD6C3E78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3984813"/>
              </p:ext>
            </p:extLst>
          </p:nvPr>
        </p:nvGraphicFramePr>
        <p:xfrm>
          <a:off x="7601196" y="3114512"/>
          <a:ext cx="9839962" cy="3970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CuadroTexto 16">
            <a:extLst>
              <a:ext uri="{FF2B5EF4-FFF2-40B4-BE49-F238E27FC236}">
                <a16:creationId xmlns:a16="http://schemas.microsoft.com/office/drawing/2014/main" id="{4C9C6291-E256-3DF5-B34D-56188C552579}"/>
              </a:ext>
            </a:extLst>
          </p:cNvPr>
          <p:cNvSpPr txBox="1"/>
          <p:nvPr/>
        </p:nvSpPr>
        <p:spPr>
          <a:xfrm>
            <a:off x="8508065" y="6533471"/>
            <a:ext cx="13758332" cy="5866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just">
              <a:lnSpc>
                <a:spcPct val="150000"/>
              </a:lnSpc>
              <a:spcAft>
                <a:spcPts val="1000"/>
              </a:spcAft>
              <a:defRPr sz="240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s-CO" dirty="0"/>
              <a:t>¿Considera usted que su emprendimiento trae beneficios para las mujeres?</a:t>
            </a:r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D7CB622D-18C1-76E5-A4AF-C900606330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559068"/>
              </p:ext>
            </p:extLst>
          </p:nvPr>
        </p:nvGraphicFramePr>
        <p:xfrm>
          <a:off x="9144000" y="6907806"/>
          <a:ext cx="8538047" cy="347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057400" y="5715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AF5BD91B-BF8F-4DC0-5FB3-5436AF779B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0342368"/>
              </p:ext>
            </p:extLst>
          </p:nvPr>
        </p:nvGraphicFramePr>
        <p:xfrm>
          <a:off x="3048000" y="1769360"/>
          <a:ext cx="12192000" cy="812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24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057400" y="5715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3DE40C9-B85F-25CA-63F0-FCDA3989C8B1}"/>
              </a:ext>
            </a:extLst>
          </p:cNvPr>
          <p:cNvSpPr txBox="1"/>
          <p:nvPr/>
        </p:nvSpPr>
        <p:spPr>
          <a:xfrm>
            <a:off x="824858" y="2233493"/>
            <a:ext cx="16929742" cy="10542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2pPr marL="742950" lvl="1" indent="-285750" algn="just">
              <a:lnSpc>
                <a:spcPct val="115000"/>
              </a:lnSpc>
              <a:spcBef>
                <a:spcPts val="1000"/>
              </a:spcBef>
              <a:spcAft>
                <a:spcPts val="2400"/>
              </a:spcAft>
              <a:buFont typeface="+mj-lt"/>
              <a:buAutoNum type="arabicPeriod"/>
              <a:defRPr sz="2800" b="1" cap="all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</a:lstStyle>
          <a:p>
            <a:pPr marL="457200" lvl="1" indent="0">
              <a:buNone/>
            </a:pPr>
            <a:r>
              <a:rPr lang="es-CO" dirty="0"/>
              <a:t>2. Determinar la relación de los emprendimientos femeninos frente al desarrollo económico y social del municipio de Gamarra, Cesar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90497D14-1A28-C99A-8574-A787AEC9E3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4254700"/>
              </p:ext>
            </p:extLst>
          </p:nvPr>
        </p:nvGraphicFramePr>
        <p:xfrm>
          <a:off x="1009595" y="1638300"/>
          <a:ext cx="16560267" cy="9716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844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1722</Words>
  <Application>Microsoft Office PowerPoint</Application>
  <PresentationFormat>Personalizado</PresentationFormat>
  <Paragraphs>200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Times New Roman</vt:lpstr>
      <vt:lpstr>Arial Black</vt:lpstr>
      <vt:lpstr>Arial</vt:lpstr>
      <vt:lpstr>Calibri</vt:lpstr>
      <vt:lpstr>Arial   </vt:lpstr>
      <vt:lpstr>Agrandir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osneider camargo solano</cp:lastModifiedBy>
  <cp:revision>20</cp:revision>
  <dcterms:created xsi:type="dcterms:W3CDTF">2006-08-16T00:00:00Z</dcterms:created>
  <dcterms:modified xsi:type="dcterms:W3CDTF">2023-12-06T22:05:13Z</dcterms:modified>
  <dc:identifier>DAFTPQDkLDU</dc:identifier>
</cp:coreProperties>
</file>