
<file path=[Content_Types].xml><?xml version="1.0" encoding="utf-8"?>
<Types xmlns="http://schemas.openxmlformats.org/package/2006/content-types">
  <Default Extension="fntdata" ContentType="application/x-fontdata"/>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charts/chart6.xml" ContentType="application/vnd.openxmlformats-officedocument.drawingml.chart+xml"/>
  <Override PartName="/ppt/charts/style6.xml" ContentType="application/vnd.ms-office.chartstyle+xml"/>
  <Override PartName="/ppt/charts/colors6.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1"/>
  </p:sldMasterIdLst>
  <p:notesMasterIdLst>
    <p:notesMasterId r:id="rId20"/>
  </p:notesMasterIdLst>
  <p:handoutMasterIdLst>
    <p:handoutMasterId r:id="rId21"/>
  </p:handoutMasterIdLst>
  <p:sldIdLst>
    <p:sldId id="262" r:id="rId2"/>
    <p:sldId id="257" r:id="rId3"/>
    <p:sldId id="263" r:id="rId4"/>
    <p:sldId id="264" r:id="rId5"/>
    <p:sldId id="265" r:id="rId6"/>
    <p:sldId id="258" r:id="rId7"/>
    <p:sldId id="266" r:id="rId8"/>
    <p:sldId id="273" r:id="rId9"/>
    <p:sldId id="274" r:id="rId10"/>
    <p:sldId id="271" r:id="rId11"/>
    <p:sldId id="276" r:id="rId12"/>
    <p:sldId id="275" r:id="rId13"/>
    <p:sldId id="272" r:id="rId14"/>
    <p:sldId id="267" r:id="rId15"/>
    <p:sldId id="268" r:id="rId16"/>
    <p:sldId id="270" r:id="rId17"/>
    <p:sldId id="269" r:id="rId18"/>
    <p:sldId id="261" r:id="rId19"/>
  </p:sldIdLst>
  <p:sldSz cx="18288000" cy="10287000"/>
  <p:notesSz cx="6858000" cy="9144000"/>
  <p:embeddedFontLst>
    <p:embeddedFont>
      <p:font typeface="Agrandir Bold" panose="020B0604020202020204" charset="0"/>
      <p:regular r:id="rId22"/>
    </p:embeddedFont>
    <p:embeddedFont>
      <p:font typeface="Arial Black" panose="020B0A04020102020204" pitchFamily="34" charset="0"/>
      <p:bold r:id="rId23"/>
    </p:embeddedFont>
    <p:embeddedFont>
      <p:font typeface="Calibri" panose="020F0502020204030204" pitchFamily="34" charset="0"/>
      <p:regular r:id="rId24"/>
      <p:bold r:id="rId25"/>
      <p:italic r:id="rId26"/>
      <p:boldItalic r:id="rId27"/>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288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autoAdjust="0"/>
    <p:restoredTop sz="94622" autoAdjust="0"/>
  </p:normalViewPr>
  <p:slideViewPr>
    <p:cSldViewPr>
      <p:cViewPr varScale="1">
        <p:scale>
          <a:sx n="44" d="100"/>
          <a:sy n="44" d="100"/>
        </p:scale>
        <p:origin x="1056" y="20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notesViewPr>
    <p:cSldViewPr>
      <p:cViewPr varScale="1">
        <p:scale>
          <a:sx n="52" d="100"/>
          <a:sy n="52" d="100"/>
        </p:scale>
        <p:origin x="2680" y="6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font" Target="fonts/font5.fntdata"/><Relationship Id="rId3" Type="http://schemas.openxmlformats.org/officeDocument/2006/relationships/slide" Target="slides/slide2.xml"/><Relationship Id="rId21"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font" Target="fonts/font4.fntdata"/><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3.fntdata"/><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font" Target="fonts/font2.fntdata"/><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font" Target="fonts/font1.fntdata"/><Relationship Id="rId27" Type="http://schemas.openxmlformats.org/officeDocument/2006/relationships/font" Target="fonts/font6.fntdata"/><Relationship Id="rId30" Type="http://schemas.openxmlformats.org/officeDocument/2006/relationships/theme" Target="theme/theme1.xml"/></Relationships>
</file>

<file path=ppt/charts/_rels/chart1.xml.rels><?xml version="1.0" encoding="UTF-8" standalone="yes"?>
<Relationships xmlns="http://schemas.openxmlformats.org/package/2006/relationships"><Relationship Id="rId3" Type="http://schemas.openxmlformats.org/officeDocument/2006/relationships/oleObject" Target="file:///C:\Users\USUARIO\Downloads\encuesta%20(1).xlsx" TargetMode="External"/><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oleObject" Target="file:///C:\Users\USUARIO\Downloads\encuesta%20(1).xlsx" TargetMode="External"/><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oleObject" Target="file:///C:\Users\USUARIO\Downloads\encuesta%20(1).xlsx" TargetMode="External"/><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oleObject" Target="file:///C:\Users\USUARIO\Downloads\encuesta%20(1).xlsx" TargetMode="External"/><Relationship Id="rId2" Type="http://schemas.microsoft.com/office/2011/relationships/chartColorStyle" Target="colors4.xml"/><Relationship Id="rId1" Type="http://schemas.microsoft.com/office/2011/relationships/chartStyle" Target="style4.xml"/></Relationships>
</file>

<file path=ppt/charts/_rels/chart5.xml.rels><?xml version="1.0" encoding="UTF-8" standalone="yes"?>
<Relationships xmlns="http://schemas.openxmlformats.org/package/2006/relationships"><Relationship Id="rId3" Type="http://schemas.openxmlformats.org/officeDocument/2006/relationships/oleObject" Target="file:///C:\Users\USUARIO\Downloads\encuesta%20(1).xlsx" TargetMode="External"/><Relationship Id="rId2" Type="http://schemas.microsoft.com/office/2011/relationships/chartColorStyle" Target="colors5.xml"/><Relationship Id="rId1" Type="http://schemas.microsoft.com/office/2011/relationships/chartStyle" Target="style5.xml"/></Relationships>
</file>

<file path=ppt/charts/_rels/chart6.xml.rels><?xml version="1.0" encoding="UTF-8" standalone="yes"?>
<Relationships xmlns="http://schemas.openxmlformats.org/package/2006/relationships"><Relationship Id="rId3" Type="http://schemas.openxmlformats.org/officeDocument/2006/relationships/oleObject" Target="file:///C:\Users\USUARIO\Downloads\encuesta%20(1).xlsx" TargetMode="External"/><Relationship Id="rId2" Type="http://schemas.microsoft.com/office/2011/relationships/chartColorStyle" Target="colors6.xml"/><Relationship Id="rId1" Type="http://schemas.microsoft.com/office/2011/relationships/chartStyle" Target="style6.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lgn="ctr">
              <a:defRPr lang="es-ES" sz="2880" b="1" i="0" u="none" strike="noStrike" kern="1200" cap="all" spc="50" baseline="0">
                <a:solidFill>
                  <a:schemeClr val="tx1"/>
                </a:solidFill>
                <a:latin typeface="+mn-lt"/>
                <a:ea typeface="+mn-ea"/>
                <a:cs typeface="+mn-cs"/>
              </a:defRPr>
            </a:pPr>
            <a:r>
              <a:rPr lang="es-ES" dirty="0"/>
              <a:t>3. ¿Cuál de las siguientes afirmaciones es verdadera sobre el equipo de protección personal (EPP)? </a:t>
            </a:r>
            <a:endParaRPr lang="es-CO" dirty="0"/>
          </a:p>
        </c:rich>
      </c:tx>
      <c:overlay val="0"/>
      <c:spPr>
        <a:noFill/>
        <a:ln>
          <a:noFill/>
        </a:ln>
        <a:effectLst/>
      </c:spPr>
      <c:txPr>
        <a:bodyPr rot="0" spcFirstLastPara="1" vertOverflow="ellipsis" vert="horz" wrap="square" anchor="ctr" anchorCtr="1"/>
        <a:lstStyle/>
        <a:p>
          <a:pPr algn="ctr">
            <a:defRPr lang="es-ES" sz="2880" b="1" i="0" u="none" strike="noStrike" kern="1200" cap="all" spc="50" baseline="0">
              <a:solidFill>
                <a:schemeClr val="tx1"/>
              </a:solidFill>
              <a:latin typeface="+mn-lt"/>
              <a:ea typeface="+mn-ea"/>
              <a:cs typeface="+mn-cs"/>
            </a:defRPr>
          </a:pPr>
          <a:endParaRPr lang="es-CO"/>
        </a:p>
      </c:txPr>
    </c:title>
    <c:autoTitleDeleted val="0"/>
    <c:plotArea>
      <c:layout/>
      <c:pieChart>
        <c:varyColors val="1"/>
        <c:ser>
          <c:idx val="0"/>
          <c:order val="0"/>
          <c:dPt>
            <c:idx val="0"/>
            <c:bubble3D val="0"/>
            <c:spPr>
              <a:solidFill>
                <a:schemeClr val="accent1"/>
              </a:solidFill>
              <a:ln>
                <a:noFill/>
              </a:ln>
              <a:effectLst/>
              <a:scene3d>
                <a:camera prst="orthographicFront"/>
                <a:lightRig rig="brightRoom" dir="t"/>
              </a:scene3d>
              <a:sp3d prstMaterial="flat">
                <a:bevelT w="50800" h="101600" prst="angle"/>
                <a:contourClr>
                  <a:srgbClr val="000000"/>
                </a:contourClr>
              </a:sp3d>
            </c:spPr>
            <c:extLst>
              <c:ext xmlns:c16="http://schemas.microsoft.com/office/drawing/2014/chart" uri="{C3380CC4-5D6E-409C-BE32-E72D297353CC}">
                <c16:uniqueId val="{00000001-828D-4134-BD5B-F70E9B7380A1}"/>
              </c:ext>
            </c:extLst>
          </c:dPt>
          <c:dPt>
            <c:idx val="1"/>
            <c:bubble3D val="0"/>
            <c:spPr>
              <a:solidFill>
                <a:schemeClr val="accent2"/>
              </a:solidFill>
              <a:ln>
                <a:noFill/>
              </a:ln>
              <a:effectLst/>
              <a:scene3d>
                <a:camera prst="orthographicFront"/>
                <a:lightRig rig="brightRoom" dir="t"/>
              </a:scene3d>
              <a:sp3d prstMaterial="flat">
                <a:bevelT w="50800" h="101600" prst="angle"/>
                <a:contourClr>
                  <a:srgbClr val="000000"/>
                </a:contourClr>
              </a:sp3d>
            </c:spPr>
            <c:extLst>
              <c:ext xmlns:c16="http://schemas.microsoft.com/office/drawing/2014/chart" uri="{C3380CC4-5D6E-409C-BE32-E72D297353CC}">
                <c16:uniqueId val="{00000003-828D-4134-BD5B-F70E9B7380A1}"/>
              </c:ext>
            </c:extLst>
          </c:dPt>
          <c:dLbls>
            <c:spPr>
              <a:noFill/>
              <a:ln>
                <a:noFill/>
              </a:ln>
              <a:effectLst/>
            </c:spPr>
            <c:txPr>
              <a:bodyPr rot="0" spcFirstLastPara="1" vertOverflow="ellipsis" vert="horz" wrap="square" anchor="ctr" anchorCtr="1"/>
              <a:lstStyle/>
              <a:p>
                <a:pPr>
                  <a:defRPr lang="es-ES" sz="2400" b="1" i="0" u="none" strike="noStrike" kern="1200" baseline="0">
                    <a:solidFill>
                      <a:schemeClr val="tx1"/>
                    </a:solidFill>
                    <a:latin typeface="+mn-lt"/>
                    <a:ea typeface="+mn-ea"/>
                    <a:cs typeface="+mn-cs"/>
                  </a:defRPr>
                </a:pPr>
                <a:endParaRPr lang="es-CO"/>
              </a:p>
            </c:txPr>
            <c:dLblPos val="bestFit"/>
            <c:showLegendKey val="0"/>
            <c:showVal val="1"/>
            <c:showCatName val="0"/>
            <c:showSerName val="0"/>
            <c:showPercent val="0"/>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Hoja1!$L$4:$L$5</c:f>
              <c:strCache>
                <c:ptCount val="2"/>
                <c:pt idx="0">
                  <c:v>Acierto</c:v>
                </c:pt>
                <c:pt idx="1">
                  <c:v>Fallo</c:v>
                </c:pt>
              </c:strCache>
            </c:strRef>
          </c:cat>
          <c:val>
            <c:numRef>
              <c:f>Hoja1!$O$4:$O$5</c:f>
              <c:numCache>
                <c:formatCode>0%</c:formatCode>
                <c:ptCount val="2"/>
                <c:pt idx="0">
                  <c:v>0.984615384615385</c:v>
                </c:pt>
                <c:pt idx="1">
                  <c:v>1.53846153846153E-2</c:v>
                </c:pt>
              </c:numCache>
            </c:numRef>
          </c:val>
          <c:extLst>
            <c:ext xmlns:c16="http://schemas.microsoft.com/office/drawing/2014/chart" uri="{C3380CC4-5D6E-409C-BE32-E72D297353CC}">
              <c16:uniqueId val="{00000004-828D-4134-BD5B-F70E9B7380A1}"/>
            </c:ext>
          </c:extLst>
        </c:ser>
        <c:dLbls>
          <c:showLegendKey val="0"/>
          <c:showVal val="1"/>
          <c:showCatName val="0"/>
          <c:showSerName val="0"/>
          <c:showPercent val="0"/>
          <c:showBubbleSize val="0"/>
          <c:showLeaderLines val="1"/>
        </c:dLbls>
        <c:firstSliceAng val="0"/>
      </c:pieChart>
      <c:spPr>
        <a:noFill/>
        <a:ln>
          <a:noFill/>
        </a:ln>
        <a:effectLst/>
      </c:spPr>
    </c:plotArea>
    <c:legend>
      <c:legendPos val="r"/>
      <c:overlay val="0"/>
      <c:spPr>
        <a:noFill/>
        <a:ln>
          <a:noFill/>
        </a:ln>
        <a:effectLst/>
      </c:spPr>
      <c:txPr>
        <a:bodyPr rot="0" spcFirstLastPara="1" vertOverflow="ellipsis" vert="horz" wrap="square" anchor="ctr" anchorCtr="1"/>
        <a:lstStyle/>
        <a:p>
          <a:pPr>
            <a:defRPr lang="es-ES" sz="2400" b="0" i="0" u="none" strike="noStrike" kern="1200" baseline="0">
              <a:solidFill>
                <a:schemeClr val="tx1"/>
              </a:solidFill>
              <a:latin typeface="+mn-lt"/>
              <a:ea typeface="+mn-ea"/>
              <a:cs typeface="+mn-cs"/>
            </a:defRPr>
          </a:pPr>
          <a:endParaRPr lang="es-CO"/>
        </a:p>
      </c:txPr>
    </c:legend>
    <c:plotVisOnly val="1"/>
    <c:dispBlanksAs val="gap"/>
    <c:showDLblsOverMax val="0"/>
  </c:chart>
  <c:spPr>
    <a:noFill/>
    <a:ln>
      <a:noFill/>
    </a:ln>
    <a:effectLst/>
  </c:spPr>
  <c:txPr>
    <a:bodyPr/>
    <a:lstStyle/>
    <a:p>
      <a:pPr>
        <a:defRPr lang="es-ES" sz="2400">
          <a:solidFill>
            <a:schemeClr val="tx1"/>
          </a:solidFill>
        </a:defRPr>
      </a:pPr>
      <a:endParaRPr lang="es-CO"/>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lang="es-ES" sz="2880" b="1" i="0" u="none" strike="noStrike" kern="1200" cap="all" spc="50" baseline="0">
                <a:solidFill>
                  <a:schemeClr val="tx1"/>
                </a:solidFill>
                <a:latin typeface="+mn-lt"/>
                <a:ea typeface="+mn-ea"/>
                <a:cs typeface="+mn-cs"/>
              </a:defRPr>
            </a:pPr>
            <a:r>
              <a:rPr lang="es-ES"/>
              <a:t>4. ¿Qué debe hacer un trabajador si se encuentra con un producto químico en el lugar de trabajo sin etiqueta? </a:t>
            </a:r>
            <a:endParaRPr lang="es-CO"/>
          </a:p>
        </c:rich>
      </c:tx>
      <c:overlay val="0"/>
      <c:spPr>
        <a:noFill/>
        <a:ln>
          <a:noFill/>
        </a:ln>
        <a:effectLst/>
      </c:spPr>
      <c:txPr>
        <a:bodyPr rot="0" spcFirstLastPara="1" vertOverflow="ellipsis" vert="horz" wrap="square" anchor="ctr" anchorCtr="1"/>
        <a:lstStyle/>
        <a:p>
          <a:pPr>
            <a:defRPr lang="es-ES" sz="2880" b="1" i="0" u="none" strike="noStrike" kern="1200" cap="all" spc="50" baseline="0">
              <a:solidFill>
                <a:schemeClr val="tx1"/>
              </a:solidFill>
              <a:latin typeface="+mn-lt"/>
              <a:ea typeface="+mn-ea"/>
              <a:cs typeface="+mn-cs"/>
            </a:defRPr>
          </a:pPr>
          <a:endParaRPr lang="es-CO"/>
        </a:p>
      </c:txPr>
    </c:title>
    <c:autoTitleDeleted val="0"/>
    <c:plotArea>
      <c:layout/>
      <c:pieChart>
        <c:varyColors val="1"/>
        <c:ser>
          <c:idx val="0"/>
          <c:order val="0"/>
          <c:dPt>
            <c:idx val="0"/>
            <c:bubble3D val="0"/>
            <c:spPr>
              <a:solidFill>
                <a:schemeClr val="accent1"/>
              </a:solidFill>
              <a:ln>
                <a:noFill/>
              </a:ln>
              <a:effectLst/>
              <a:scene3d>
                <a:camera prst="orthographicFront"/>
                <a:lightRig rig="brightRoom" dir="t"/>
              </a:scene3d>
              <a:sp3d prstMaterial="flat">
                <a:bevelT w="50800" h="101600" prst="angle"/>
                <a:contourClr>
                  <a:srgbClr val="000000"/>
                </a:contourClr>
              </a:sp3d>
            </c:spPr>
            <c:extLst>
              <c:ext xmlns:c16="http://schemas.microsoft.com/office/drawing/2014/chart" uri="{C3380CC4-5D6E-409C-BE32-E72D297353CC}">
                <c16:uniqueId val="{00000001-258A-4CA0-B8AD-6B1BE4E87AFA}"/>
              </c:ext>
            </c:extLst>
          </c:dPt>
          <c:dPt>
            <c:idx val="1"/>
            <c:bubble3D val="0"/>
            <c:spPr>
              <a:solidFill>
                <a:schemeClr val="accent2"/>
              </a:solidFill>
              <a:ln>
                <a:noFill/>
              </a:ln>
              <a:effectLst/>
              <a:scene3d>
                <a:camera prst="orthographicFront"/>
                <a:lightRig rig="brightRoom" dir="t"/>
              </a:scene3d>
              <a:sp3d prstMaterial="flat">
                <a:bevelT w="50800" h="101600" prst="angle"/>
                <a:contourClr>
                  <a:srgbClr val="000000"/>
                </a:contourClr>
              </a:sp3d>
            </c:spPr>
            <c:extLst>
              <c:ext xmlns:c16="http://schemas.microsoft.com/office/drawing/2014/chart" uri="{C3380CC4-5D6E-409C-BE32-E72D297353CC}">
                <c16:uniqueId val="{00000003-258A-4CA0-B8AD-6B1BE4E87AFA}"/>
              </c:ext>
            </c:extLst>
          </c:dPt>
          <c:dLbls>
            <c:spPr>
              <a:noFill/>
              <a:ln>
                <a:noFill/>
              </a:ln>
              <a:effectLst/>
            </c:spPr>
            <c:txPr>
              <a:bodyPr rot="0" spcFirstLastPara="1" vertOverflow="ellipsis" vert="horz" wrap="square" anchor="ctr" anchorCtr="1"/>
              <a:lstStyle/>
              <a:p>
                <a:pPr>
                  <a:defRPr lang="es-ES" sz="2400" b="1" i="0" u="none" strike="noStrike" kern="1200" baseline="0">
                    <a:solidFill>
                      <a:schemeClr val="tx1"/>
                    </a:solidFill>
                    <a:latin typeface="+mn-lt"/>
                    <a:ea typeface="+mn-ea"/>
                    <a:cs typeface="+mn-cs"/>
                  </a:defRPr>
                </a:pPr>
                <a:endParaRPr lang="es-CO"/>
              </a:p>
            </c:txPr>
            <c:dLblPos val="bestFit"/>
            <c:showLegendKey val="0"/>
            <c:showVal val="1"/>
            <c:showCatName val="0"/>
            <c:showSerName val="0"/>
            <c:showPercent val="0"/>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Hoja1!$L$4:$L$5</c:f>
              <c:strCache>
                <c:ptCount val="2"/>
                <c:pt idx="0">
                  <c:v>Acierto</c:v>
                </c:pt>
                <c:pt idx="1">
                  <c:v>Fallo</c:v>
                </c:pt>
              </c:strCache>
            </c:strRef>
          </c:cat>
          <c:val>
            <c:numRef>
              <c:f>Hoja1!$P$4:$P$5</c:f>
              <c:numCache>
                <c:formatCode>0%</c:formatCode>
                <c:ptCount val="2"/>
                <c:pt idx="0">
                  <c:v>0.95384615384615401</c:v>
                </c:pt>
                <c:pt idx="1">
                  <c:v>4.6153846153846101E-2</c:v>
                </c:pt>
              </c:numCache>
            </c:numRef>
          </c:val>
          <c:extLst>
            <c:ext xmlns:c16="http://schemas.microsoft.com/office/drawing/2014/chart" uri="{C3380CC4-5D6E-409C-BE32-E72D297353CC}">
              <c16:uniqueId val="{00000004-258A-4CA0-B8AD-6B1BE4E87AFA}"/>
            </c:ext>
          </c:extLst>
        </c:ser>
        <c:dLbls>
          <c:showLegendKey val="0"/>
          <c:showVal val="1"/>
          <c:showCatName val="0"/>
          <c:showSerName val="0"/>
          <c:showPercent val="0"/>
          <c:showBubbleSize val="0"/>
          <c:showLeaderLines val="1"/>
        </c:dLbls>
        <c:firstSliceAng val="0"/>
      </c:pieChart>
      <c:spPr>
        <a:noFill/>
        <a:ln>
          <a:noFill/>
        </a:ln>
        <a:effectLst/>
      </c:spPr>
    </c:plotArea>
    <c:legend>
      <c:legendPos val="r"/>
      <c:overlay val="0"/>
      <c:spPr>
        <a:noFill/>
        <a:ln>
          <a:noFill/>
        </a:ln>
        <a:effectLst/>
      </c:spPr>
      <c:txPr>
        <a:bodyPr rot="0" spcFirstLastPara="1" vertOverflow="ellipsis" vert="horz" wrap="square" anchor="ctr" anchorCtr="1"/>
        <a:lstStyle/>
        <a:p>
          <a:pPr>
            <a:defRPr lang="es-ES" sz="2400" b="0" i="0" u="none" strike="noStrike" kern="1200" baseline="0">
              <a:solidFill>
                <a:schemeClr val="tx1"/>
              </a:solidFill>
              <a:latin typeface="+mn-lt"/>
              <a:ea typeface="+mn-ea"/>
              <a:cs typeface="+mn-cs"/>
            </a:defRPr>
          </a:pPr>
          <a:endParaRPr lang="es-CO"/>
        </a:p>
      </c:txPr>
    </c:legend>
    <c:plotVisOnly val="1"/>
    <c:dispBlanksAs val="gap"/>
    <c:showDLblsOverMax val="0"/>
  </c:chart>
  <c:spPr>
    <a:noFill/>
    <a:ln>
      <a:noFill/>
    </a:ln>
    <a:effectLst/>
  </c:spPr>
  <c:txPr>
    <a:bodyPr/>
    <a:lstStyle/>
    <a:p>
      <a:pPr>
        <a:defRPr lang="es-ES" sz="2400">
          <a:solidFill>
            <a:schemeClr val="tx1"/>
          </a:solidFill>
        </a:defRPr>
      </a:pPr>
      <a:endParaRPr lang="es-CO"/>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lang="es-ES" sz="2880" b="1" i="0" u="none" strike="noStrike" kern="1200" cap="all" spc="50" baseline="0">
                <a:solidFill>
                  <a:schemeClr val="tx1"/>
                </a:solidFill>
                <a:latin typeface="+mn-lt"/>
                <a:ea typeface="+mn-ea"/>
                <a:cs typeface="+mn-cs"/>
              </a:defRPr>
            </a:pPr>
            <a:r>
              <a:rPr lang="es-ES"/>
              <a:t>9. ¿Qué se entiende por "trabajo en altura" en el contexto de la construcción?</a:t>
            </a:r>
          </a:p>
        </c:rich>
      </c:tx>
      <c:layout>
        <c:manualLayout>
          <c:xMode val="edge"/>
          <c:yMode val="edge"/>
          <c:x val="0.11163188976378"/>
          <c:y val="3.2407407407407399E-2"/>
        </c:manualLayout>
      </c:layout>
      <c:overlay val="0"/>
      <c:spPr>
        <a:noFill/>
        <a:ln>
          <a:noFill/>
        </a:ln>
        <a:effectLst/>
      </c:spPr>
      <c:txPr>
        <a:bodyPr rot="0" spcFirstLastPara="1" vertOverflow="ellipsis" vert="horz" wrap="square" anchor="ctr" anchorCtr="1"/>
        <a:lstStyle/>
        <a:p>
          <a:pPr>
            <a:defRPr lang="es-ES" sz="2880" b="1" i="0" u="none" strike="noStrike" kern="1200" cap="all" spc="50" baseline="0">
              <a:solidFill>
                <a:schemeClr val="tx1"/>
              </a:solidFill>
              <a:latin typeface="+mn-lt"/>
              <a:ea typeface="+mn-ea"/>
              <a:cs typeface="+mn-cs"/>
            </a:defRPr>
          </a:pPr>
          <a:endParaRPr lang="es-CO"/>
        </a:p>
      </c:txPr>
    </c:title>
    <c:autoTitleDeleted val="0"/>
    <c:plotArea>
      <c:layout/>
      <c:pieChart>
        <c:varyColors val="1"/>
        <c:ser>
          <c:idx val="0"/>
          <c:order val="0"/>
          <c:dPt>
            <c:idx val="0"/>
            <c:bubble3D val="0"/>
            <c:spPr>
              <a:solidFill>
                <a:schemeClr val="accent1"/>
              </a:solidFill>
              <a:ln>
                <a:noFill/>
              </a:ln>
              <a:effectLst/>
              <a:scene3d>
                <a:camera prst="orthographicFront"/>
                <a:lightRig rig="brightRoom" dir="t"/>
              </a:scene3d>
              <a:sp3d prstMaterial="flat">
                <a:bevelT w="50800" h="101600" prst="angle"/>
                <a:contourClr>
                  <a:srgbClr val="000000"/>
                </a:contourClr>
              </a:sp3d>
            </c:spPr>
            <c:extLst>
              <c:ext xmlns:c16="http://schemas.microsoft.com/office/drawing/2014/chart" uri="{C3380CC4-5D6E-409C-BE32-E72D297353CC}">
                <c16:uniqueId val="{00000001-96D9-45DF-A191-3BF65D084813}"/>
              </c:ext>
            </c:extLst>
          </c:dPt>
          <c:dPt>
            <c:idx val="1"/>
            <c:bubble3D val="0"/>
            <c:spPr>
              <a:solidFill>
                <a:schemeClr val="accent2"/>
              </a:solidFill>
              <a:ln>
                <a:noFill/>
              </a:ln>
              <a:effectLst/>
              <a:scene3d>
                <a:camera prst="orthographicFront"/>
                <a:lightRig rig="brightRoom" dir="t"/>
              </a:scene3d>
              <a:sp3d prstMaterial="flat">
                <a:bevelT w="50800" h="101600" prst="angle"/>
                <a:contourClr>
                  <a:srgbClr val="000000"/>
                </a:contourClr>
              </a:sp3d>
            </c:spPr>
            <c:extLst>
              <c:ext xmlns:c16="http://schemas.microsoft.com/office/drawing/2014/chart" uri="{C3380CC4-5D6E-409C-BE32-E72D297353CC}">
                <c16:uniqueId val="{00000003-96D9-45DF-A191-3BF65D084813}"/>
              </c:ext>
            </c:extLst>
          </c:dPt>
          <c:dLbls>
            <c:spPr>
              <a:noFill/>
              <a:ln>
                <a:noFill/>
              </a:ln>
              <a:effectLst/>
            </c:spPr>
            <c:txPr>
              <a:bodyPr rot="0" spcFirstLastPara="1" vertOverflow="ellipsis" vert="horz" wrap="square" anchor="ctr" anchorCtr="1"/>
              <a:lstStyle/>
              <a:p>
                <a:pPr>
                  <a:defRPr lang="es-ES" sz="2400" b="1" i="0" u="none" strike="noStrike" kern="1200" baseline="0">
                    <a:solidFill>
                      <a:schemeClr val="tx1"/>
                    </a:solidFill>
                    <a:latin typeface="+mn-lt"/>
                    <a:ea typeface="+mn-ea"/>
                    <a:cs typeface="+mn-cs"/>
                  </a:defRPr>
                </a:pPr>
                <a:endParaRPr lang="es-CO"/>
              </a:p>
            </c:txPr>
            <c:dLblPos val="bestFit"/>
            <c:showLegendKey val="0"/>
            <c:showVal val="1"/>
            <c:showCatName val="0"/>
            <c:showSerName val="0"/>
            <c:showPercent val="0"/>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Hoja1!$L$4:$L$5</c:f>
              <c:strCache>
                <c:ptCount val="2"/>
                <c:pt idx="0">
                  <c:v>Acierto</c:v>
                </c:pt>
                <c:pt idx="1">
                  <c:v>Fallo</c:v>
                </c:pt>
              </c:strCache>
            </c:strRef>
          </c:cat>
          <c:val>
            <c:numRef>
              <c:f>Hoja1!$U$4:$U$5</c:f>
              <c:numCache>
                <c:formatCode>0%</c:formatCode>
                <c:ptCount val="2"/>
                <c:pt idx="0">
                  <c:v>0.44615384615384601</c:v>
                </c:pt>
                <c:pt idx="1">
                  <c:v>0.55384615384615399</c:v>
                </c:pt>
              </c:numCache>
            </c:numRef>
          </c:val>
          <c:extLst>
            <c:ext xmlns:c16="http://schemas.microsoft.com/office/drawing/2014/chart" uri="{C3380CC4-5D6E-409C-BE32-E72D297353CC}">
              <c16:uniqueId val="{00000004-96D9-45DF-A191-3BF65D084813}"/>
            </c:ext>
          </c:extLst>
        </c:ser>
        <c:dLbls>
          <c:showLegendKey val="0"/>
          <c:showVal val="1"/>
          <c:showCatName val="0"/>
          <c:showSerName val="0"/>
          <c:showPercent val="0"/>
          <c:showBubbleSize val="0"/>
          <c:showLeaderLines val="1"/>
        </c:dLbls>
        <c:firstSliceAng val="0"/>
      </c:pieChart>
      <c:spPr>
        <a:noFill/>
        <a:ln>
          <a:noFill/>
        </a:ln>
        <a:effectLst/>
      </c:spPr>
    </c:plotArea>
    <c:legend>
      <c:legendPos val="r"/>
      <c:overlay val="0"/>
      <c:spPr>
        <a:noFill/>
        <a:ln>
          <a:noFill/>
        </a:ln>
        <a:effectLst/>
      </c:spPr>
      <c:txPr>
        <a:bodyPr rot="0" spcFirstLastPara="1" vertOverflow="ellipsis" vert="horz" wrap="square" anchor="ctr" anchorCtr="1"/>
        <a:lstStyle/>
        <a:p>
          <a:pPr>
            <a:defRPr lang="es-ES" sz="2400" b="0" i="0" u="none" strike="noStrike" kern="1200" baseline="0">
              <a:solidFill>
                <a:schemeClr val="tx1"/>
              </a:solidFill>
              <a:latin typeface="+mn-lt"/>
              <a:ea typeface="+mn-ea"/>
              <a:cs typeface="+mn-cs"/>
            </a:defRPr>
          </a:pPr>
          <a:endParaRPr lang="es-CO"/>
        </a:p>
      </c:txPr>
    </c:legend>
    <c:plotVisOnly val="1"/>
    <c:dispBlanksAs val="gap"/>
    <c:showDLblsOverMax val="0"/>
  </c:chart>
  <c:spPr>
    <a:noFill/>
    <a:ln>
      <a:noFill/>
    </a:ln>
    <a:effectLst/>
  </c:spPr>
  <c:txPr>
    <a:bodyPr/>
    <a:lstStyle/>
    <a:p>
      <a:pPr>
        <a:defRPr lang="es-ES" sz="2400">
          <a:solidFill>
            <a:schemeClr val="tx1"/>
          </a:solidFill>
        </a:defRPr>
      </a:pPr>
      <a:endParaRPr lang="es-CO"/>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lang="es-ES" sz="2880" b="1" i="0" u="none" strike="noStrike" kern="1200" cap="all" spc="50" baseline="0">
                <a:solidFill>
                  <a:schemeClr val="tx1"/>
                </a:solidFill>
                <a:latin typeface="+mn-lt"/>
                <a:ea typeface="+mn-ea"/>
                <a:cs typeface="+mn-cs"/>
              </a:defRPr>
            </a:pPr>
            <a:r>
              <a:rPr lang="es-CO"/>
              <a:t>1. ¿La mano de obra no calificada se encuentra asegurada con Aseguradora de Riesgos Laborales (ARL)?</a:t>
            </a:r>
          </a:p>
        </c:rich>
      </c:tx>
      <c:layout>
        <c:manualLayout>
          <c:xMode val="edge"/>
          <c:yMode val="edge"/>
          <c:x val="0.10147900262467199"/>
          <c:y val="2.7777777777777801E-2"/>
        </c:manualLayout>
      </c:layout>
      <c:overlay val="0"/>
      <c:spPr>
        <a:noFill/>
        <a:ln>
          <a:noFill/>
        </a:ln>
        <a:effectLst/>
      </c:spPr>
      <c:txPr>
        <a:bodyPr rot="0" spcFirstLastPara="1" vertOverflow="ellipsis" vert="horz" wrap="square" anchor="ctr" anchorCtr="1"/>
        <a:lstStyle/>
        <a:p>
          <a:pPr>
            <a:defRPr lang="es-ES" sz="2880" b="1" i="0" u="none" strike="noStrike" kern="1200" cap="all" spc="50" baseline="0">
              <a:solidFill>
                <a:schemeClr val="tx1"/>
              </a:solidFill>
              <a:latin typeface="+mn-lt"/>
              <a:ea typeface="+mn-ea"/>
              <a:cs typeface="+mn-cs"/>
            </a:defRPr>
          </a:pPr>
          <a:endParaRPr lang="es-CO"/>
        </a:p>
      </c:txPr>
    </c:title>
    <c:autoTitleDeleted val="0"/>
    <c:plotArea>
      <c:layout/>
      <c:pieChart>
        <c:varyColors val="1"/>
        <c:ser>
          <c:idx val="0"/>
          <c:order val="0"/>
          <c:explosion val="3"/>
          <c:dPt>
            <c:idx val="0"/>
            <c:bubble3D val="0"/>
            <c:spPr>
              <a:solidFill>
                <a:schemeClr val="accent1"/>
              </a:solidFill>
              <a:ln>
                <a:noFill/>
              </a:ln>
              <a:effectLst/>
              <a:scene3d>
                <a:camera prst="orthographicFront"/>
                <a:lightRig rig="brightRoom" dir="t"/>
              </a:scene3d>
              <a:sp3d prstMaterial="flat">
                <a:bevelT w="50800" h="101600" prst="angle"/>
                <a:contourClr>
                  <a:srgbClr val="000000"/>
                </a:contourClr>
              </a:sp3d>
            </c:spPr>
            <c:extLst>
              <c:ext xmlns:c16="http://schemas.microsoft.com/office/drawing/2014/chart" uri="{C3380CC4-5D6E-409C-BE32-E72D297353CC}">
                <c16:uniqueId val="{00000001-BC3F-4F5B-AF51-85A1139E5055}"/>
              </c:ext>
            </c:extLst>
          </c:dPt>
          <c:dPt>
            <c:idx val="1"/>
            <c:bubble3D val="0"/>
            <c:spPr>
              <a:solidFill>
                <a:schemeClr val="accent2"/>
              </a:solidFill>
              <a:ln>
                <a:noFill/>
              </a:ln>
              <a:effectLst/>
              <a:scene3d>
                <a:camera prst="orthographicFront"/>
                <a:lightRig rig="brightRoom" dir="t"/>
              </a:scene3d>
              <a:sp3d prstMaterial="flat">
                <a:bevelT w="50800" h="101600" prst="angle"/>
                <a:contourClr>
                  <a:srgbClr val="000000"/>
                </a:contourClr>
              </a:sp3d>
            </c:spPr>
            <c:extLst>
              <c:ext xmlns:c16="http://schemas.microsoft.com/office/drawing/2014/chart" uri="{C3380CC4-5D6E-409C-BE32-E72D297353CC}">
                <c16:uniqueId val="{00000003-BC3F-4F5B-AF51-85A1139E5055}"/>
              </c:ext>
            </c:extLst>
          </c:dPt>
          <c:dLbls>
            <c:spPr>
              <a:noFill/>
              <a:ln>
                <a:noFill/>
              </a:ln>
              <a:effectLst/>
            </c:spPr>
            <c:txPr>
              <a:bodyPr rot="0" spcFirstLastPara="1" vertOverflow="ellipsis" vert="horz" wrap="square" anchor="ctr" anchorCtr="1"/>
              <a:lstStyle/>
              <a:p>
                <a:pPr>
                  <a:defRPr lang="es-ES" sz="2400" b="1" i="0" u="none" strike="noStrike" kern="1200" baseline="0">
                    <a:solidFill>
                      <a:schemeClr val="tx1"/>
                    </a:solidFill>
                    <a:latin typeface="+mn-lt"/>
                    <a:ea typeface="+mn-ea"/>
                    <a:cs typeface="+mn-cs"/>
                  </a:defRPr>
                </a:pPr>
                <a:endParaRPr lang="es-CO"/>
              </a:p>
            </c:txPr>
            <c:dLblPos val="bestFit"/>
            <c:showLegendKey val="0"/>
            <c:showVal val="1"/>
            <c:showCatName val="0"/>
            <c:showSerName val="0"/>
            <c:showPercent val="0"/>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Hoja2!$O$12:$O$13</c:f>
              <c:strCache>
                <c:ptCount val="2"/>
                <c:pt idx="0">
                  <c:v>Si</c:v>
                </c:pt>
                <c:pt idx="1">
                  <c:v>No</c:v>
                </c:pt>
              </c:strCache>
            </c:strRef>
          </c:cat>
          <c:val>
            <c:numRef>
              <c:f>Hoja2!$P$12:$P$13</c:f>
              <c:numCache>
                <c:formatCode>0%</c:formatCode>
                <c:ptCount val="2"/>
                <c:pt idx="0">
                  <c:v>0.86956521739130399</c:v>
                </c:pt>
                <c:pt idx="1">
                  <c:v>0.13043478260869601</c:v>
                </c:pt>
              </c:numCache>
            </c:numRef>
          </c:val>
          <c:extLst>
            <c:ext xmlns:c16="http://schemas.microsoft.com/office/drawing/2014/chart" uri="{C3380CC4-5D6E-409C-BE32-E72D297353CC}">
              <c16:uniqueId val="{00000004-BC3F-4F5B-AF51-85A1139E5055}"/>
            </c:ext>
          </c:extLst>
        </c:ser>
        <c:dLbls>
          <c:showLegendKey val="0"/>
          <c:showVal val="1"/>
          <c:showCatName val="0"/>
          <c:showSerName val="0"/>
          <c:showPercent val="0"/>
          <c:showBubbleSize val="0"/>
          <c:showLeaderLines val="1"/>
        </c:dLbls>
        <c:firstSliceAng val="0"/>
      </c:pieChart>
      <c:spPr>
        <a:noFill/>
        <a:ln>
          <a:noFill/>
        </a:ln>
        <a:effectLst/>
      </c:spPr>
    </c:plotArea>
    <c:legend>
      <c:legendPos val="r"/>
      <c:overlay val="0"/>
      <c:spPr>
        <a:noFill/>
        <a:ln>
          <a:noFill/>
        </a:ln>
        <a:effectLst/>
      </c:spPr>
      <c:txPr>
        <a:bodyPr rot="0" spcFirstLastPara="1" vertOverflow="ellipsis" vert="horz" wrap="square" anchor="ctr" anchorCtr="1"/>
        <a:lstStyle/>
        <a:p>
          <a:pPr>
            <a:defRPr lang="es-ES" sz="2400" b="0" i="0" u="none" strike="noStrike" kern="1200" baseline="0">
              <a:solidFill>
                <a:schemeClr val="tx1"/>
              </a:solidFill>
              <a:latin typeface="+mn-lt"/>
              <a:ea typeface="+mn-ea"/>
              <a:cs typeface="+mn-cs"/>
            </a:defRPr>
          </a:pPr>
          <a:endParaRPr lang="es-CO"/>
        </a:p>
      </c:txPr>
    </c:legend>
    <c:plotVisOnly val="1"/>
    <c:dispBlanksAs val="gap"/>
    <c:showDLblsOverMax val="0"/>
  </c:chart>
  <c:spPr>
    <a:noFill/>
    <a:ln>
      <a:noFill/>
    </a:ln>
    <a:effectLst/>
  </c:spPr>
  <c:txPr>
    <a:bodyPr/>
    <a:lstStyle/>
    <a:p>
      <a:pPr>
        <a:defRPr lang="es-ES" sz="2400">
          <a:solidFill>
            <a:schemeClr val="tx1"/>
          </a:solidFill>
        </a:defRPr>
      </a:pPr>
      <a:endParaRPr lang="es-CO"/>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lang="es-ES" sz="2880" b="1" i="0" u="none" strike="noStrike" kern="1200" cap="all" spc="50" baseline="0">
                <a:solidFill>
                  <a:schemeClr val="tx1"/>
                </a:solidFill>
                <a:latin typeface="+mn-lt"/>
                <a:ea typeface="+mn-ea"/>
                <a:cs typeface="+mn-cs"/>
              </a:defRPr>
            </a:pPr>
            <a:r>
              <a:rPr lang="es-CO"/>
              <a:t>3. Existencia de un Comité Paritario de Seguridad y Salud en el Trabajo (COPASST).</a:t>
            </a:r>
          </a:p>
        </c:rich>
      </c:tx>
      <c:overlay val="0"/>
      <c:spPr>
        <a:noFill/>
        <a:ln>
          <a:noFill/>
        </a:ln>
        <a:effectLst/>
      </c:spPr>
      <c:txPr>
        <a:bodyPr rot="0" spcFirstLastPara="1" vertOverflow="ellipsis" vert="horz" wrap="square" anchor="ctr" anchorCtr="1"/>
        <a:lstStyle/>
        <a:p>
          <a:pPr>
            <a:defRPr lang="es-ES" sz="2880" b="1" i="0" u="none" strike="noStrike" kern="1200" cap="all" spc="50" baseline="0">
              <a:solidFill>
                <a:schemeClr val="tx1"/>
              </a:solidFill>
              <a:latin typeface="+mn-lt"/>
              <a:ea typeface="+mn-ea"/>
              <a:cs typeface="+mn-cs"/>
            </a:defRPr>
          </a:pPr>
          <a:endParaRPr lang="es-CO"/>
        </a:p>
      </c:txPr>
    </c:title>
    <c:autoTitleDeleted val="0"/>
    <c:plotArea>
      <c:layout/>
      <c:pieChart>
        <c:varyColors val="1"/>
        <c:ser>
          <c:idx val="0"/>
          <c:order val="0"/>
          <c:explosion val="3"/>
          <c:dPt>
            <c:idx val="0"/>
            <c:bubble3D val="0"/>
            <c:spPr>
              <a:solidFill>
                <a:schemeClr val="accent1"/>
              </a:solidFill>
              <a:ln>
                <a:noFill/>
              </a:ln>
              <a:effectLst/>
              <a:scene3d>
                <a:camera prst="orthographicFront"/>
                <a:lightRig rig="brightRoom" dir="t"/>
              </a:scene3d>
              <a:sp3d prstMaterial="flat">
                <a:bevelT w="50800" h="101600" prst="angle"/>
                <a:contourClr>
                  <a:srgbClr val="000000"/>
                </a:contourClr>
              </a:sp3d>
            </c:spPr>
            <c:extLst>
              <c:ext xmlns:c16="http://schemas.microsoft.com/office/drawing/2014/chart" uri="{C3380CC4-5D6E-409C-BE32-E72D297353CC}">
                <c16:uniqueId val="{00000001-176B-44A9-9B14-B4AFC548B939}"/>
              </c:ext>
            </c:extLst>
          </c:dPt>
          <c:dPt>
            <c:idx val="1"/>
            <c:bubble3D val="0"/>
            <c:spPr>
              <a:solidFill>
                <a:schemeClr val="accent2"/>
              </a:solidFill>
              <a:ln>
                <a:noFill/>
              </a:ln>
              <a:effectLst/>
              <a:scene3d>
                <a:camera prst="orthographicFront"/>
                <a:lightRig rig="brightRoom" dir="t"/>
              </a:scene3d>
              <a:sp3d prstMaterial="flat">
                <a:bevelT w="50800" h="101600" prst="angle"/>
                <a:contourClr>
                  <a:srgbClr val="000000"/>
                </a:contourClr>
              </a:sp3d>
            </c:spPr>
            <c:extLst>
              <c:ext xmlns:c16="http://schemas.microsoft.com/office/drawing/2014/chart" uri="{C3380CC4-5D6E-409C-BE32-E72D297353CC}">
                <c16:uniqueId val="{00000003-176B-44A9-9B14-B4AFC548B939}"/>
              </c:ext>
            </c:extLst>
          </c:dPt>
          <c:dLbls>
            <c:spPr>
              <a:noFill/>
              <a:ln>
                <a:noFill/>
              </a:ln>
              <a:effectLst/>
            </c:spPr>
            <c:txPr>
              <a:bodyPr rot="0" spcFirstLastPara="1" vertOverflow="ellipsis" vert="horz" wrap="square" anchor="ctr" anchorCtr="1"/>
              <a:lstStyle/>
              <a:p>
                <a:pPr>
                  <a:defRPr lang="es-ES" sz="2400" b="1" i="0" u="none" strike="noStrike" kern="1200" baseline="0">
                    <a:solidFill>
                      <a:schemeClr val="tx1"/>
                    </a:solidFill>
                    <a:latin typeface="+mn-lt"/>
                    <a:ea typeface="+mn-ea"/>
                    <a:cs typeface="+mn-cs"/>
                  </a:defRPr>
                </a:pPr>
                <a:endParaRPr lang="es-CO"/>
              </a:p>
            </c:txPr>
            <c:dLblPos val="bestFit"/>
            <c:showLegendKey val="0"/>
            <c:showVal val="1"/>
            <c:showCatName val="0"/>
            <c:showSerName val="0"/>
            <c:showPercent val="0"/>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Hoja2!$O$12:$O$13</c:f>
              <c:strCache>
                <c:ptCount val="2"/>
                <c:pt idx="0">
                  <c:v>Si</c:v>
                </c:pt>
                <c:pt idx="1">
                  <c:v>No</c:v>
                </c:pt>
              </c:strCache>
            </c:strRef>
          </c:cat>
          <c:val>
            <c:numRef>
              <c:f>Hoja2!$R$12:$R$13</c:f>
              <c:numCache>
                <c:formatCode>0%</c:formatCode>
                <c:ptCount val="2"/>
                <c:pt idx="0">
                  <c:v>0.55072463768115898</c:v>
                </c:pt>
                <c:pt idx="1">
                  <c:v>0.44927536231884102</c:v>
                </c:pt>
              </c:numCache>
            </c:numRef>
          </c:val>
          <c:extLst>
            <c:ext xmlns:c16="http://schemas.microsoft.com/office/drawing/2014/chart" uri="{C3380CC4-5D6E-409C-BE32-E72D297353CC}">
              <c16:uniqueId val="{00000004-176B-44A9-9B14-B4AFC548B939}"/>
            </c:ext>
          </c:extLst>
        </c:ser>
        <c:dLbls>
          <c:showLegendKey val="0"/>
          <c:showVal val="1"/>
          <c:showCatName val="0"/>
          <c:showSerName val="0"/>
          <c:showPercent val="0"/>
          <c:showBubbleSize val="0"/>
          <c:showLeaderLines val="1"/>
        </c:dLbls>
        <c:firstSliceAng val="0"/>
      </c:pieChart>
      <c:spPr>
        <a:noFill/>
        <a:ln>
          <a:noFill/>
        </a:ln>
        <a:effectLst/>
      </c:spPr>
    </c:plotArea>
    <c:legend>
      <c:legendPos val="r"/>
      <c:overlay val="0"/>
      <c:spPr>
        <a:noFill/>
        <a:ln>
          <a:noFill/>
        </a:ln>
        <a:effectLst/>
      </c:spPr>
      <c:txPr>
        <a:bodyPr rot="0" spcFirstLastPara="1" vertOverflow="ellipsis" vert="horz" wrap="square" anchor="ctr" anchorCtr="1"/>
        <a:lstStyle/>
        <a:p>
          <a:pPr>
            <a:defRPr lang="es-ES" sz="2400" b="0" i="0" u="none" strike="noStrike" kern="1200" baseline="0">
              <a:solidFill>
                <a:schemeClr val="tx1"/>
              </a:solidFill>
              <a:latin typeface="+mn-lt"/>
              <a:ea typeface="+mn-ea"/>
              <a:cs typeface="+mn-cs"/>
            </a:defRPr>
          </a:pPr>
          <a:endParaRPr lang="es-CO"/>
        </a:p>
      </c:txPr>
    </c:legend>
    <c:plotVisOnly val="1"/>
    <c:dispBlanksAs val="gap"/>
    <c:showDLblsOverMax val="0"/>
  </c:chart>
  <c:spPr>
    <a:noFill/>
    <a:ln>
      <a:noFill/>
    </a:ln>
    <a:effectLst/>
  </c:spPr>
  <c:txPr>
    <a:bodyPr/>
    <a:lstStyle/>
    <a:p>
      <a:pPr>
        <a:defRPr lang="es-ES" sz="2400">
          <a:solidFill>
            <a:schemeClr val="tx1"/>
          </a:solidFill>
        </a:defRPr>
      </a:pPr>
      <a:endParaRPr lang="es-CO"/>
    </a:p>
  </c:txPr>
  <c:externalData r:id="rId3">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lang="es-ES" sz="2880" b="1" i="0" u="none" strike="noStrike" kern="1200" cap="all" spc="50" baseline="0">
                <a:solidFill>
                  <a:schemeClr val="tx1"/>
                </a:solidFill>
                <a:latin typeface="+mn-lt"/>
                <a:ea typeface="+mn-ea"/>
                <a:cs typeface="+mn-cs"/>
              </a:defRPr>
            </a:pPr>
            <a:r>
              <a:rPr lang="es-CO"/>
              <a:t>4. ¿se posee un registro de notificación de accidentes y enfermedades laborales?  </a:t>
            </a:r>
          </a:p>
        </c:rich>
      </c:tx>
      <c:layout>
        <c:manualLayout>
          <c:xMode val="edge"/>
          <c:yMode val="edge"/>
          <c:x val="0.20949300087489101"/>
          <c:y val="2.7777777777777801E-2"/>
        </c:manualLayout>
      </c:layout>
      <c:overlay val="0"/>
      <c:spPr>
        <a:noFill/>
        <a:ln>
          <a:noFill/>
        </a:ln>
        <a:effectLst/>
      </c:spPr>
      <c:txPr>
        <a:bodyPr rot="0" spcFirstLastPara="1" vertOverflow="ellipsis" vert="horz" wrap="square" anchor="ctr" anchorCtr="1"/>
        <a:lstStyle/>
        <a:p>
          <a:pPr>
            <a:defRPr lang="es-ES" sz="2880" b="1" i="0" u="none" strike="noStrike" kern="1200" cap="all" spc="50" baseline="0">
              <a:solidFill>
                <a:schemeClr val="tx1"/>
              </a:solidFill>
              <a:latin typeface="+mn-lt"/>
              <a:ea typeface="+mn-ea"/>
              <a:cs typeface="+mn-cs"/>
            </a:defRPr>
          </a:pPr>
          <a:endParaRPr lang="es-CO"/>
        </a:p>
      </c:txPr>
    </c:title>
    <c:autoTitleDeleted val="0"/>
    <c:plotArea>
      <c:layout/>
      <c:pieChart>
        <c:varyColors val="1"/>
        <c:ser>
          <c:idx val="0"/>
          <c:order val="0"/>
          <c:explosion val="3"/>
          <c:dPt>
            <c:idx val="0"/>
            <c:bubble3D val="0"/>
            <c:spPr>
              <a:solidFill>
                <a:schemeClr val="accent1"/>
              </a:solidFill>
              <a:ln>
                <a:noFill/>
              </a:ln>
              <a:effectLst/>
              <a:scene3d>
                <a:camera prst="orthographicFront"/>
                <a:lightRig rig="brightRoom" dir="t"/>
              </a:scene3d>
              <a:sp3d prstMaterial="flat">
                <a:bevelT w="50800" h="101600" prst="angle"/>
                <a:contourClr>
                  <a:srgbClr val="000000"/>
                </a:contourClr>
              </a:sp3d>
            </c:spPr>
            <c:extLst>
              <c:ext xmlns:c16="http://schemas.microsoft.com/office/drawing/2014/chart" uri="{C3380CC4-5D6E-409C-BE32-E72D297353CC}">
                <c16:uniqueId val="{00000001-9503-413D-B359-246C77CB85D1}"/>
              </c:ext>
            </c:extLst>
          </c:dPt>
          <c:dPt>
            <c:idx val="1"/>
            <c:bubble3D val="0"/>
            <c:spPr>
              <a:solidFill>
                <a:schemeClr val="accent2"/>
              </a:solidFill>
              <a:ln>
                <a:noFill/>
              </a:ln>
              <a:effectLst/>
              <a:scene3d>
                <a:camera prst="orthographicFront"/>
                <a:lightRig rig="brightRoom" dir="t"/>
              </a:scene3d>
              <a:sp3d prstMaterial="flat">
                <a:bevelT w="50800" h="101600" prst="angle"/>
                <a:contourClr>
                  <a:srgbClr val="000000"/>
                </a:contourClr>
              </a:sp3d>
            </c:spPr>
            <c:extLst>
              <c:ext xmlns:c16="http://schemas.microsoft.com/office/drawing/2014/chart" uri="{C3380CC4-5D6E-409C-BE32-E72D297353CC}">
                <c16:uniqueId val="{00000003-9503-413D-B359-246C77CB85D1}"/>
              </c:ext>
            </c:extLst>
          </c:dPt>
          <c:dLbls>
            <c:spPr>
              <a:noFill/>
              <a:ln>
                <a:noFill/>
              </a:ln>
              <a:effectLst/>
            </c:spPr>
            <c:txPr>
              <a:bodyPr rot="0" spcFirstLastPara="1" vertOverflow="ellipsis" vert="horz" wrap="square" anchor="ctr" anchorCtr="1"/>
              <a:lstStyle/>
              <a:p>
                <a:pPr>
                  <a:defRPr lang="es-ES" sz="2400" b="1" i="0" u="none" strike="noStrike" kern="1200" baseline="0">
                    <a:solidFill>
                      <a:schemeClr val="tx1"/>
                    </a:solidFill>
                    <a:latin typeface="+mn-lt"/>
                    <a:ea typeface="+mn-ea"/>
                    <a:cs typeface="+mn-cs"/>
                  </a:defRPr>
                </a:pPr>
                <a:endParaRPr lang="es-CO"/>
              </a:p>
            </c:txPr>
            <c:dLblPos val="bestFit"/>
            <c:showLegendKey val="0"/>
            <c:showVal val="1"/>
            <c:showCatName val="0"/>
            <c:showSerName val="0"/>
            <c:showPercent val="0"/>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Hoja2!$O$12:$O$13</c:f>
              <c:strCache>
                <c:ptCount val="2"/>
                <c:pt idx="0">
                  <c:v>Si</c:v>
                </c:pt>
                <c:pt idx="1">
                  <c:v>No</c:v>
                </c:pt>
              </c:strCache>
            </c:strRef>
          </c:cat>
          <c:val>
            <c:numRef>
              <c:f>Hoja2!$S$12:$S$13</c:f>
              <c:numCache>
                <c:formatCode>0%</c:formatCode>
                <c:ptCount val="2"/>
                <c:pt idx="0">
                  <c:v>0.72463768115941996</c:v>
                </c:pt>
                <c:pt idx="1">
                  <c:v>0.27536231884057999</c:v>
                </c:pt>
              </c:numCache>
            </c:numRef>
          </c:val>
          <c:extLst>
            <c:ext xmlns:c16="http://schemas.microsoft.com/office/drawing/2014/chart" uri="{C3380CC4-5D6E-409C-BE32-E72D297353CC}">
              <c16:uniqueId val="{00000004-9503-413D-B359-246C77CB85D1}"/>
            </c:ext>
          </c:extLst>
        </c:ser>
        <c:dLbls>
          <c:showLegendKey val="0"/>
          <c:showVal val="1"/>
          <c:showCatName val="0"/>
          <c:showSerName val="0"/>
          <c:showPercent val="0"/>
          <c:showBubbleSize val="0"/>
          <c:showLeaderLines val="1"/>
        </c:dLbls>
        <c:firstSliceAng val="0"/>
      </c:pieChart>
      <c:spPr>
        <a:noFill/>
        <a:ln>
          <a:noFill/>
        </a:ln>
        <a:effectLst/>
      </c:spPr>
    </c:plotArea>
    <c:legend>
      <c:legendPos val="r"/>
      <c:overlay val="0"/>
      <c:spPr>
        <a:noFill/>
        <a:ln>
          <a:noFill/>
        </a:ln>
        <a:effectLst/>
      </c:spPr>
      <c:txPr>
        <a:bodyPr rot="0" spcFirstLastPara="1" vertOverflow="ellipsis" vert="horz" wrap="square" anchor="ctr" anchorCtr="1"/>
        <a:lstStyle/>
        <a:p>
          <a:pPr>
            <a:defRPr lang="es-ES" sz="2400" b="0" i="0" u="none" strike="noStrike" kern="1200" baseline="0">
              <a:solidFill>
                <a:schemeClr val="tx1"/>
              </a:solidFill>
              <a:latin typeface="+mn-lt"/>
              <a:ea typeface="+mn-ea"/>
              <a:cs typeface="+mn-cs"/>
            </a:defRPr>
          </a:pPr>
          <a:endParaRPr lang="es-CO"/>
        </a:p>
      </c:txPr>
    </c:legend>
    <c:plotVisOnly val="1"/>
    <c:dispBlanksAs val="gap"/>
    <c:showDLblsOverMax val="0"/>
  </c:chart>
  <c:spPr>
    <a:noFill/>
    <a:ln>
      <a:noFill/>
    </a:ln>
    <a:effectLst/>
  </c:spPr>
  <c:txPr>
    <a:bodyPr/>
    <a:lstStyle/>
    <a:p>
      <a:pPr>
        <a:defRPr lang="es-ES" sz="2400">
          <a:solidFill>
            <a:schemeClr val="tx1"/>
          </a:solidFill>
        </a:defRPr>
      </a:pPr>
      <a:endParaRPr lang="es-CO"/>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8">
  <cs:axisTitle>
    <cs:lnRef idx="0"/>
    <cs:fillRef idx="0"/>
    <cs:effectRef idx="0"/>
    <cs:fontRef idx="minor">
      <a:schemeClr val="tx1">
        <a:lumMod val="65000"/>
        <a:lumOff val="35000"/>
      </a:schemeClr>
    </cs:fontRef>
    <cs:defRPr sz="900" kern="1200"/>
  </cs:axisTitle>
  <cs:categoryAxis>
    <cs:lnRef idx="0"/>
    <cs:fillRef idx="0"/>
    <cs:effectRef idx="0"/>
    <cs:fontRef idx="minor">
      <a:schemeClr val="tx1">
        <a:lumMod val="65000"/>
        <a:lumOff val="35000"/>
      </a:schemeClr>
    </cs:fontRef>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lt1"/>
    </cs:fontRef>
    <cs:defRPr sz="900" b="1"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tx1"/>
    </cs:fontRef>
    <cs:spPr>
      <a:solidFill>
        <a:schemeClr val="phClr"/>
      </a:solidFill>
      <a:scene3d>
        <a:camera prst="orthographicFront"/>
        <a:lightRig rig="brightRoom" dir="t"/>
      </a:scene3d>
      <a:sp3d prstMaterial="flat">
        <a:bevelT w="50800" h="101600" prst="angle"/>
        <a:contourClr>
          <a:srgbClr val="000000"/>
        </a:contourClr>
      </a:sp3d>
    </cs:spPr>
  </cs:dataPoint>
  <cs:dataPoint3D>
    <cs:lnRef idx="0"/>
    <cs:fillRef idx="0">
      <cs:styleClr val="auto"/>
    </cs:fillRef>
    <cs:effectRef idx="0"/>
    <cs:fontRef idx="minor">
      <a:schemeClr val="tx1"/>
    </cs:fontRef>
    <cs:spPr>
      <a:solidFill>
        <a:schemeClr val="phClr"/>
      </a:solidFill>
      <a:ln w="1905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fillRef idx="0">
      <cs:styleClr val="auto"/>
    </cs:fillRef>
    <cs:effectRef idx="0"/>
    <cs:fontRef idx="minor">
      <a:schemeClr val="tx1"/>
    </cs:fontRef>
    <cs:spPr>
      <a:solidFill>
        <a:schemeClr val="phClr"/>
      </a:solidFill>
      <a:ln w="9525">
        <a:solidFill>
          <a:schemeClr val="lt1"/>
        </a:solidFill>
      </a:ln>
    </cs:spPr>
  </cs:dataPointMarker>
  <cs:dataPointMarkerLayout symbol="circle" size="6"/>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1" i="0" kern="1200" cap="all" spc="50" baseline="0"/>
  </cs:title>
  <cs:trendline>
    <cs:lnRef idx="0">
      <cs:styleClr val="auto"/>
    </cs:lnRef>
    <cs:fillRef idx="0"/>
    <cs:effectRef idx="0"/>
    <cs:fontRef idx="minor">
      <a:schemeClr val="tx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8">
  <cs:axisTitle>
    <cs:lnRef idx="0"/>
    <cs:fillRef idx="0"/>
    <cs:effectRef idx="0"/>
    <cs:fontRef idx="minor">
      <a:schemeClr val="tx1">
        <a:lumMod val="65000"/>
        <a:lumOff val="35000"/>
      </a:schemeClr>
    </cs:fontRef>
    <cs:defRPr sz="900" kern="1200"/>
  </cs:axisTitle>
  <cs:categoryAxis>
    <cs:lnRef idx="0"/>
    <cs:fillRef idx="0"/>
    <cs:effectRef idx="0"/>
    <cs:fontRef idx="minor">
      <a:schemeClr val="tx1">
        <a:lumMod val="65000"/>
        <a:lumOff val="35000"/>
      </a:schemeClr>
    </cs:fontRef>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lt1"/>
    </cs:fontRef>
    <cs:defRPr sz="900" b="1"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tx1"/>
    </cs:fontRef>
    <cs:spPr>
      <a:solidFill>
        <a:schemeClr val="phClr"/>
      </a:solidFill>
      <a:scene3d>
        <a:camera prst="orthographicFront"/>
        <a:lightRig rig="brightRoom" dir="t"/>
      </a:scene3d>
      <a:sp3d prstMaterial="flat">
        <a:bevelT w="50800" h="101600" prst="angle"/>
        <a:contourClr>
          <a:srgbClr val="000000"/>
        </a:contourClr>
      </a:sp3d>
    </cs:spPr>
  </cs:dataPoint>
  <cs:dataPoint3D>
    <cs:lnRef idx="0"/>
    <cs:fillRef idx="0">
      <cs:styleClr val="auto"/>
    </cs:fillRef>
    <cs:effectRef idx="0"/>
    <cs:fontRef idx="minor">
      <a:schemeClr val="tx1"/>
    </cs:fontRef>
    <cs:spPr>
      <a:solidFill>
        <a:schemeClr val="phClr"/>
      </a:solidFill>
      <a:ln w="1905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fillRef idx="0">
      <cs:styleClr val="auto"/>
    </cs:fillRef>
    <cs:effectRef idx="0"/>
    <cs:fontRef idx="minor">
      <a:schemeClr val="tx1"/>
    </cs:fontRef>
    <cs:spPr>
      <a:solidFill>
        <a:schemeClr val="phClr"/>
      </a:solidFill>
      <a:ln w="9525">
        <a:solidFill>
          <a:schemeClr val="lt1"/>
        </a:solidFill>
      </a:ln>
    </cs:spPr>
  </cs:dataPointMarker>
  <cs:dataPointMarkerLayout symbol="circle" size="6"/>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1" i="0" kern="1200" cap="all" spc="50" baseline="0"/>
  </cs:title>
  <cs:trendline>
    <cs:lnRef idx="0">
      <cs:styleClr val="auto"/>
    </cs:lnRef>
    <cs:fillRef idx="0"/>
    <cs:effectRef idx="0"/>
    <cs:fontRef idx="minor">
      <a:schemeClr val="tx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58">
  <cs:axisTitle>
    <cs:lnRef idx="0"/>
    <cs:fillRef idx="0"/>
    <cs:effectRef idx="0"/>
    <cs:fontRef idx="minor">
      <a:schemeClr val="tx1">
        <a:lumMod val="65000"/>
        <a:lumOff val="35000"/>
      </a:schemeClr>
    </cs:fontRef>
    <cs:defRPr sz="900" kern="1200"/>
  </cs:axisTitle>
  <cs:categoryAxis>
    <cs:lnRef idx="0"/>
    <cs:fillRef idx="0"/>
    <cs:effectRef idx="0"/>
    <cs:fontRef idx="minor">
      <a:schemeClr val="tx1">
        <a:lumMod val="65000"/>
        <a:lumOff val="35000"/>
      </a:schemeClr>
    </cs:fontRef>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lt1"/>
    </cs:fontRef>
    <cs:defRPr sz="900" b="1"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tx1"/>
    </cs:fontRef>
    <cs:spPr>
      <a:solidFill>
        <a:schemeClr val="phClr"/>
      </a:solidFill>
      <a:scene3d>
        <a:camera prst="orthographicFront"/>
        <a:lightRig rig="brightRoom" dir="t"/>
      </a:scene3d>
      <a:sp3d prstMaterial="flat">
        <a:bevelT w="50800" h="101600" prst="angle"/>
        <a:contourClr>
          <a:srgbClr val="000000"/>
        </a:contourClr>
      </a:sp3d>
    </cs:spPr>
  </cs:dataPoint>
  <cs:dataPoint3D>
    <cs:lnRef idx="0"/>
    <cs:fillRef idx="0">
      <cs:styleClr val="auto"/>
    </cs:fillRef>
    <cs:effectRef idx="0"/>
    <cs:fontRef idx="minor">
      <a:schemeClr val="tx1"/>
    </cs:fontRef>
    <cs:spPr>
      <a:solidFill>
        <a:schemeClr val="phClr"/>
      </a:solidFill>
      <a:ln w="1905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fillRef idx="0">
      <cs:styleClr val="auto"/>
    </cs:fillRef>
    <cs:effectRef idx="0"/>
    <cs:fontRef idx="minor">
      <a:schemeClr val="tx1"/>
    </cs:fontRef>
    <cs:spPr>
      <a:solidFill>
        <a:schemeClr val="phClr"/>
      </a:solidFill>
      <a:ln w="9525">
        <a:solidFill>
          <a:schemeClr val="lt1"/>
        </a:solidFill>
      </a:ln>
    </cs:spPr>
  </cs:dataPointMarker>
  <cs:dataPointMarkerLayout symbol="circle" size="6"/>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1" i="0" kern="1200" cap="all" spc="50" baseline="0"/>
  </cs:title>
  <cs:trendline>
    <cs:lnRef idx="0">
      <cs:styleClr val="auto"/>
    </cs:lnRef>
    <cs:fillRef idx="0"/>
    <cs:effectRef idx="0"/>
    <cs:fontRef idx="minor">
      <a:schemeClr val="tx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58">
  <cs:axisTitle>
    <cs:lnRef idx="0"/>
    <cs:fillRef idx="0"/>
    <cs:effectRef idx="0"/>
    <cs:fontRef idx="minor">
      <a:schemeClr val="tx1">
        <a:lumMod val="65000"/>
        <a:lumOff val="35000"/>
      </a:schemeClr>
    </cs:fontRef>
    <cs:defRPr sz="900" kern="1200"/>
  </cs:axisTitle>
  <cs:categoryAxis>
    <cs:lnRef idx="0"/>
    <cs:fillRef idx="0"/>
    <cs:effectRef idx="0"/>
    <cs:fontRef idx="minor">
      <a:schemeClr val="tx1">
        <a:lumMod val="65000"/>
        <a:lumOff val="35000"/>
      </a:schemeClr>
    </cs:fontRef>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lt1"/>
    </cs:fontRef>
    <cs:defRPr sz="900" b="1"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tx1"/>
    </cs:fontRef>
    <cs:spPr>
      <a:solidFill>
        <a:schemeClr val="phClr"/>
      </a:solidFill>
      <a:scene3d>
        <a:camera prst="orthographicFront"/>
        <a:lightRig rig="brightRoom" dir="t"/>
      </a:scene3d>
      <a:sp3d prstMaterial="flat">
        <a:bevelT w="50800" h="101600" prst="angle"/>
        <a:contourClr>
          <a:srgbClr val="000000"/>
        </a:contourClr>
      </a:sp3d>
    </cs:spPr>
  </cs:dataPoint>
  <cs:dataPoint3D>
    <cs:lnRef idx="0"/>
    <cs:fillRef idx="0">
      <cs:styleClr val="auto"/>
    </cs:fillRef>
    <cs:effectRef idx="0"/>
    <cs:fontRef idx="minor">
      <a:schemeClr val="tx1"/>
    </cs:fontRef>
    <cs:spPr>
      <a:solidFill>
        <a:schemeClr val="phClr"/>
      </a:solidFill>
      <a:ln w="1905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fillRef idx="0">
      <cs:styleClr val="auto"/>
    </cs:fillRef>
    <cs:effectRef idx="0"/>
    <cs:fontRef idx="minor">
      <a:schemeClr val="tx1"/>
    </cs:fontRef>
    <cs:spPr>
      <a:solidFill>
        <a:schemeClr val="phClr"/>
      </a:solidFill>
      <a:ln w="9525">
        <a:solidFill>
          <a:schemeClr val="lt1"/>
        </a:solidFill>
      </a:ln>
    </cs:spPr>
  </cs:dataPointMarker>
  <cs:dataPointMarkerLayout symbol="circle" size="6"/>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1" i="0" kern="1200" cap="all" spc="50" baseline="0"/>
  </cs:title>
  <cs:trendline>
    <cs:lnRef idx="0">
      <cs:styleClr val="auto"/>
    </cs:lnRef>
    <cs:fillRef idx="0"/>
    <cs:effectRef idx="0"/>
    <cs:fontRef idx="minor">
      <a:schemeClr val="tx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58">
  <cs:axisTitle>
    <cs:lnRef idx="0"/>
    <cs:fillRef idx="0"/>
    <cs:effectRef idx="0"/>
    <cs:fontRef idx="minor">
      <a:schemeClr val="tx1">
        <a:lumMod val="65000"/>
        <a:lumOff val="35000"/>
      </a:schemeClr>
    </cs:fontRef>
    <cs:defRPr sz="900" kern="1200"/>
  </cs:axisTitle>
  <cs:categoryAxis>
    <cs:lnRef idx="0"/>
    <cs:fillRef idx="0"/>
    <cs:effectRef idx="0"/>
    <cs:fontRef idx="minor">
      <a:schemeClr val="tx1">
        <a:lumMod val="65000"/>
        <a:lumOff val="35000"/>
      </a:schemeClr>
    </cs:fontRef>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lt1"/>
    </cs:fontRef>
    <cs:defRPr sz="900" b="1"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tx1"/>
    </cs:fontRef>
    <cs:spPr>
      <a:solidFill>
        <a:schemeClr val="phClr"/>
      </a:solidFill>
      <a:scene3d>
        <a:camera prst="orthographicFront"/>
        <a:lightRig rig="brightRoom" dir="t"/>
      </a:scene3d>
      <a:sp3d prstMaterial="flat">
        <a:bevelT w="50800" h="101600" prst="angle"/>
        <a:contourClr>
          <a:srgbClr val="000000"/>
        </a:contourClr>
      </a:sp3d>
    </cs:spPr>
  </cs:dataPoint>
  <cs:dataPoint3D>
    <cs:lnRef idx="0"/>
    <cs:fillRef idx="0">
      <cs:styleClr val="auto"/>
    </cs:fillRef>
    <cs:effectRef idx="0"/>
    <cs:fontRef idx="minor">
      <a:schemeClr val="tx1"/>
    </cs:fontRef>
    <cs:spPr>
      <a:solidFill>
        <a:schemeClr val="phClr"/>
      </a:solidFill>
      <a:ln w="1905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fillRef idx="0">
      <cs:styleClr val="auto"/>
    </cs:fillRef>
    <cs:effectRef idx="0"/>
    <cs:fontRef idx="minor">
      <a:schemeClr val="tx1"/>
    </cs:fontRef>
    <cs:spPr>
      <a:solidFill>
        <a:schemeClr val="phClr"/>
      </a:solidFill>
      <a:ln w="9525">
        <a:solidFill>
          <a:schemeClr val="lt1"/>
        </a:solidFill>
      </a:ln>
    </cs:spPr>
  </cs:dataPointMarker>
  <cs:dataPointMarkerLayout symbol="circle" size="6"/>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1" i="0" kern="1200" cap="all" spc="50" baseline="0"/>
  </cs:title>
  <cs:trendline>
    <cs:lnRef idx="0">
      <cs:styleClr val="auto"/>
    </cs:lnRef>
    <cs:fillRef idx="0"/>
    <cs:effectRef idx="0"/>
    <cs:fontRef idx="minor">
      <a:schemeClr val="tx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6.xml><?xml version="1.0" encoding="utf-8"?>
<cs:chartStyle xmlns:cs="http://schemas.microsoft.com/office/drawing/2012/chartStyle" xmlns:a="http://schemas.openxmlformats.org/drawingml/2006/main" id="258">
  <cs:axisTitle>
    <cs:lnRef idx="0"/>
    <cs:fillRef idx="0"/>
    <cs:effectRef idx="0"/>
    <cs:fontRef idx="minor">
      <a:schemeClr val="tx1">
        <a:lumMod val="65000"/>
        <a:lumOff val="35000"/>
      </a:schemeClr>
    </cs:fontRef>
    <cs:defRPr sz="900" kern="1200"/>
  </cs:axisTitle>
  <cs:categoryAxis>
    <cs:lnRef idx="0"/>
    <cs:fillRef idx="0"/>
    <cs:effectRef idx="0"/>
    <cs:fontRef idx="minor">
      <a:schemeClr val="tx1">
        <a:lumMod val="65000"/>
        <a:lumOff val="35000"/>
      </a:schemeClr>
    </cs:fontRef>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lt1"/>
    </cs:fontRef>
    <cs:defRPr sz="900" b="1"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tx1"/>
    </cs:fontRef>
    <cs:spPr>
      <a:solidFill>
        <a:schemeClr val="phClr"/>
      </a:solidFill>
      <a:scene3d>
        <a:camera prst="orthographicFront"/>
        <a:lightRig rig="brightRoom" dir="t"/>
      </a:scene3d>
      <a:sp3d prstMaterial="flat">
        <a:bevelT w="50800" h="101600" prst="angle"/>
        <a:contourClr>
          <a:srgbClr val="000000"/>
        </a:contourClr>
      </a:sp3d>
    </cs:spPr>
  </cs:dataPoint>
  <cs:dataPoint3D>
    <cs:lnRef idx="0"/>
    <cs:fillRef idx="0">
      <cs:styleClr val="auto"/>
    </cs:fillRef>
    <cs:effectRef idx="0"/>
    <cs:fontRef idx="minor">
      <a:schemeClr val="tx1"/>
    </cs:fontRef>
    <cs:spPr>
      <a:solidFill>
        <a:schemeClr val="phClr"/>
      </a:solidFill>
      <a:ln w="1905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fillRef idx="0">
      <cs:styleClr val="auto"/>
    </cs:fillRef>
    <cs:effectRef idx="0"/>
    <cs:fontRef idx="minor">
      <a:schemeClr val="tx1"/>
    </cs:fontRef>
    <cs:spPr>
      <a:solidFill>
        <a:schemeClr val="phClr"/>
      </a:solidFill>
      <a:ln w="9525">
        <a:solidFill>
          <a:schemeClr val="lt1"/>
        </a:solidFill>
      </a:ln>
    </cs:spPr>
  </cs:dataPointMarker>
  <cs:dataPointMarkerLayout symbol="circle" size="6"/>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1" i="0" kern="1200" cap="all" spc="50" baseline="0"/>
  </cs:title>
  <cs:trendline>
    <cs:lnRef idx="0">
      <cs:styleClr val="auto"/>
    </cs:lnRef>
    <cs:fillRef idx="0"/>
    <cs:effectRef idx="0"/>
    <cs:fontRef idx="minor">
      <a:schemeClr val="tx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E1BA5F7-D528-4351-A1E5-2E49975F7E06}" type="doc">
      <dgm:prSet loTypeId="urn:microsoft.com/office/officeart/2005/8/layout/process1" loCatId="process" qsTypeId="urn:microsoft.com/office/officeart/2005/8/quickstyle/3d2" qsCatId="3D" csTypeId="urn:microsoft.com/office/officeart/2005/8/colors/colorful1" csCatId="colorful" phldr="1"/>
      <dgm:spPr/>
    </dgm:pt>
    <dgm:pt modelId="{053DE01F-8589-406D-8FC8-69C58A03C291}">
      <dgm:prSet phldrT="[Texto]"/>
      <dgm:spPr/>
      <dgm:t>
        <a:bodyPr/>
        <a:lstStyle/>
        <a:p>
          <a:r>
            <a:rPr lang="es-CO" dirty="0"/>
            <a:t>Condiciones</a:t>
          </a:r>
        </a:p>
      </dgm:t>
    </dgm:pt>
    <dgm:pt modelId="{BFD49F15-64D7-4949-87AF-6CD199D2BA6C}" type="parTrans" cxnId="{469AB2E8-D457-44D5-8FB7-0710F3BB9765}">
      <dgm:prSet/>
      <dgm:spPr/>
      <dgm:t>
        <a:bodyPr/>
        <a:lstStyle/>
        <a:p>
          <a:endParaRPr lang="es-CO"/>
        </a:p>
      </dgm:t>
    </dgm:pt>
    <dgm:pt modelId="{EE5ECC43-8C9A-4643-8D17-2775F02532AB}" type="sibTrans" cxnId="{469AB2E8-D457-44D5-8FB7-0710F3BB9765}">
      <dgm:prSet/>
      <dgm:spPr/>
      <dgm:t>
        <a:bodyPr/>
        <a:lstStyle/>
        <a:p>
          <a:endParaRPr lang="es-CO"/>
        </a:p>
      </dgm:t>
    </dgm:pt>
    <dgm:pt modelId="{CE162DC7-71DA-474F-9BD5-5C071B664479}">
      <dgm:prSet phldrT="[Texto]"/>
      <dgm:spPr/>
      <dgm:t>
        <a:bodyPr/>
        <a:lstStyle/>
        <a:p>
          <a:r>
            <a:rPr lang="es-CO" dirty="0"/>
            <a:t>Preservar</a:t>
          </a:r>
        </a:p>
      </dgm:t>
    </dgm:pt>
    <dgm:pt modelId="{A5AB61B9-A758-42C0-A3BA-8C5AF3199958}" type="parTrans" cxnId="{3129B43E-4BB2-4390-8BBA-3034DB11F3FF}">
      <dgm:prSet/>
      <dgm:spPr/>
      <dgm:t>
        <a:bodyPr/>
        <a:lstStyle/>
        <a:p>
          <a:endParaRPr lang="es-CO"/>
        </a:p>
      </dgm:t>
    </dgm:pt>
    <dgm:pt modelId="{EB4AB7A0-BE3F-4AF1-A2AC-FF930CED86B1}" type="sibTrans" cxnId="{3129B43E-4BB2-4390-8BBA-3034DB11F3FF}">
      <dgm:prSet/>
      <dgm:spPr/>
      <dgm:t>
        <a:bodyPr/>
        <a:lstStyle/>
        <a:p>
          <a:endParaRPr lang="es-CO"/>
        </a:p>
      </dgm:t>
    </dgm:pt>
    <dgm:pt modelId="{6493E8E2-A68F-4DC1-A868-7FFF52EC9EBE}">
      <dgm:prSet phldrT="[Texto]"/>
      <dgm:spPr/>
      <dgm:t>
        <a:bodyPr/>
        <a:lstStyle/>
        <a:p>
          <a:r>
            <a:rPr lang="es-CO" dirty="0"/>
            <a:t>Información</a:t>
          </a:r>
        </a:p>
      </dgm:t>
    </dgm:pt>
    <dgm:pt modelId="{163DF167-B587-4FF3-990D-1C2988731F44}" type="parTrans" cxnId="{647FE748-5891-4DAF-97FD-9008A90B26B2}">
      <dgm:prSet/>
      <dgm:spPr/>
      <dgm:t>
        <a:bodyPr/>
        <a:lstStyle/>
        <a:p>
          <a:endParaRPr lang="es-CO"/>
        </a:p>
      </dgm:t>
    </dgm:pt>
    <dgm:pt modelId="{64FD836D-CB7B-46EF-96DD-E8BAE3CE9336}" type="sibTrans" cxnId="{647FE748-5891-4DAF-97FD-9008A90B26B2}">
      <dgm:prSet/>
      <dgm:spPr/>
      <dgm:t>
        <a:bodyPr/>
        <a:lstStyle/>
        <a:p>
          <a:endParaRPr lang="es-CO"/>
        </a:p>
      </dgm:t>
    </dgm:pt>
    <dgm:pt modelId="{FE9403B3-044D-4CB8-8AD6-FB25FE0EA822}" type="pres">
      <dgm:prSet presAssocID="{4E1BA5F7-D528-4351-A1E5-2E49975F7E06}" presName="Name0" presStyleCnt="0">
        <dgm:presLayoutVars>
          <dgm:dir/>
          <dgm:resizeHandles val="exact"/>
        </dgm:presLayoutVars>
      </dgm:prSet>
      <dgm:spPr/>
    </dgm:pt>
    <dgm:pt modelId="{228609BC-9453-4484-B696-3CF6D1E63C03}" type="pres">
      <dgm:prSet presAssocID="{053DE01F-8589-406D-8FC8-69C58A03C291}" presName="node" presStyleLbl="node1" presStyleIdx="0" presStyleCnt="3">
        <dgm:presLayoutVars>
          <dgm:bulletEnabled val="1"/>
        </dgm:presLayoutVars>
      </dgm:prSet>
      <dgm:spPr/>
    </dgm:pt>
    <dgm:pt modelId="{E15B5B56-3330-4571-89E7-1FD2AE0E2B4E}" type="pres">
      <dgm:prSet presAssocID="{EE5ECC43-8C9A-4643-8D17-2775F02532AB}" presName="sibTrans" presStyleLbl="sibTrans2D1" presStyleIdx="0" presStyleCnt="2"/>
      <dgm:spPr/>
    </dgm:pt>
    <dgm:pt modelId="{116BAE3F-DE3E-4517-A967-2E21C3EF27B8}" type="pres">
      <dgm:prSet presAssocID="{EE5ECC43-8C9A-4643-8D17-2775F02532AB}" presName="connectorText" presStyleLbl="sibTrans2D1" presStyleIdx="0" presStyleCnt="2"/>
      <dgm:spPr/>
    </dgm:pt>
    <dgm:pt modelId="{3733EA2E-9068-4D8B-8DF9-5BC458125CF1}" type="pres">
      <dgm:prSet presAssocID="{CE162DC7-71DA-474F-9BD5-5C071B664479}" presName="node" presStyleLbl="node1" presStyleIdx="1" presStyleCnt="3">
        <dgm:presLayoutVars>
          <dgm:bulletEnabled val="1"/>
        </dgm:presLayoutVars>
      </dgm:prSet>
      <dgm:spPr/>
    </dgm:pt>
    <dgm:pt modelId="{65E51AC9-0481-4674-8438-FD2E402B7A3D}" type="pres">
      <dgm:prSet presAssocID="{EB4AB7A0-BE3F-4AF1-A2AC-FF930CED86B1}" presName="sibTrans" presStyleLbl="sibTrans2D1" presStyleIdx="1" presStyleCnt="2"/>
      <dgm:spPr/>
    </dgm:pt>
    <dgm:pt modelId="{C5144575-FBEB-459F-8918-C397FB7A2273}" type="pres">
      <dgm:prSet presAssocID="{EB4AB7A0-BE3F-4AF1-A2AC-FF930CED86B1}" presName="connectorText" presStyleLbl="sibTrans2D1" presStyleIdx="1" presStyleCnt="2"/>
      <dgm:spPr/>
    </dgm:pt>
    <dgm:pt modelId="{91E27FE1-57CA-4243-864B-73DD1555A361}" type="pres">
      <dgm:prSet presAssocID="{6493E8E2-A68F-4DC1-A868-7FFF52EC9EBE}" presName="node" presStyleLbl="node1" presStyleIdx="2" presStyleCnt="3">
        <dgm:presLayoutVars>
          <dgm:bulletEnabled val="1"/>
        </dgm:presLayoutVars>
      </dgm:prSet>
      <dgm:spPr/>
    </dgm:pt>
  </dgm:ptLst>
  <dgm:cxnLst>
    <dgm:cxn modelId="{6AABA431-43CB-4339-9FFF-D0C8AD1BF442}" type="presOf" srcId="{EE5ECC43-8C9A-4643-8D17-2775F02532AB}" destId="{116BAE3F-DE3E-4517-A967-2E21C3EF27B8}" srcOrd="1" destOrd="0" presId="urn:microsoft.com/office/officeart/2005/8/layout/process1"/>
    <dgm:cxn modelId="{3129B43E-4BB2-4390-8BBA-3034DB11F3FF}" srcId="{4E1BA5F7-D528-4351-A1E5-2E49975F7E06}" destId="{CE162DC7-71DA-474F-9BD5-5C071B664479}" srcOrd="1" destOrd="0" parTransId="{A5AB61B9-A758-42C0-A3BA-8C5AF3199958}" sibTransId="{EB4AB7A0-BE3F-4AF1-A2AC-FF930CED86B1}"/>
    <dgm:cxn modelId="{D8CCE345-3697-42A4-87B9-6A7CBD6BC431}" type="presOf" srcId="{4E1BA5F7-D528-4351-A1E5-2E49975F7E06}" destId="{FE9403B3-044D-4CB8-8AD6-FB25FE0EA822}" srcOrd="0" destOrd="0" presId="urn:microsoft.com/office/officeart/2005/8/layout/process1"/>
    <dgm:cxn modelId="{647FE748-5891-4DAF-97FD-9008A90B26B2}" srcId="{4E1BA5F7-D528-4351-A1E5-2E49975F7E06}" destId="{6493E8E2-A68F-4DC1-A868-7FFF52EC9EBE}" srcOrd="2" destOrd="0" parTransId="{163DF167-B587-4FF3-990D-1C2988731F44}" sibTransId="{64FD836D-CB7B-46EF-96DD-E8BAE3CE9336}"/>
    <dgm:cxn modelId="{B93DDA72-74C1-4AF5-9599-978BACE446DE}" type="presOf" srcId="{EE5ECC43-8C9A-4643-8D17-2775F02532AB}" destId="{E15B5B56-3330-4571-89E7-1FD2AE0E2B4E}" srcOrd="0" destOrd="0" presId="urn:microsoft.com/office/officeart/2005/8/layout/process1"/>
    <dgm:cxn modelId="{02917F94-FF02-4361-8234-39915AE5645F}" type="presOf" srcId="{6493E8E2-A68F-4DC1-A868-7FFF52EC9EBE}" destId="{91E27FE1-57CA-4243-864B-73DD1555A361}" srcOrd="0" destOrd="0" presId="urn:microsoft.com/office/officeart/2005/8/layout/process1"/>
    <dgm:cxn modelId="{021D72D7-66B8-49C7-A450-5D477794BBA3}" type="presOf" srcId="{EB4AB7A0-BE3F-4AF1-A2AC-FF930CED86B1}" destId="{C5144575-FBEB-459F-8918-C397FB7A2273}" srcOrd="1" destOrd="0" presId="urn:microsoft.com/office/officeart/2005/8/layout/process1"/>
    <dgm:cxn modelId="{469AB2E8-D457-44D5-8FB7-0710F3BB9765}" srcId="{4E1BA5F7-D528-4351-A1E5-2E49975F7E06}" destId="{053DE01F-8589-406D-8FC8-69C58A03C291}" srcOrd="0" destOrd="0" parTransId="{BFD49F15-64D7-4949-87AF-6CD199D2BA6C}" sibTransId="{EE5ECC43-8C9A-4643-8D17-2775F02532AB}"/>
    <dgm:cxn modelId="{0281C5EF-216D-43F2-A6BD-2AD42ECB5C7D}" type="presOf" srcId="{CE162DC7-71DA-474F-9BD5-5C071B664479}" destId="{3733EA2E-9068-4D8B-8DF9-5BC458125CF1}" srcOrd="0" destOrd="0" presId="urn:microsoft.com/office/officeart/2005/8/layout/process1"/>
    <dgm:cxn modelId="{A85384F7-BAA7-4F0D-B53C-C009A8AD0D1A}" type="presOf" srcId="{053DE01F-8589-406D-8FC8-69C58A03C291}" destId="{228609BC-9453-4484-B696-3CF6D1E63C03}" srcOrd="0" destOrd="0" presId="urn:microsoft.com/office/officeart/2005/8/layout/process1"/>
    <dgm:cxn modelId="{44DB89FF-16CB-4B9A-A3E5-AD80650A61A0}" type="presOf" srcId="{EB4AB7A0-BE3F-4AF1-A2AC-FF930CED86B1}" destId="{65E51AC9-0481-4674-8438-FD2E402B7A3D}" srcOrd="0" destOrd="0" presId="urn:microsoft.com/office/officeart/2005/8/layout/process1"/>
    <dgm:cxn modelId="{883830C6-6943-4692-939E-61E4755F0193}" type="presParOf" srcId="{FE9403B3-044D-4CB8-8AD6-FB25FE0EA822}" destId="{228609BC-9453-4484-B696-3CF6D1E63C03}" srcOrd="0" destOrd="0" presId="urn:microsoft.com/office/officeart/2005/8/layout/process1"/>
    <dgm:cxn modelId="{CC3D2DA4-381C-485A-8FAF-757B06A3C940}" type="presParOf" srcId="{FE9403B3-044D-4CB8-8AD6-FB25FE0EA822}" destId="{E15B5B56-3330-4571-89E7-1FD2AE0E2B4E}" srcOrd="1" destOrd="0" presId="urn:microsoft.com/office/officeart/2005/8/layout/process1"/>
    <dgm:cxn modelId="{C943F86E-05D6-4C70-8600-BF5B648F7B3F}" type="presParOf" srcId="{E15B5B56-3330-4571-89E7-1FD2AE0E2B4E}" destId="{116BAE3F-DE3E-4517-A967-2E21C3EF27B8}" srcOrd="0" destOrd="0" presId="urn:microsoft.com/office/officeart/2005/8/layout/process1"/>
    <dgm:cxn modelId="{85A51F93-5064-4AD7-AC5A-B5566D79CE91}" type="presParOf" srcId="{FE9403B3-044D-4CB8-8AD6-FB25FE0EA822}" destId="{3733EA2E-9068-4D8B-8DF9-5BC458125CF1}" srcOrd="2" destOrd="0" presId="urn:microsoft.com/office/officeart/2005/8/layout/process1"/>
    <dgm:cxn modelId="{50748541-D9DD-4EBC-9DC4-27EA70933B34}" type="presParOf" srcId="{FE9403B3-044D-4CB8-8AD6-FB25FE0EA822}" destId="{65E51AC9-0481-4674-8438-FD2E402B7A3D}" srcOrd="3" destOrd="0" presId="urn:microsoft.com/office/officeart/2005/8/layout/process1"/>
    <dgm:cxn modelId="{F1FDD065-E7CA-4017-9A6F-2A158C3FDA5F}" type="presParOf" srcId="{65E51AC9-0481-4674-8438-FD2E402B7A3D}" destId="{C5144575-FBEB-459F-8918-C397FB7A2273}" srcOrd="0" destOrd="0" presId="urn:microsoft.com/office/officeart/2005/8/layout/process1"/>
    <dgm:cxn modelId="{8F6E1057-52BE-41F6-B750-9AC7901FCB0C}" type="presParOf" srcId="{FE9403B3-044D-4CB8-8AD6-FB25FE0EA822}" destId="{91E27FE1-57CA-4243-864B-73DD1555A361}" srcOrd="4" destOrd="0" presId="urn:microsoft.com/office/officeart/2005/8/layout/process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462052C0-9B31-4F64-B84E-DBAD59205458}" type="doc">
      <dgm:prSet loTypeId="urn:microsoft.com/office/officeart/2008/layout/AlternatingHexagons" loCatId="list" qsTypeId="urn:microsoft.com/office/officeart/2005/8/quickstyle/simple2" qsCatId="simple" csTypeId="urn:microsoft.com/office/officeart/2005/8/colors/colorful3" csCatId="colorful" phldr="1"/>
      <dgm:spPr/>
      <dgm:t>
        <a:bodyPr/>
        <a:lstStyle/>
        <a:p>
          <a:endParaRPr lang="es-CO"/>
        </a:p>
      </dgm:t>
    </dgm:pt>
    <dgm:pt modelId="{E88BD9A8-358F-46D8-8AE3-9A659F20637A}">
      <dgm:prSet phldrT="[Texto]" custT="1"/>
      <dgm:spPr/>
      <dgm:t>
        <a:bodyPr/>
        <a:lstStyle/>
        <a:p>
          <a:r>
            <a:rPr lang="es-MX" sz="3600" dirty="0">
              <a:latin typeface="Times New Roman" panose="02020603050405020304" pitchFamily="18" charset="0"/>
              <a:cs typeface="Times New Roman" panose="02020603050405020304" pitchFamily="18" charset="0"/>
            </a:rPr>
            <a:t>Diseño</a:t>
          </a:r>
          <a:endParaRPr lang="es-CO" sz="3600" dirty="0">
            <a:latin typeface="Times New Roman" panose="02020603050405020304" pitchFamily="18" charset="0"/>
            <a:cs typeface="Times New Roman" panose="02020603050405020304" pitchFamily="18" charset="0"/>
          </a:endParaRPr>
        </a:p>
      </dgm:t>
    </dgm:pt>
    <dgm:pt modelId="{FF0CF2EA-2F9B-4FDB-BEE2-AC1DFA0DD243}" type="parTrans" cxnId="{A6FFF9E3-8132-49F8-855C-DACE57C8CEBD}">
      <dgm:prSet/>
      <dgm:spPr/>
      <dgm:t>
        <a:bodyPr/>
        <a:lstStyle/>
        <a:p>
          <a:endParaRPr lang="es-CO"/>
        </a:p>
      </dgm:t>
    </dgm:pt>
    <dgm:pt modelId="{730DC077-4913-428A-A1CF-BCBA183028A4}" type="sibTrans" cxnId="{A6FFF9E3-8132-49F8-855C-DACE57C8CEBD}">
      <dgm:prSet/>
      <dgm:spPr/>
      <dgm:t>
        <a:bodyPr/>
        <a:lstStyle/>
        <a:p>
          <a:r>
            <a:rPr lang="es-MX" dirty="0">
              <a:latin typeface="Times New Roman" panose="02020603050405020304" pitchFamily="18" charset="0"/>
              <a:cs typeface="Times New Roman" panose="02020603050405020304" pitchFamily="18" charset="0"/>
            </a:rPr>
            <a:t>Enfoque</a:t>
          </a:r>
          <a:endParaRPr lang="es-CO" dirty="0">
            <a:latin typeface="Times New Roman" panose="02020603050405020304" pitchFamily="18" charset="0"/>
            <a:cs typeface="Times New Roman" panose="02020603050405020304" pitchFamily="18" charset="0"/>
          </a:endParaRPr>
        </a:p>
      </dgm:t>
    </dgm:pt>
    <dgm:pt modelId="{60223CF8-964A-4564-B90F-98964B11E442}">
      <dgm:prSet phldrT="[Texto]" custT="1"/>
      <dgm:spPr/>
      <dgm:t>
        <a:bodyPr/>
        <a:lstStyle/>
        <a:p>
          <a:r>
            <a:rPr lang="es-MX" sz="3600" dirty="0">
              <a:latin typeface="Times New Roman" panose="02020603050405020304" pitchFamily="18" charset="0"/>
              <a:cs typeface="Times New Roman" panose="02020603050405020304" pitchFamily="18" charset="0"/>
            </a:rPr>
            <a:t>Población</a:t>
          </a:r>
          <a:endParaRPr lang="es-CO" sz="3600" dirty="0">
            <a:latin typeface="Times New Roman" panose="02020603050405020304" pitchFamily="18" charset="0"/>
            <a:cs typeface="Times New Roman" panose="02020603050405020304" pitchFamily="18" charset="0"/>
          </a:endParaRPr>
        </a:p>
      </dgm:t>
    </dgm:pt>
    <dgm:pt modelId="{045B6518-6083-4745-A292-98A4FE834EB1}" type="parTrans" cxnId="{827B1EFE-7938-4B05-8EE3-B2A8BC3EBB85}">
      <dgm:prSet/>
      <dgm:spPr/>
      <dgm:t>
        <a:bodyPr/>
        <a:lstStyle/>
        <a:p>
          <a:endParaRPr lang="es-CO"/>
        </a:p>
      </dgm:t>
    </dgm:pt>
    <dgm:pt modelId="{495A6D26-D952-4600-96C2-126C00CD30A7}" type="sibTrans" cxnId="{827B1EFE-7938-4B05-8EE3-B2A8BC3EBB85}">
      <dgm:prSet/>
      <dgm:spPr/>
      <dgm:t>
        <a:bodyPr/>
        <a:lstStyle/>
        <a:p>
          <a:r>
            <a:rPr lang="es-MX" dirty="0">
              <a:latin typeface="Times New Roman" panose="02020603050405020304" pitchFamily="18" charset="0"/>
              <a:cs typeface="Times New Roman" panose="02020603050405020304" pitchFamily="18" charset="0"/>
            </a:rPr>
            <a:t>Muestra</a:t>
          </a:r>
          <a:endParaRPr lang="es-CO" dirty="0">
            <a:latin typeface="Times New Roman" panose="02020603050405020304" pitchFamily="18" charset="0"/>
            <a:cs typeface="Times New Roman" panose="02020603050405020304" pitchFamily="18" charset="0"/>
          </a:endParaRPr>
        </a:p>
      </dgm:t>
    </dgm:pt>
    <dgm:pt modelId="{761F4E34-66B8-4A41-BB59-865CC3780EC6}" type="pres">
      <dgm:prSet presAssocID="{462052C0-9B31-4F64-B84E-DBAD59205458}" presName="Name0" presStyleCnt="0">
        <dgm:presLayoutVars>
          <dgm:chMax/>
          <dgm:chPref/>
          <dgm:dir/>
          <dgm:animLvl val="lvl"/>
        </dgm:presLayoutVars>
      </dgm:prSet>
      <dgm:spPr/>
    </dgm:pt>
    <dgm:pt modelId="{0E17A03F-D599-4EC8-BF56-6161E12DA8E3}" type="pres">
      <dgm:prSet presAssocID="{E88BD9A8-358F-46D8-8AE3-9A659F20637A}" presName="composite" presStyleCnt="0"/>
      <dgm:spPr/>
    </dgm:pt>
    <dgm:pt modelId="{01F27959-9028-4AEF-BCFA-B532B5CE6AFF}" type="pres">
      <dgm:prSet presAssocID="{E88BD9A8-358F-46D8-8AE3-9A659F20637A}" presName="Parent1" presStyleLbl="node1" presStyleIdx="0" presStyleCnt="4" custScaleX="133604" custLinFactNeighborX="10541" custLinFactNeighborY="9710">
        <dgm:presLayoutVars>
          <dgm:chMax val="1"/>
          <dgm:chPref val="1"/>
          <dgm:bulletEnabled val="1"/>
        </dgm:presLayoutVars>
      </dgm:prSet>
      <dgm:spPr/>
    </dgm:pt>
    <dgm:pt modelId="{20C5E712-A24A-48B1-8D98-85ADAACFACF4}" type="pres">
      <dgm:prSet presAssocID="{E88BD9A8-358F-46D8-8AE3-9A659F20637A}" presName="Childtext1" presStyleLbl="revTx" presStyleIdx="0" presStyleCnt="2" custLinFactNeighborX="-76688" custLinFactNeighborY="8155">
        <dgm:presLayoutVars>
          <dgm:chMax val="0"/>
          <dgm:chPref val="0"/>
          <dgm:bulletEnabled val="1"/>
        </dgm:presLayoutVars>
      </dgm:prSet>
      <dgm:spPr/>
    </dgm:pt>
    <dgm:pt modelId="{CFC7D086-9F0C-4BEF-9129-529957D1F74A}" type="pres">
      <dgm:prSet presAssocID="{E88BD9A8-358F-46D8-8AE3-9A659F20637A}" presName="BalanceSpacing" presStyleCnt="0"/>
      <dgm:spPr/>
    </dgm:pt>
    <dgm:pt modelId="{D317A303-23E6-4360-9F5D-D6C1E05BC5BD}" type="pres">
      <dgm:prSet presAssocID="{E88BD9A8-358F-46D8-8AE3-9A659F20637A}" presName="BalanceSpacing1" presStyleCnt="0"/>
      <dgm:spPr/>
    </dgm:pt>
    <dgm:pt modelId="{92D6BE46-D256-4B6C-934F-61CBFE3CF8AA}" type="pres">
      <dgm:prSet presAssocID="{730DC077-4913-428A-A1CF-BCBA183028A4}" presName="Accent1Text" presStyleLbl="node1" presStyleIdx="1" presStyleCnt="4" custScaleX="132799" custLinFactNeighborX="-16121" custLinFactNeighborY="9154"/>
      <dgm:spPr/>
    </dgm:pt>
    <dgm:pt modelId="{FB887137-03D5-4315-9C1B-E1ABDBDF7D37}" type="pres">
      <dgm:prSet presAssocID="{730DC077-4913-428A-A1CF-BCBA183028A4}" presName="spaceBetweenRectangles" presStyleCnt="0"/>
      <dgm:spPr/>
    </dgm:pt>
    <dgm:pt modelId="{6460AE44-E2BD-483E-A4B9-5E90EF8F2CE0}" type="pres">
      <dgm:prSet presAssocID="{60223CF8-964A-4564-B90F-98964B11E442}" presName="composite" presStyleCnt="0"/>
      <dgm:spPr/>
    </dgm:pt>
    <dgm:pt modelId="{C5696F6C-94A4-45B5-B3A7-7476CB6F12A5}" type="pres">
      <dgm:prSet presAssocID="{60223CF8-964A-4564-B90F-98964B11E442}" presName="Parent1" presStyleLbl="node1" presStyleIdx="2" presStyleCnt="4" custScaleX="128775" custLinFactNeighborX="-3100" custLinFactNeighborY="1618">
        <dgm:presLayoutVars>
          <dgm:chMax val="1"/>
          <dgm:chPref val="1"/>
          <dgm:bulletEnabled val="1"/>
        </dgm:presLayoutVars>
      </dgm:prSet>
      <dgm:spPr/>
    </dgm:pt>
    <dgm:pt modelId="{5563D124-43F4-4C75-BCA6-A5A8593F1880}" type="pres">
      <dgm:prSet presAssocID="{60223CF8-964A-4564-B90F-98964B11E442}" presName="Childtext1" presStyleLbl="revTx" presStyleIdx="1" presStyleCnt="2">
        <dgm:presLayoutVars>
          <dgm:chMax val="0"/>
          <dgm:chPref val="0"/>
          <dgm:bulletEnabled val="1"/>
        </dgm:presLayoutVars>
      </dgm:prSet>
      <dgm:spPr/>
    </dgm:pt>
    <dgm:pt modelId="{ECED1BE4-FC38-4083-8177-BC4185BFE1B9}" type="pres">
      <dgm:prSet presAssocID="{60223CF8-964A-4564-B90F-98964B11E442}" presName="BalanceSpacing" presStyleCnt="0"/>
      <dgm:spPr/>
    </dgm:pt>
    <dgm:pt modelId="{D5475FDC-82E9-4E62-BA1F-607ED8BBF0F6}" type="pres">
      <dgm:prSet presAssocID="{60223CF8-964A-4564-B90F-98964B11E442}" presName="BalanceSpacing1" presStyleCnt="0"/>
      <dgm:spPr/>
    </dgm:pt>
    <dgm:pt modelId="{C774FB98-182F-4BE4-96A8-88ABBB73600A}" type="pres">
      <dgm:prSet presAssocID="{495A6D26-D952-4600-96C2-126C00CD30A7}" presName="Accent1Text" presStyleLbl="node1" presStyleIdx="3" presStyleCnt="4" custScaleX="126467" custLinFactNeighborX="19221" custLinFactNeighborY="1618"/>
      <dgm:spPr/>
    </dgm:pt>
  </dgm:ptLst>
  <dgm:cxnLst>
    <dgm:cxn modelId="{7167F106-2DA1-4596-9539-43255F81E2A7}" type="presOf" srcId="{495A6D26-D952-4600-96C2-126C00CD30A7}" destId="{C774FB98-182F-4BE4-96A8-88ABBB73600A}" srcOrd="0" destOrd="0" presId="urn:microsoft.com/office/officeart/2008/layout/AlternatingHexagons"/>
    <dgm:cxn modelId="{0018A128-863C-480D-9304-9D8028F20031}" type="presOf" srcId="{60223CF8-964A-4564-B90F-98964B11E442}" destId="{C5696F6C-94A4-45B5-B3A7-7476CB6F12A5}" srcOrd="0" destOrd="0" presId="urn:microsoft.com/office/officeart/2008/layout/AlternatingHexagons"/>
    <dgm:cxn modelId="{81F1496F-FA76-4A26-A49D-EA3C9E59FEF4}" type="presOf" srcId="{462052C0-9B31-4F64-B84E-DBAD59205458}" destId="{761F4E34-66B8-4A41-BB59-865CC3780EC6}" srcOrd="0" destOrd="0" presId="urn:microsoft.com/office/officeart/2008/layout/AlternatingHexagons"/>
    <dgm:cxn modelId="{69455AD6-5913-431C-B1D8-634D0CDE762E}" type="presOf" srcId="{730DC077-4913-428A-A1CF-BCBA183028A4}" destId="{92D6BE46-D256-4B6C-934F-61CBFE3CF8AA}" srcOrd="0" destOrd="0" presId="urn:microsoft.com/office/officeart/2008/layout/AlternatingHexagons"/>
    <dgm:cxn modelId="{A6FFF9E3-8132-49F8-855C-DACE57C8CEBD}" srcId="{462052C0-9B31-4F64-B84E-DBAD59205458}" destId="{E88BD9A8-358F-46D8-8AE3-9A659F20637A}" srcOrd="0" destOrd="0" parTransId="{FF0CF2EA-2F9B-4FDB-BEE2-AC1DFA0DD243}" sibTransId="{730DC077-4913-428A-A1CF-BCBA183028A4}"/>
    <dgm:cxn modelId="{1E3DAAEC-6CE6-434B-AFFD-E7DC87245B01}" type="presOf" srcId="{E88BD9A8-358F-46D8-8AE3-9A659F20637A}" destId="{01F27959-9028-4AEF-BCFA-B532B5CE6AFF}" srcOrd="0" destOrd="0" presId="urn:microsoft.com/office/officeart/2008/layout/AlternatingHexagons"/>
    <dgm:cxn modelId="{827B1EFE-7938-4B05-8EE3-B2A8BC3EBB85}" srcId="{462052C0-9B31-4F64-B84E-DBAD59205458}" destId="{60223CF8-964A-4564-B90F-98964B11E442}" srcOrd="1" destOrd="0" parTransId="{045B6518-6083-4745-A292-98A4FE834EB1}" sibTransId="{495A6D26-D952-4600-96C2-126C00CD30A7}"/>
    <dgm:cxn modelId="{805EE372-C944-459C-997D-AB1FE2C67EA6}" type="presParOf" srcId="{761F4E34-66B8-4A41-BB59-865CC3780EC6}" destId="{0E17A03F-D599-4EC8-BF56-6161E12DA8E3}" srcOrd="0" destOrd="0" presId="urn:microsoft.com/office/officeart/2008/layout/AlternatingHexagons"/>
    <dgm:cxn modelId="{7B654307-7204-440D-892F-239BD64FA5CA}" type="presParOf" srcId="{0E17A03F-D599-4EC8-BF56-6161E12DA8E3}" destId="{01F27959-9028-4AEF-BCFA-B532B5CE6AFF}" srcOrd="0" destOrd="0" presId="urn:microsoft.com/office/officeart/2008/layout/AlternatingHexagons"/>
    <dgm:cxn modelId="{397F9AAA-5134-4BC2-B253-E7750DA5BF88}" type="presParOf" srcId="{0E17A03F-D599-4EC8-BF56-6161E12DA8E3}" destId="{20C5E712-A24A-48B1-8D98-85ADAACFACF4}" srcOrd="1" destOrd="0" presId="urn:microsoft.com/office/officeart/2008/layout/AlternatingHexagons"/>
    <dgm:cxn modelId="{3608AAA8-D8D4-4BD7-A150-1F0CFCC4CB66}" type="presParOf" srcId="{0E17A03F-D599-4EC8-BF56-6161E12DA8E3}" destId="{CFC7D086-9F0C-4BEF-9129-529957D1F74A}" srcOrd="2" destOrd="0" presId="urn:microsoft.com/office/officeart/2008/layout/AlternatingHexagons"/>
    <dgm:cxn modelId="{99E9BE22-D799-43F9-B748-B2AC3039973D}" type="presParOf" srcId="{0E17A03F-D599-4EC8-BF56-6161E12DA8E3}" destId="{D317A303-23E6-4360-9F5D-D6C1E05BC5BD}" srcOrd="3" destOrd="0" presId="urn:microsoft.com/office/officeart/2008/layout/AlternatingHexagons"/>
    <dgm:cxn modelId="{807C13E0-AB89-4500-8E56-76F789B5C9C7}" type="presParOf" srcId="{0E17A03F-D599-4EC8-BF56-6161E12DA8E3}" destId="{92D6BE46-D256-4B6C-934F-61CBFE3CF8AA}" srcOrd="4" destOrd="0" presId="urn:microsoft.com/office/officeart/2008/layout/AlternatingHexagons"/>
    <dgm:cxn modelId="{4C07ACC2-0A28-4DEB-8A8D-18397297FC69}" type="presParOf" srcId="{761F4E34-66B8-4A41-BB59-865CC3780EC6}" destId="{FB887137-03D5-4315-9C1B-E1ABDBDF7D37}" srcOrd="1" destOrd="0" presId="urn:microsoft.com/office/officeart/2008/layout/AlternatingHexagons"/>
    <dgm:cxn modelId="{38D0A282-58B2-49E1-9505-268E7E47E628}" type="presParOf" srcId="{761F4E34-66B8-4A41-BB59-865CC3780EC6}" destId="{6460AE44-E2BD-483E-A4B9-5E90EF8F2CE0}" srcOrd="2" destOrd="0" presId="urn:microsoft.com/office/officeart/2008/layout/AlternatingHexagons"/>
    <dgm:cxn modelId="{D2E40443-DBA8-45AD-BFE1-A8789C07A669}" type="presParOf" srcId="{6460AE44-E2BD-483E-A4B9-5E90EF8F2CE0}" destId="{C5696F6C-94A4-45B5-B3A7-7476CB6F12A5}" srcOrd="0" destOrd="0" presId="urn:microsoft.com/office/officeart/2008/layout/AlternatingHexagons"/>
    <dgm:cxn modelId="{45884C2A-7BFC-40F3-99EA-3F3410F19F0F}" type="presParOf" srcId="{6460AE44-E2BD-483E-A4B9-5E90EF8F2CE0}" destId="{5563D124-43F4-4C75-BCA6-A5A8593F1880}" srcOrd="1" destOrd="0" presId="urn:microsoft.com/office/officeart/2008/layout/AlternatingHexagons"/>
    <dgm:cxn modelId="{213B9518-5130-4B59-91E5-D3BC9A3FFD91}" type="presParOf" srcId="{6460AE44-E2BD-483E-A4B9-5E90EF8F2CE0}" destId="{ECED1BE4-FC38-4083-8177-BC4185BFE1B9}" srcOrd="2" destOrd="0" presId="urn:microsoft.com/office/officeart/2008/layout/AlternatingHexagons"/>
    <dgm:cxn modelId="{4A40B600-0633-468D-B390-D485701E7BA7}" type="presParOf" srcId="{6460AE44-E2BD-483E-A4B9-5E90EF8F2CE0}" destId="{D5475FDC-82E9-4E62-BA1F-607ED8BBF0F6}" srcOrd="3" destOrd="0" presId="urn:microsoft.com/office/officeart/2008/layout/AlternatingHexagons"/>
    <dgm:cxn modelId="{43F5D55B-9DF9-4B95-B3C4-177808B09539}" type="presParOf" srcId="{6460AE44-E2BD-483E-A4B9-5E90EF8F2CE0}" destId="{C774FB98-182F-4BE4-96A8-88ABBB73600A}" srcOrd="4" destOrd="0" presId="urn:microsoft.com/office/officeart/2008/layout/AlternatingHexagon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B895E904-B455-4157-A03F-47BD3688F86E}" type="doc">
      <dgm:prSet loTypeId="urn:microsoft.com/office/officeart/2005/8/layout/hProcess7" loCatId="list" qsTypeId="urn:microsoft.com/office/officeart/2005/8/quickstyle/simple3" qsCatId="simple" csTypeId="urn:microsoft.com/office/officeart/2005/8/colors/colorful4" csCatId="colorful" phldr="1"/>
      <dgm:spPr/>
      <dgm:t>
        <a:bodyPr/>
        <a:lstStyle/>
        <a:p>
          <a:endParaRPr lang="es-CO"/>
        </a:p>
      </dgm:t>
    </dgm:pt>
    <dgm:pt modelId="{82E842D2-4A55-46DA-B68C-90C62D2E7FFF}">
      <dgm:prSet phldrT="[Texto]" custT="1"/>
      <dgm:spPr/>
      <dgm:t>
        <a:bodyPr/>
        <a:lstStyle/>
        <a:p>
          <a:endParaRPr lang="es-CO" sz="3200" b="0" dirty="0"/>
        </a:p>
      </dgm:t>
    </dgm:pt>
    <dgm:pt modelId="{08044879-0B60-48FA-A65A-E96E274B8B5B}" type="parTrans" cxnId="{C5D4AE00-DE97-4420-B54A-7B4E2B2D71EF}">
      <dgm:prSet/>
      <dgm:spPr/>
      <dgm:t>
        <a:bodyPr/>
        <a:lstStyle/>
        <a:p>
          <a:endParaRPr lang="es-CO" sz="3200" b="0"/>
        </a:p>
      </dgm:t>
    </dgm:pt>
    <dgm:pt modelId="{3965D212-7E15-4BDC-A99E-C5B11AB56E74}" type="sibTrans" cxnId="{C5D4AE00-DE97-4420-B54A-7B4E2B2D71EF}">
      <dgm:prSet/>
      <dgm:spPr/>
      <dgm:t>
        <a:bodyPr/>
        <a:lstStyle/>
        <a:p>
          <a:endParaRPr lang="es-CO" sz="3200" b="0"/>
        </a:p>
      </dgm:t>
    </dgm:pt>
    <dgm:pt modelId="{31E509C7-7D3B-4A72-AC72-A9E2F58FC7BE}">
      <dgm:prSet phldrT="[Texto]" custT="1"/>
      <dgm:spPr/>
      <dgm:t>
        <a:bodyPr/>
        <a:lstStyle/>
        <a:p>
          <a:r>
            <a:rPr lang="es-CO" sz="3200" b="0" dirty="0">
              <a:effectLst/>
              <a:latin typeface="Times New Roman" panose="02020603050405020304" pitchFamily="18" charset="0"/>
              <a:ea typeface="Calibri" panose="020F0502020204030204" pitchFamily="34" charset="0"/>
            </a:rPr>
            <a:t>Identificar el </a:t>
          </a:r>
          <a:r>
            <a:rPr lang="es-ES" sz="3200" b="0" dirty="0">
              <a:effectLst/>
              <a:latin typeface="Times New Roman" panose="02020603050405020304" pitchFamily="18" charset="0"/>
              <a:ea typeface="Calibri" panose="020F0502020204030204" pitchFamily="34" charset="0"/>
            </a:rPr>
            <a:t>Nivel de </a:t>
          </a:r>
          <a:r>
            <a:rPr lang="es-CO" sz="3200" b="0" dirty="0">
              <a:effectLst/>
              <a:latin typeface="Times New Roman" panose="02020603050405020304" pitchFamily="18" charset="0"/>
              <a:ea typeface="Calibri" panose="020F0502020204030204" pitchFamily="34" charset="0"/>
            </a:rPr>
            <a:t>Conocimiento Sobre Prevención de Riesgos Laborales de los Trabajadores del Área de la Construcción.</a:t>
          </a:r>
          <a:endParaRPr lang="es-CO" sz="3200" b="0" dirty="0"/>
        </a:p>
      </dgm:t>
    </dgm:pt>
    <dgm:pt modelId="{3A3CC321-FF76-4CB5-B29E-60246D08525A}" type="parTrans" cxnId="{AB6AAFF1-E3FE-43A1-9A9A-64818572F810}">
      <dgm:prSet/>
      <dgm:spPr/>
      <dgm:t>
        <a:bodyPr/>
        <a:lstStyle/>
        <a:p>
          <a:endParaRPr lang="es-CO" sz="3200" b="0"/>
        </a:p>
      </dgm:t>
    </dgm:pt>
    <dgm:pt modelId="{98065735-B48A-4D5D-A64E-69D456FBA85D}" type="sibTrans" cxnId="{AB6AAFF1-E3FE-43A1-9A9A-64818572F810}">
      <dgm:prSet/>
      <dgm:spPr/>
      <dgm:t>
        <a:bodyPr/>
        <a:lstStyle/>
        <a:p>
          <a:endParaRPr lang="es-CO" sz="3200" b="0"/>
        </a:p>
      </dgm:t>
    </dgm:pt>
    <dgm:pt modelId="{5D2776E1-A7DD-438A-BBDB-4161E3508E41}">
      <dgm:prSet phldrT="[Texto]" custT="1"/>
      <dgm:spPr/>
      <dgm:t>
        <a:bodyPr/>
        <a:lstStyle/>
        <a:p>
          <a:endParaRPr lang="es-CO" sz="3200" b="0" dirty="0"/>
        </a:p>
      </dgm:t>
    </dgm:pt>
    <dgm:pt modelId="{298206AA-425D-42DF-A4F2-7127104C2727}" type="parTrans" cxnId="{9E8911EC-9EC3-44C6-BCF0-A8E00DABAA45}">
      <dgm:prSet/>
      <dgm:spPr/>
      <dgm:t>
        <a:bodyPr/>
        <a:lstStyle/>
        <a:p>
          <a:endParaRPr lang="es-CO" sz="3200" b="0"/>
        </a:p>
      </dgm:t>
    </dgm:pt>
    <dgm:pt modelId="{98BA2F1E-CC1A-49B9-A333-3DB2225A88D2}" type="sibTrans" cxnId="{9E8911EC-9EC3-44C6-BCF0-A8E00DABAA45}">
      <dgm:prSet/>
      <dgm:spPr/>
      <dgm:t>
        <a:bodyPr/>
        <a:lstStyle/>
        <a:p>
          <a:endParaRPr lang="es-CO" sz="3200" b="0"/>
        </a:p>
      </dgm:t>
    </dgm:pt>
    <dgm:pt modelId="{0AF709DB-5008-49FD-92BA-F6DF645A75BF}">
      <dgm:prSet phldrT="[Texto]" custT="1"/>
      <dgm:spPr/>
      <dgm:t>
        <a:bodyPr/>
        <a:lstStyle/>
        <a:p>
          <a:r>
            <a:rPr lang="es-CO" sz="3200" b="0" dirty="0">
              <a:effectLst/>
              <a:latin typeface="Times New Roman" panose="02020603050405020304" pitchFamily="18" charset="0"/>
              <a:ea typeface="Times New Roman" panose="02020603050405020304" pitchFamily="18" charset="0"/>
            </a:rPr>
            <a:t>D</a:t>
          </a:r>
          <a:r>
            <a:rPr lang="es-CO" sz="3200" b="0" dirty="0">
              <a:effectLst/>
              <a:latin typeface="Times New Roman" panose="02020603050405020304" pitchFamily="18" charset="0"/>
              <a:ea typeface="Calibri" panose="020F0502020204030204" pitchFamily="34" charset="0"/>
            </a:rPr>
            <a:t>eterminar el Nivel de Cumplimiento de las Normativas de Seguridad y Salud en el Trabajo de las Empresas de Construcción del Municipio de Aguachica.</a:t>
          </a:r>
          <a:endParaRPr lang="es-CO" sz="3200" b="0" dirty="0"/>
        </a:p>
      </dgm:t>
    </dgm:pt>
    <dgm:pt modelId="{FCDEAD12-602D-462B-A6F5-9659EF14210C}" type="parTrans" cxnId="{62E4C3BD-0C49-47A3-9BB9-E11548C6A3D8}">
      <dgm:prSet/>
      <dgm:spPr/>
      <dgm:t>
        <a:bodyPr/>
        <a:lstStyle/>
        <a:p>
          <a:endParaRPr lang="es-CO" sz="3200" b="0"/>
        </a:p>
      </dgm:t>
    </dgm:pt>
    <dgm:pt modelId="{92BD9F10-0CAB-4A2B-BCD6-A6DB3B20D2B2}" type="sibTrans" cxnId="{62E4C3BD-0C49-47A3-9BB9-E11548C6A3D8}">
      <dgm:prSet/>
      <dgm:spPr/>
      <dgm:t>
        <a:bodyPr/>
        <a:lstStyle/>
        <a:p>
          <a:endParaRPr lang="es-CO" sz="3200" b="0"/>
        </a:p>
      </dgm:t>
    </dgm:pt>
    <dgm:pt modelId="{FDFCD6F4-BA4E-4FE7-8153-1BE9DDEC0CC0}">
      <dgm:prSet phldrT="[Texto]" custT="1"/>
      <dgm:spPr/>
      <dgm:t>
        <a:bodyPr/>
        <a:lstStyle/>
        <a:p>
          <a:endParaRPr lang="es-CO" sz="3200" b="0" dirty="0"/>
        </a:p>
      </dgm:t>
    </dgm:pt>
    <dgm:pt modelId="{79D768D4-B34E-464E-A8D7-853675B8E6EC}" type="parTrans" cxnId="{47C50B92-90F9-4D7E-A27A-D6F4871B03D5}">
      <dgm:prSet/>
      <dgm:spPr/>
      <dgm:t>
        <a:bodyPr/>
        <a:lstStyle/>
        <a:p>
          <a:endParaRPr lang="es-CO" sz="3200" b="0"/>
        </a:p>
      </dgm:t>
    </dgm:pt>
    <dgm:pt modelId="{D1386FF6-8DDF-46ED-9C35-5CD0585F57BA}" type="sibTrans" cxnId="{47C50B92-90F9-4D7E-A27A-D6F4871B03D5}">
      <dgm:prSet/>
      <dgm:spPr/>
      <dgm:t>
        <a:bodyPr/>
        <a:lstStyle/>
        <a:p>
          <a:endParaRPr lang="es-CO" sz="3200" b="0"/>
        </a:p>
      </dgm:t>
    </dgm:pt>
    <dgm:pt modelId="{1CD26098-FFB1-469F-B4C1-25AC778E204B}">
      <dgm:prSet phldrT="[Texto]" custT="1"/>
      <dgm:spPr/>
      <dgm:t>
        <a:bodyPr/>
        <a:lstStyle/>
        <a:p>
          <a:r>
            <a:rPr lang="es-CO" sz="3200" b="0" dirty="0">
              <a:effectLst/>
              <a:latin typeface="Times New Roman" panose="02020603050405020304" pitchFamily="18" charset="0"/>
              <a:ea typeface="Times New Roman" panose="02020603050405020304" pitchFamily="18" charset="0"/>
            </a:rPr>
            <a:t>Elaboración de una Guía De Prevención de Riesgos Laborales Para las Empresas De Construcción del Municipio de Aguachica.</a:t>
          </a:r>
          <a:endParaRPr lang="es-CO" sz="3200" b="0" dirty="0"/>
        </a:p>
      </dgm:t>
    </dgm:pt>
    <dgm:pt modelId="{67FC4551-1D00-4F94-81C5-4B1CCA33F703}" type="parTrans" cxnId="{7E96C85A-03A5-428E-BD00-7BF95180CC53}">
      <dgm:prSet/>
      <dgm:spPr/>
      <dgm:t>
        <a:bodyPr/>
        <a:lstStyle/>
        <a:p>
          <a:endParaRPr lang="es-CO" sz="3200" b="0"/>
        </a:p>
      </dgm:t>
    </dgm:pt>
    <dgm:pt modelId="{75EA138D-6574-4504-928E-8D3C1BBADDD6}" type="sibTrans" cxnId="{7E96C85A-03A5-428E-BD00-7BF95180CC53}">
      <dgm:prSet/>
      <dgm:spPr/>
      <dgm:t>
        <a:bodyPr/>
        <a:lstStyle/>
        <a:p>
          <a:endParaRPr lang="es-CO" sz="3200" b="0"/>
        </a:p>
      </dgm:t>
    </dgm:pt>
    <dgm:pt modelId="{C3447F13-72B4-4125-939A-82AB368A9238}" type="pres">
      <dgm:prSet presAssocID="{B895E904-B455-4157-A03F-47BD3688F86E}" presName="Name0" presStyleCnt="0">
        <dgm:presLayoutVars>
          <dgm:dir/>
          <dgm:animLvl val="lvl"/>
          <dgm:resizeHandles val="exact"/>
        </dgm:presLayoutVars>
      </dgm:prSet>
      <dgm:spPr/>
    </dgm:pt>
    <dgm:pt modelId="{6CB7C357-E229-428F-A1A7-FBCE1813AF00}" type="pres">
      <dgm:prSet presAssocID="{82E842D2-4A55-46DA-B68C-90C62D2E7FFF}" presName="compositeNode" presStyleCnt="0">
        <dgm:presLayoutVars>
          <dgm:bulletEnabled val="1"/>
        </dgm:presLayoutVars>
      </dgm:prSet>
      <dgm:spPr/>
    </dgm:pt>
    <dgm:pt modelId="{25B292E4-14C6-436B-8B20-C11FB87F149D}" type="pres">
      <dgm:prSet presAssocID="{82E842D2-4A55-46DA-B68C-90C62D2E7FFF}" presName="bgRect" presStyleLbl="node1" presStyleIdx="0" presStyleCnt="3" custScaleX="267219" custScaleY="147156" custLinFactNeighborX="-1779" custLinFactNeighborY="0"/>
      <dgm:spPr/>
    </dgm:pt>
    <dgm:pt modelId="{2EB84069-2E6F-4D7D-9455-039D0F508D39}" type="pres">
      <dgm:prSet presAssocID="{82E842D2-4A55-46DA-B68C-90C62D2E7FFF}" presName="parentNode" presStyleLbl="node1" presStyleIdx="0" presStyleCnt="3">
        <dgm:presLayoutVars>
          <dgm:chMax val="0"/>
          <dgm:bulletEnabled val="1"/>
        </dgm:presLayoutVars>
      </dgm:prSet>
      <dgm:spPr/>
    </dgm:pt>
    <dgm:pt modelId="{5DB92388-3690-4A83-B857-4B5FFC36555D}" type="pres">
      <dgm:prSet presAssocID="{82E842D2-4A55-46DA-B68C-90C62D2E7FFF}" presName="childNode" presStyleLbl="node1" presStyleIdx="0" presStyleCnt="3">
        <dgm:presLayoutVars>
          <dgm:bulletEnabled val="1"/>
        </dgm:presLayoutVars>
      </dgm:prSet>
      <dgm:spPr/>
    </dgm:pt>
    <dgm:pt modelId="{9A99F5B4-E484-44A9-88F2-7BE916320C9F}" type="pres">
      <dgm:prSet presAssocID="{3965D212-7E15-4BDC-A99E-C5B11AB56E74}" presName="hSp" presStyleCnt="0"/>
      <dgm:spPr/>
    </dgm:pt>
    <dgm:pt modelId="{C0F97F52-3DA6-46FF-9AE5-FED88FB037D8}" type="pres">
      <dgm:prSet presAssocID="{3965D212-7E15-4BDC-A99E-C5B11AB56E74}" presName="vProcSp" presStyleCnt="0"/>
      <dgm:spPr/>
    </dgm:pt>
    <dgm:pt modelId="{45F8AEBE-E125-48D3-9F1D-2F5C321C526E}" type="pres">
      <dgm:prSet presAssocID="{3965D212-7E15-4BDC-A99E-C5B11AB56E74}" presName="vSp1" presStyleCnt="0"/>
      <dgm:spPr/>
    </dgm:pt>
    <dgm:pt modelId="{BE6AC29E-D11D-4451-89EF-CD65F7DFE39C}" type="pres">
      <dgm:prSet presAssocID="{3965D212-7E15-4BDC-A99E-C5B11AB56E74}" presName="simulatedConn" presStyleLbl="solidFgAcc1" presStyleIdx="0" presStyleCnt="2"/>
      <dgm:spPr/>
    </dgm:pt>
    <dgm:pt modelId="{CB02A513-301E-4013-B7DE-D0EF4FED956C}" type="pres">
      <dgm:prSet presAssocID="{3965D212-7E15-4BDC-A99E-C5B11AB56E74}" presName="vSp2" presStyleCnt="0"/>
      <dgm:spPr/>
    </dgm:pt>
    <dgm:pt modelId="{C7CF08A1-9402-4227-A73F-C62572383E93}" type="pres">
      <dgm:prSet presAssocID="{3965D212-7E15-4BDC-A99E-C5B11AB56E74}" presName="sibTrans" presStyleCnt="0"/>
      <dgm:spPr/>
    </dgm:pt>
    <dgm:pt modelId="{654C7C61-135D-4ED1-ACAB-F7AAAB4BA21A}" type="pres">
      <dgm:prSet presAssocID="{5D2776E1-A7DD-438A-BBDB-4161E3508E41}" presName="compositeNode" presStyleCnt="0">
        <dgm:presLayoutVars>
          <dgm:bulletEnabled val="1"/>
        </dgm:presLayoutVars>
      </dgm:prSet>
      <dgm:spPr/>
    </dgm:pt>
    <dgm:pt modelId="{2E9F947B-8D8B-4A87-8FFD-D40FBAD1E6F1}" type="pres">
      <dgm:prSet presAssocID="{5D2776E1-A7DD-438A-BBDB-4161E3508E41}" presName="bgRect" presStyleLbl="node1" presStyleIdx="1" presStyleCnt="3" custScaleX="269621" custScaleY="147156" custLinFactNeighborX="-1055" custLinFactNeighborY="371"/>
      <dgm:spPr/>
    </dgm:pt>
    <dgm:pt modelId="{0389B14D-A2F0-4B4A-B814-EFFAA2BC0BB6}" type="pres">
      <dgm:prSet presAssocID="{5D2776E1-A7DD-438A-BBDB-4161E3508E41}" presName="parentNode" presStyleLbl="node1" presStyleIdx="1" presStyleCnt="3">
        <dgm:presLayoutVars>
          <dgm:chMax val="0"/>
          <dgm:bulletEnabled val="1"/>
        </dgm:presLayoutVars>
      </dgm:prSet>
      <dgm:spPr/>
    </dgm:pt>
    <dgm:pt modelId="{936572D0-BEB2-47FA-96F6-424B49D47C67}" type="pres">
      <dgm:prSet presAssocID="{5D2776E1-A7DD-438A-BBDB-4161E3508E41}" presName="childNode" presStyleLbl="node1" presStyleIdx="1" presStyleCnt="3">
        <dgm:presLayoutVars>
          <dgm:bulletEnabled val="1"/>
        </dgm:presLayoutVars>
      </dgm:prSet>
      <dgm:spPr/>
    </dgm:pt>
    <dgm:pt modelId="{04D194BD-84E0-4CC6-9B4F-4BF22A3196B6}" type="pres">
      <dgm:prSet presAssocID="{98BA2F1E-CC1A-49B9-A333-3DB2225A88D2}" presName="hSp" presStyleCnt="0"/>
      <dgm:spPr/>
    </dgm:pt>
    <dgm:pt modelId="{8E7B02B5-53C4-47C8-9EED-7C2EEC50E888}" type="pres">
      <dgm:prSet presAssocID="{98BA2F1E-CC1A-49B9-A333-3DB2225A88D2}" presName="vProcSp" presStyleCnt="0"/>
      <dgm:spPr/>
    </dgm:pt>
    <dgm:pt modelId="{A33E4C13-CA4E-43E4-8511-5370DCEEF6FC}" type="pres">
      <dgm:prSet presAssocID="{98BA2F1E-CC1A-49B9-A333-3DB2225A88D2}" presName="vSp1" presStyleCnt="0"/>
      <dgm:spPr/>
    </dgm:pt>
    <dgm:pt modelId="{2055A0F6-62DB-4D76-9369-43484E879CDD}" type="pres">
      <dgm:prSet presAssocID="{98BA2F1E-CC1A-49B9-A333-3DB2225A88D2}" presName="simulatedConn" presStyleLbl="solidFgAcc1" presStyleIdx="1" presStyleCnt="2"/>
      <dgm:spPr/>
    </dgm:pt>
    <dgm:pt modelId="{486CF7AE-6C01-442D-9F87-4D41C386E408}" type="pres">
      <dgm:prSet presAssocID="{98BA2F1E-CC1A-49B9-A333-3DB2225A88D2}" presName="vSp2" presStyleCnt="0"/>
      <dgm:spPr/>
    </dgm:pt>
    <dgm:pt modelId="{1FCA483D-0555-454C-9DFC-C1ECE25DA48E}" type="pres">
      <dgm:prSet presAssocID="{98BA2F1E-CC1A-49B9-A333-3DB2225A88D2}" presName="sibTrans" presStyleCnt="0"/>
      <dgm:spPr/>
    </dgm:pt>
    <dgm:pt modelId="{B469A99C-E370-4D12-B798-F0C6B0C1E56D}" type="pres">
      <dgm:prSet presAssocID="{FDFCD6F4-BA4E-4FE7-8153-1BE9DDEC0CC0}" presName="compositeNode" presStyleCnt="0">
        <dgm:presLayoutVars>
          <dgm:bulletEnabled val="1"/>
        </dgm:presLayoutVars>
      </dgm:prSet>
      <dgm:spPr/>
    </dgm:pt>
    <dgm:pt modelId="{BD8E397A-44FD-4882-BA85-C26A15B6B1E3}" type="pres">
      <dgm:prSet presAssocID="{FDFCD6F4-BA4E-4FE7-8153-1BE9DDEC0CC0}" presName="bgRect" presStyleLbl="node1" presStyleIdx="2" presStyleCnt="3" custScaleX="227078" custScaleY="147156"/>
      <dgm:spPr/>
    </dgm:pt>
    <dgm:pt modelId="{A35F4A4B-F3F2-46A6-A0AE-1D2FBB1B9018}" type="pres">
      <dgm:prSet presAssocID="{FDFCD6F4-BA4E-4FE7-8153-1BE9DDEC0CC0}" presName="parentNode" presStyleLbl="node1" presStyleIdx="2" presStyleCnt="3">
        <dgm:presLayoutVars>
          <dgm:chMax val="0"/>
          <dgm:bulletEnabled val="1"/>
        </dgm:presLayoutVars>
      </dgm:prSet>
      <dgm:spPr/>
    </dgm:pt>
    <dgm:pt modelId="{5A3A5039-58FB-458D-831A-ECCF6CE2FFB0}" type="pres">
      <dgm:prSet presAssocID="{FDFCD6F4-BA4E-4FE7-8153-1BE9DDEC0CC0}" presName="childNode" presStyleLbl="node1" presStyleIdx="2" presStyleCnt="3">
        <dgm:presLayoutVars>
          <dgm:bulletEnabled val="1"/>
        </dgm:presLayoutVars>
      </dgm:prSet>
      <dgm:spPr/>
    </dgm:pt>
  </dgm:ptLst>
  <dgm:cxnLst>
    <dgm:cxn modelId="{C5D4AE00-DE97-4420-B54A-7B4E2B2D71EF}" srcId="{B895E904-B455-4157-A03F-47BD3688F86E}" destId="{82E842D2-4A55-46DA-B68C-90C62D2E7FFF}" srcOrd="0" destOrd="0" parTransId="{08044879-0B60-48FA-A65A-E96E274B8B5B}" sibTransId="{3965D212-7E15-4BDC-A99E-C5B11AB56E74}"/>
    <dgm:cxn modelId="{E4D6A40D-848B-4493-AEF2-4BAA9ED9733F}" type="presOf" srcId="{31E509C7-7D3B-4A72-AC72-A9E2F58FC7BE}" destId="{5DB92388-3690-4A83-B857-4B5FFC36555D}" srcOrd="0" destOrd="0" presId="urn:microsoft.com/office/officeart/2005/8/layout/hProcess7"/>
    <dgm:cxn modelId="{440DB412-E39E-4673-A05B-9E867CFEFAA2}" type="presOf" srcId="{1CD26098-FFB1-469F-B4C1-25AC778E204B}" destId="{5A3A5039-58FB-458D-831A-ECCF6CE2FFB0}" srcOrd="0" destOrd="0" presId="urn:microsoft.com/office/officeart/2005/8/layout/hProcess7"/>
    <dgm:cxn modelId="{6829BA40-CA07-452A-9B3A-3C5D1C3BCC51}" type="presOf" srcId="{0AF709DB-5008-49FD-92BA-F6DF645A75BF}" destId="{936572D0-BEB2-47FA-96F6-424B49D47C67}" srcOrd="0" destOrd="0" presId="urn:microsoft.com/office/officeart/2005/8/layout/hProcess7"/>
    <dgm:cxn modelId="{06BFB15D-D9D3-41E7-B622-9EB3B59CEF14}" type="presOf" srcId="{5D2776E1-A7DD-438A-BBDB-4161E3508E41}" destId="{0389B14D-A2F0-4B4A-B814-EFFAA2BC0BB6}" srcOrd="1" destOrd="0" presId="urn:microsoft.com/office/officeart/2005/8/layout/hProcess7"/>
    <dgm:cxn modelId="{A93FCE6F-6E33-4CE2-B524-D1CF179FD1EA}" type="presOf" srcId="{FDFCD6F4-BA4E-4FE7-8153-1BE9DDEC0CC0}" destId="{BD8E397A-44FD-4882-BA85-C26A15B6B1E3}" srcOrd="0" destOrd="0" presId="urn:microsoft.com/office/officeart/2005/8/layout/hProcess7"/>
    <dgm:cxn modelId="{D4FC5C76-74B3-4800-B70A-CA49A07A115A}" type="presOf" srcId="{82E842D2-4A55-46DA-B68C-90C62D2E7FFF}" destId="{25B292E4-14C6-436B-8B20-C11FB87F149D}" srcOrd="0" destOrd="0" presId="urn:microsoft.com/office/officeart/2005/8/layout/hProcess7"/>
    <dgm:cxn modelId="{7E96C85A-03A5-428E-BD00-7BF95180CC53}" srcId="{FDFCD6F4-BA4E-4FE7-8153-1BE9DDEC0CC0}" destId="{1CD26098-FFB1-469F-B4C1-25AC778E204B}" srcOrd="0" destOrd="0" parTransId="{67FC4551-1D00-4F94-81C5-4B1CCA33F703}" sibTransId="{75EA138D-6574-4504-928E-8D3C1BBADDD6}"/>
    <dgm:cxn modelId="{47C50B92-90F9-4D7E-A27A-D6F4871B03D5}" srcId="{B895E904-B455-4157-A03F-47BD3688F86E}" destId="{FDFCD6F4-BA4E-4FE7-8153-1BE9DDEC0CC0}" srcOrd="2" destOrd="0" parTransId="{79D768D4-B34E-464E-A8D7-853675B8E6EC}" sibTransId="{D1386FF6-8DDF-46ED-9C35-5CD0585F57BA}"/>
    <dgm:cxn modelId="{A2AC40A7-2EC0-4A09-88A8-65C77134089A}" type="presOf" srcId="{B895E904-B455-4157-A03F-47BD3688F86E}" destId="{C3447F13-72B4-4125-939A-82AB368A9238}" srcOrd="0" destOrd="0" presId="urn:microsoft.com/office/officeart/2005/8/layout/hProcess7"/>
    <dgm:cxn modelId="{62E4C3BD-0C49-47A3-9BB9-E11548C6A3D8}" srcId="{5D2776E1-A7DD-438A-BBDB-4161E3508E41}" destId="{0AF709DB-5008-49FD-92BA-F6DF645A75BF}" srcOrd="0" destOrd="0" parTransId="{FCDEAD12-602D-462B-A6F5-9659EF14210C}" sibTransId="{92BD9F10-0CAB-4A2B-BCD6-A6DB3B20D2B2}"/>
    <dgm:cxn modelId="{B7553DD4-9DC9-4B92-87E3-9EA68462A1E0}" type="presOf" srcId="{FDFCD6F4-BA4E-4FE7-8153-1BE9DDEC0CC0}" destId="{A35F4A4B-F3F2-46A6-A0AE-1D2FBB1B9018}" srcOrd="1" destOrd="0" presId="urn:microsoft.com/office/officeart/2005/8/layout/hProcess7"/>
    <dgm:cxn modelId="{38BD45DE-2B31-45A2-8652-EDA0DEDB4544}" type="presOf" srcId="{5D2776E1-A7DD-438A-BBDB-4161E3508E41}" destId="{2E9F947B-8D8B-4A87-8FFD-D40FBAD1E6F1}" srcOrd="0" destOrd="0" presId="urn:microsoft.com/office/officeart/2005/8/layout/hProcess7"/>
    <dgm:cxn modelId="{9E8911EC-9EC3-44C6-BCF0-A8E00DABAA45}" srcId="{B895E904-B455-4157-A03F-47BD3688F86E}" destId="{5D2776E1-A7DD-438A-BBDB-4161E3508E41}" srcOrd="1" destOrd="0" parTransId="{298206AA-425D-42DF-A4F2-7127104C2727}" sibTransId="{98BA2F1E-CC1A-49B9-A333-3DB2225A88D2}"/>
    <dgm:cxn modelId="{7AF3C7EE-9C7B-4834-96E0-8C49841C52D4}" type="presOf" srcId="{82E842D2-4A55-46DA-B68C-90C62D2E7FFF}" destId="{2EB84069-2E6F-4D7D-9455-039D0F508D39}" srcOrd="1" destOrd="0" presId="urn:microsoft.com/office/officeart/2005/8/layout/hProcess7"/>
    <dgm:cxn modelId="{AB6AAFF1-E3FE-43A1-9A9A-64818572F810}" srcId="{82E842D2-4A55-46DA-B68C-90C62D2E7FFF}" destId="{31E509C7-7D3B-4A72-AC72-A9E2F58FC7BE}" srcOrd="0" destOrd="0" parTransId="{3A3CC321-FF76-4CB5-B29E-60246D08525A}" sibTransId="{98065735-B48A-4D5D-A64E-69D456FBA85D}"/>
    <dgm:cxn modelId="{C2E0DF6F-9C9A-42DC-9620-9F0491F29902}" type="presParOf" srcId="{C3447F13-72B4-4125-939A-82AB368A9238}" destId="{6CB7C357-E229-428F-A1A7-FBCE1813AF00}" srcOrd="0" destOrd="0" presId="urn:microsoft.com/office/officeart/2005/8/layout/hProcess7"/>
    <dgm:cxn modelId="{2A182FD5-C319-4F3A-AD4A-2DCBCEAD5F11}" type="presParOf" srcId="{6CB7C357-E229-428F-A1A7-FBCE1813AF00}" destId="{25B292E4-14C6-436B-8B20-C11FB87F149D}" srcOrd="0" destOrd="0" presId="urn:microsoft.com/office/officeart/2005/8/layout/hProcess7"/>
    <dgm:cxn modelId="{E271CDAA-F1D7-45A3-A9DF-960C62CB7DDC}" type="presParOf" srcId="{6CB7C357-E229-428F-A1A7-FBCE1813AF00}" destId="{2EB84069-2E6F-4D7D-9455-039D0F508D39}" srcOrd="1" destOrd="0" presId="urn:microsoft.com/office/officeart/2005/8/layout/hProcess7"/>
    <dgm:cxn modelId="{408FEB9A-38CC-48DF-92BC-762F74A6F142}" type="presParOf" srcId="{6CB7C357-E229-428F-A1A7-FBCE1813AF00}" destId="{5DB92388-3690-4A83-B857-4B5FFC36555D}" srcOrd="2" destOrd="0" presId="urn:microsoft.com/office/officeart/2005/8/layout/hProcess7"/>
    <dgm:cxn modelId="{069E2132-205C-41DD-84CF-B999862C5A3A}" type="presParOf" srcId="{C3447F13-72B4-4125-939A-82AB368A9238}" destId="{9A99F5B4-E484-44A9-88F2-7BE916320C9F}" srcOrd="1" destOrd="0" presId="urn:microsoft.com/office/officeart/2005/8/layout/hProcess7"/>
    <dgm:cxn modelId="{2796952E-2CDC-45DA-8DFB-FC99BAA9ED2D}" type="presParOf" srcId="{C3447F13-72B4-4125-939A-82AB368A9238}" destId="{C0F97F52-3DA6-46FF-9AE5-FED88FB037D8}" srcOrd="2" destOrd="0" presId="urn:microsoft.com/office/officeart/2005/8/layout/hProcess7"/>
    <dgm:cxn modelId="{B0041A6A-A33F-4C92-B30C-25502D0E8B11}" type="presParOf" srcId="{C0F97F52-3DA6-46FF-9AE5-FED88FB037D8}" destId="{45F8AEBE-E125-48D3-9F1D-2F5C321C526E}" srcOrd="0" destOrd="0" presId="urn:microsoft.com/office/officeart/2005/8/layout/hProcess7"/>
    <dgm:cxn modelId="{3486547E-CF55-43AA-8EC9-CE9286330BAA}" type="presParOf" srcId="{C0F97F52-3DA6-46FF-9AE5-FED88FB037D8}" destId="{BE6AC29E-D11D-4451-89EF-CD65F7DFE39C}" srcOrd="1" destOrd="0" presId="urn:microsoft.com/office/officeart/2005/8/layout/hProcess7"/>
    <dgm:cxn modelId="{9C36E3D0-271B-4210-9D4F-97577B93D784}" type="presParOf" srcId="{C0F97F52-3DA6-46FF-9AE5-FED88FB037D8}" destId="{CB02A513-301E-4013-B7DE-D0EF4FED956C}" srcOrd="2" destOrd="0" presId="urn:microsoft.com/office/officeart/2005/8/layout/hProcess7"/>
    <dgm:cxn modelId="{3920778C-7371-41BB-B764-C4200E1979DC}" type="presParOf" srcId="{C3447F13-72B4-4125-939A-82AB368A9238}" destId="{C7CF08A1-9402-4227-A73F-C62572383E93}" srcOrd="3" destOrd="0" presId="urn:microsoft.com/office/officeart/2005/8/layout/hProcess7"/>
    <dgm:cxn modelId="{9801BFE6-7BC4-4026-9387-43CEE4E1F6E3}" type="presParOf" srcId="{C3447F13-72B4-4125-939A-82AB368A9238}" destId="{654C7C61-135D-4ED1-ACAB-F7AAAB4BA21A}" srcOrd="4" destOrd="0" presId="urn:microsoft.com/office/officeart/2005/8/layout/hProcess7"/>
    <dgm:cxn modelId="{779B55F0-4779-43C3-A174-DE9306D1DE82}" type="presParOf" srcId="{654C7C61-135D-4ED1-ACAB-F7AAAB4BA21A}" destId="{2E9F947B-8D8B-4A87-8FFD-D40FBAD1E6F1}" srcOrd="0" destOrd="0" presId="urn:microsoft.com/office/officeart/2005/8/layout/hProcess7"/>
    <dgm:cxn modelId="{B657C1B1-A3B3-4656-93AB-DF43C0883B73}" type="presParOf" srcId="{654C7C61-135D-4ED1-ACAB-F7AAAB4BA21A}" destId="{0389B14D-A2F0-4B4A-B814-EFFAA2BC0BB6}" srcOrd="1" destOrd="0" presId="urn:microsoft.com/office/officeart/2005/8/layout/hProcess7"/>
    <dgm:cxn modelId="{DF874E1D-F4EC-42B4-9C6E-23D5DAC015DD}" type="presParOf" srcId="{654C7C61-135D-4ED1-ACAB-F7AAAB4BA21A}" destId="{936572D0-BEB2-47FA-96F6-424B49D47C67}" srcOrd="2" destOrd="0" presId="urn:microsoft.com/office/officeart/2005/8/layout/hProcess7"/>
    <dgm:cxn modelId="{8AFC2261-1074-417C-A8BF-0825E35F5F29}" type="presParOf" srcId="{C3447F13-72B4-4125-939A-82AB368A9238}" destId="{04D194BD-84E0-4CC6-9B4F-4BF22A3196B6}" srcOrd="5" destOrd="0" presId="urn:microsoft.com/office/officeart/2005/8/layout/hProcess7"/>
    <dgm:cxn modelId="{5CDB4D4C-6A90-4412-90D4-25A26CA918B4}" type="presParOf" srcId="{C3447F13-72B4-4125-939A-82AB368A9238}" destId="{8E7B02B5-53C4-47C8-9EED-7C2EEC50E888}" srcOrd="6" destOrd="0" presId="urn:microsoft.com/office/officeart/2005/8/layout/hProcess7"/>
    <dgm:cxn modelId="{DEAA8FCF-B973-4AF6-BDB9-D8CDC5A500FC}" type="presParOf" srcId="{8E7B02B5-53C4-47C8-9EED-7C2EEC50E888}" destId="{A33E4C13-CA4E-43E4-8511-5370DCEEF6FC}" srcOrd="0" destOrd="0" presId="urn:microsoft.com/office/officeart/2005/8/layout/hProcess7"/>
    <dgm:cxn modelId="{5C2D84E5-236C-4337-8E2C-E6E126207230}" type="presParOf" srcId="{8E7B02B5-53C4-47C8-9EED-7C2EEC50E888}" destId="{2055A0F6-62DB-4D76-9369-43484E879CDD}" srcOrd="1" destOrd="0" presId="urn:microsoft.com/office/officeart/2005/8/layout/hProcess7"/>
    <dgm:cxn modelId="{1D51E3AB-5C77-40D9-A237-2CC8C3A62F86}" type="presParOf" srcId="{8E7B02B5-53C4-47C8-9EED-7C2EEC50E888}" destId="{486CF7AE-6C01-442D-9F87-4D41C386E408}" srcOrd="2" destOrd="0" presId="urn:microsoft.com/office/officeart/2005/8/layout/hProcess7"/>
    <dgm:cxn modelId="{5BBC0ED9-2AF3-4DAB-A3BD-5D095DF32E1F}" type="presParOf" srcId="{C3447F13-72B4-4125-939A-82AB368A9238}" destId="{1FCA483D-0555-454C-9DFC-C1ECE25DA48E}" srcOrd="7" destOrd="0" presId="urn:microsoft.com/office/officeart/2005/8/layout/hProcess7"/>
    <dgm:cxn modelId="{5AF19CB5-754F-47D1-8130-039483B6CE5A}" type="presParOf" srcId="{C3447F13-72B4-4125-939A-82AB368A9238}" destId="{B469A99C-E370-4D12-B798-F0C6B0C1E56D}" srcOrd="8" destOrd="0" presId="urn:microsoft.com/office/officeart/2005/8/layout/hProcess7"/>
    <dgm:cxn modelId="{C4318B75-CF10-44CE-A051-134EA888049D}" type="presParOf" srcId="{B469A99C-E370-4D12-B798-F0C6B0C1E56D}" destId="{BD8E397A-44FD-4882-BA85-C26A15B6B1E3}" srcOrd="0" destOrd="0" presId="urn:microsoft.com/office/officeart/2005/8/layout/hProcess7"/>
    <dgm:cxn modelId="{8FC9128A-23FB-4B0F-A958-63FAA4321809}" type="presParOf" srcId="{B469A99C-E370-4D12-B798-F0C6B0C1E56D}" destId="{A35F4A4B-F3F2-46A6-A0AE-1D2FBB1B9018}" srcOrd="1" destOrd="0" presId="urn:microsoft.com/office/officeart/2005/8/layout/hProcess7"/>
    <dgm:cxn modelId="{C1A7099E-F05F-4234-AA24-D1B4256D870C}" type="presParOf" srcId="{B469A99C-E370-4D12-B798-F0C6B0C1E56D}" destId="{5A3A5039-58FB-458D-831A-ECCF6CE2FFB0}" srcOrd="2" destOrd="0" presId="urn:microsoft.com/office/officeart/2005/8/layout/hProcess7"/>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28609BC-9453-4484-B696-3CF6D1E63C03}">
      <dsp:nvSpPr>
        <dsp:cNvPr id="0" name=""/>
        <dsp:cNvSpPr/>
      </dsp:nvSpPr>
      <dsp:spPr>
        <a:xfrm>
          <a:off x="12523" y="3521699"/>
          <a:ext cx="3743250" cy="2245950"/>
        </a:xfrm>
        <a:prstGeom prst="roundRect">
          <a:avLst>
            <a:gd name="adj" fmla="val 10000"/>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94310" tIns="194310" rIns="194310" bIns="194310" numCol="1" spcCol="1270" anchor="ctr" anchorCtr="0">
          <a:noAutofit/>
        </a:bodyPr>
        <a:lstStyle/>
        <a:p>
          <a:pPr marL="0" lvl="0" indent="0" algn="ctr" defTabSz="2266950">
            <a:lnSpc>
              <a:spcPct val="90000"/>
            </a:lnSpc>
            <a:spcBef>
              <a:spcPct val="0"/>
            </a:spcBef>
            <a:spcAft>
              <a:spcPct val="35000"/>
            </a:spcAft>
            <a:buNone/>
          </a:pPr>
          <a:r>
            <a:rPr lang="es-CO" sz="5100" kern="1200" dirty="0"/>
            <a:t>Condiciones</a:t>
          </a:r>
        </a:p>
      </dsp:txBody>
      <dsp:txXfrm>
        <a:off x="78305" y="3587481"/>
        <a:ext cx="3611686" cy="2114386"/>
      </dsp:txXfrm>
    </dsp:sp>
    <dsp:sp modelId="{E15B5B56-3330-4571-89E7-1FD2AE0E2B4E}">
      <dsp:nvSpPr>
        <dsp:cNvPr id="0" name=""/>
        <dsp:cNvSpPr/>
      </dsp:nvSpPr>
      <dsp:spPr>
        <a:xfrm>
          <a:off x="4130099" y="4180511"/>
          <a:ext cx="793569" cy="928326"/>
        </a:xfrm>
        <a:prstGeom prst="rightArrow">
          <a:avLst>
            <a:gd name="adj1" fmla="val 60000"/>
            <a:gd name="adj2" fmla="val 50000"/>
          </a:avLst>
        </a:prstGeom>
        <a:solidFill>
          <a:schemeClr val="accent2">
            <a:hueOff val="0"/>
            <a:satOff val="0"/>
            <a:lumOff val="0"/>
            <a:alphaOff val="0"/>
          </a:schemeClr>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z="-70000" extrusionH="63500" prstMaterial="matte">
          <a:bevelT w="25400" h="6350" prst="relaxedInset"/>
          <a:contourClr>
            <a:schemeClr val="bg1"/>
          </a:contourClr>
        </a:sp3d>
      </dsp:spPr>
      <dsp:style>
        <a:lnRef idx="0">
          <a:scrgbClr r="0" g="0" b="0"/>
        </a:lnRef>
        <a:fillRef idx="1">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marL="0" lvl="0" indent="0" algn="ctr" defTabSz="1733550">
            <a:lnSpc>
              <a:spcPct val="90000"/>
            </a:lnSpc>
            <a:spcBef>
              <a:spcPct val="0"/>
            </a:spcBef>
            <a:spcAft>
              <a:spcPct val="35000"/>
            </a:spcAft>
            <a:buNone/>
          </a:pPr>
          <a:endParaRPr lang="es-CO" sz="3900" kern="1200"/>
        </a:p>
      </dsp:txBody>
      <dsp:txXfrm>
        <a:off x="4130099" y="4366176"/>
        <a:ext cx="555498" cy="556996"/>
      </dsp:txXfrm>
    </dsp:sp>
    <dsp:sp modelId="{3733EA2E-9068-4D8B-8DF9-5BC458125CF1}">
      <dsp:nvSpPr>
        <dsp:cNvPr id="0" name=""/>
        <dsp:cNvSpPr/>
      </dsp:nvSpPr>
      <dsp:spPr>
        <a:xfrm>
          <a:off x="5253074" y="3521699"/>
          <a:ext cx="3743250" cy="2245950"/>
        </a:xfrm>
        <a:prstGeom prst="roundRect">
          <a:avLst>
            <a:gd name="adj" fmla="val 10000"/>
          </a:avLst>
        </a:prstGeom>
        <a:gradFill rotWithShape="0">
          <a:gsLst>
            <a:gs pos="0">
              <a:schemeClr val="accent3">
                <a:hueOff val="0"/>
                <a:satOff val="0"/>
                <a:lumOff val="0"/>
                <a:alphaOff val="0"/>
                <a:shade val="51000"/>
                <a:satMod val="130000"/>
              </a:schemeClr>
            </a:gs>
            <a:gs pos="80000">
              <a:schemeClr val="accent3">
                <a:hueOff val="0"/>
                <a:satOff val="0"/>
                <a:lumOff val="0"/>
                <a:alphaOff val="0"/>
                <a:shade val="93000"/>
                <a:satMod val="130000"/>
              </a:schemeClr>
            </a:gs>
            <a:gs pos="100000">
              <a:schemeClr val="accent3">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94310" tIns="194310" rIns="194310" bIns="194310" numCol="1" spcCol="1270" anchor="ctr" anchorCtr="0">
          <a:noAutofit/>
        </a:bodyPr>
        <a:lstStyle/>
        <a:p>
          <a:pPr marL="0" lvl="0" indent="0" algn="ctr" defTabSz="2266950">
            <a:lnSpc>
              <a:spcPct val="90000"/>
            </a:lnSpc>
            <a:spcBef>
              <a:spcPct val="0"/>
            </a:spcBef>
            <a:spcAft>
              <a:spcPct val="35000"/>
            </a:spcAft>
            <a:buNone/>
          </a:pPr>
          <a:r>
            <a:rPr lang="es-CO" sz="5100" kern="1200" dirty="0"/>
            <a:t>Preservar</a:t>
          </a:r>
        </a:p>
      </dsp:txBody>
      <dsp:txXfrm>
        <a:off x="5318856" y="3587481"/>
        <a:ext cx="3611686" cy="2114386"/>
      </dsp:txXfrm>
    </dsp:sp>
    <dsp:sp modelId="{65E51AC9-0481-4674-8438-FD2E402B7A3D}">
      <dsp:nvSpPr>
        <dsp:cNvPr id="0" name=""/>
        <dsp:cNvSpPr/>
      </dsp:nvSpPr>
      <dsp:spPr>
        <a:xfrm>
          <a:off x="9370650" y="4180511"/>
          <a:ext cx="793569" cy="928326"/>
        </a:xfrm>
        <a:prstGeom prst="rightArrow">
          <a:avLst>
            <a:gd name="adj1" fmla="val 60000"/>
            <a:gd name="adj2" fmla="val 50000"/>
          </a:avLst>
        </a:prstGeom>
        <a:solidFill>
          <a:schemeClr val="accent3">
            <a:hueOff val="0"/>
            <a:satOff val="0"/>
            <a:lumOff val="0"/>
            <a:alphaOff val="0"/>
          </a:schemeClr>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z="-70000" extrusionH="63500" prstMaterial="matte">
          <a:bevelT w="25400" h="6350" prst="relaxedInset"/>
          <a:contourClr>
            <a:schemeClr val="bg1"/>
          </a:contourClr>
        </a:sp3d>
      </dsp:spPr>
      <dsp:style>
        <a:lnRef idx="0">
          <a:scrgbClr r="0" g="0" b="0"/>
        </a:lnRef>
        <a:fillRef idx="1">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marL="0" lvl="0" indent="0" algn="ctr" defTabSz="1733550">
            <a:lnSpc>
              <a:spcPct val="90000"/>
            </a:lnSpc>
            <a:spcBef>
              <a:spcPct val="0"/>
            </a:spcBef>
            <a:spcAft>
              <a:spcPct val="35000"/>
            </a:spcAft>
            <a:buNone/>
          </a:pPr>
          <a:endParaRPr lang="es-CO" sz="3900" kern="1200"/>
        </a:p>
      </dsp:txBody>
      <dsp:txXfrm>
        <a:off x="9370650" y="4366176"/>
        <a:ext cx="555498" cy="556996"/>
      </dsp:txXfrm>
    </dsp:sp>
    <dsp:sp modelId="{91E27FE1-57CA-4243-864B-73DD1555A361}">
      <dsp:nvSpPr>
        <dsp:cNvPr id="0" name=""/>
        <dsp:cNvSpPr/>
      </dsp:nvSpPr>
      <dsp:spPr>
        <a:xfrm>
          <a:off x="10493625" y="3521699"/>
          <a:ext cx="3743250" cy="2245950"/>
        </a:xfrm>
        <a:prstGeom prst="roundRect">
          <a:avLst>
            <a:gd name="adj" fmla="val 10000"/>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94310" tIns="194310" rIns="194310" bIns="194310" numCol="1" spcCol="1270" anchor="ctr" anchorCtr="0">
          <a:noAutofit/>
        </a:bodyPr>
        <a:lstStyle/>
        <a:p>
          <a:pPr marL="0" lvl="0" indent="0" algn="ctr" defTabSz="2266950">
            <a:lnSpc>
              <a:spcPct val="90000"/>
            </a:lnSpc>
            <a:spcBef>
              <a:spcPct val="0"/>
            </a:spcBef>
            <a:spcAft>
              <a:spcPct val="35000"/>
            </a:spcAft>
            <a:buNone/>
          </a:pPr>
          <a:r>
            <a:rPr lang="es-CO" sz="5100" kern="1200" dirty="0"/>
            <a:t>Información</a:t>
          </a:r>
        </a:p>
      </dsp:txBody>
      <dsp:txXfrm>
        <a:off x="10559407" y="3587481"/>
        <a:ext cx="3611686" cy="2114386"/>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1F27959-9028-4AEF-BCFA-B532B5CE6AFF}">
      <dsp:nvSpPr>
        <dsp:cNvPr id="0" name=""/>
        <dsp:cNvSpPr/>
      </dsp:nvSpPr>
      <dsp:spPr>
        <a:xfrm rot="5400000">
          <a:off x="7105756" y="67193"/>
          <a:ext cx="4017003" cy="4669183"/>
        </a:xfrm>
        <a:prstGeom prst="hexagon">
          <a:avLst>
            <a:gd name="adj" fmla="val 25000"/>
            <a:gd name="vf" fmla="val 115470"/>
          </a:avLst>
        </a:prstGeom>
        <a:solidFill>
          <a:schemeClr val="accent3">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137160" tIns="137160" rIns="137160" bIns="137160" numCol="1" spcCol="1270" anchor="ctr" anchorCtr="0">
          <a:noAutofit/>
        </a:bodyPr>
        <a:lstStyle/>
        <a:p>
          <a:pPr marL="0" lvl="0" indent="0" algn="ctr" defTabSz="1600200">
            <a:lnSpc>
              <a:spcPct val="90000"/>
            </a:lnSpc>
            <a:spcBef>
              <a:spcPct val="0"/>
            </a:spcBef>
            <a:spcAft>
              <a:spcPct val="35000"/>
            </a:spcAft>
            <a:buNone/>
          </a:pPr>
          <a:r>
            <a:rPr lang="es-MX" sz="3600" kern="1200" dirty="0">
              <a:latin typeface="Times New Roman" panose="02020603050405020304" pitchFamily="18" charset="0"/>
              <a:cs typeface="Times New Roman" panose="02020603050405020304" pitchFamily="18" charset="0"/>
            </a:rPr>
            <a:t>Diseño</a:t>
          </a:r>
          <a:endParaRPr lang="es-CO" sz="3600" kern="1200" dirty="0">
            <a:latin typeface="Times New Roman" panose="02020603050405020304" pitchFamily="18" charset="0"/>
            <a:cs typeface="Times New Roman" panose="02020603050405020304" pitchFamily="18" charset="0"/>
          </a:endParaRPr>
        </a:p>
      </dsp:txBody>
      <dsp:txXfrm rot="-5400000">
        <a:off x="7557864" y="1062784"/>
        <a:ext cx="3112789" cy="2678002"/>
      </dsp:txXfrm>
    </dsp:sp>
    <dsp:sp modelId="{20C5E712-A24A-48B1-8D98-85ADAACFACF4}">
      <dsp:nvSpPr>
        <dsp:cNvPr id="0" name=""/>
        <dsp:cNvSpPr/>
      </dsp:nvSpPr>
      <dsp:spPr>
        <a:xfrm>
          <a:off x="7161413" y="1003185"/>
          <a:ext cx="4482976" cy="2410202"/>
        </a:xfrm>
        <a:prstGeom prst="rect">
          <a:avLst/>
        </a:prstGeom>
        <a:noFill/>
        <a:ln>
          <a:noFill/>
        </a:ln>
        <a:effectLst/>
      </dsp:spPr>
      <dsp:style>
        <a:lnRef idx="0">
          <a:scrgbClr r="0" g="0" b="0"/>
        </a:lnRef>
        <a:fillRef idx="0">
          <a:scrgbClr r="0" g="0" b="0"/>
        </a:fillRef>
        <a:effectRef idx="0">
          <a:scrgbClr r="0" g="0" b="0"/>
        </a:effectRef>
        <a:fontRef idx="minor"/>
      </dsp:style>
    </dsp:sp>
    <dsp:sp modelId="{92D6BE46-D256-4B6C-934F-61CBFE3CF8AA}">
      <dsp:nvSpPr>
        <dsp:cNvPr id="0" name=""/>
        <dsp:cNvSpPr/>
      </dsp:nvSpPr>
      <dsp:spPr>
        <a:xfrm rot="5400000">
          <a:off x="2399598" y="58925"/>
          <a:ext cx="4017003" cy="4641050"/>
        </a:xfrm>
        <a:prstGeom prst="hexagon">
          <a:avLst>
            <a:gd name="adj" fmla="val 25000"/>
            <a:gd name="vf" fmla="val 115470"/>
          </a:avLst>
        </a:prstGeom>
        <a:solidFill>
          <a:schemeClr val="accent3">
            <a:hueOff val="3750088"/>
            <a:satOff val="-5627"/>
            <a:lumOff val="-915"/>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0" tIns="0" rIns="0" bIns="0" numCol="1" spcCol="1270" anchor="ctr" anchorCtr="0">
          <a:noAutofit/>
        </a:bodyPr>
        <a:lstStyle/>
        <a:p>
          <a:pPr marL="0" lvl="0" indent="0" algn="ctr" defTabSz="1600200">
            <a:lnSpc>
              <a:spcPct val="90000"/>
            </a:lnSpc>
            <a:spcBef>
              <a:spcPct val="0"/>
            </a:spcBef>
            <a:spcAft>
              <a:spcPct val="35000"/>
            </a:spcAft>
            <a:buNone/>
          </a:pPr>
          <a:r>
            <a:rPr lang="es-MX" sz="3600" kern="1200" dirty="0">
              <a:latin typeface="Times New Roman" panose="02020603050405020304" pitchFamily="18" charset="0"/>
              <a:cs typeface="Times New Roman" panose="02020603050405020304" pitchFamily="18" charset="0"/>
            </a:rPr>
            <a:t>Enfoque</a:t>
          </a:r>
          <a:endParaRPr lang="es-CO" sz="3600" kern="1200" dirty="0">
            <a:latin typeface="Times New Roman" panose="02020603050405020304" pitchFamily="18" charset="0"/>
            <a:cs typeface="Times New Roman" panose="02020603050405020304" pitchFamily="18" charset="0"/>
          </a:endParaRPr>
        </a:p>
      </dsp:txBody>
      <dsp:txXfrm rot="-5400000">
        <a:off x="2861083" y="1040450"/>
        <a:ext cx="3094034" cy="2678002"/>
      </dsp:txXfrm>
    </dsp:sp>
    <dsp:sp modelId="{C5696F6C-94A4-45B5-B3A7-7476CB6F12A5}">
      <dsp:nvSpPr>
        <dsp:cNvPr id="0" name=""/>
        <dsp:cNvSpPr/>
      </dsp:nvSpPr>
      <dsp:spPr>
        <a:xfrm rot="5400000">
          <a:off x="4734613" y="3174390"/>
          <a:ext cx="4017003" cy="4500420"/>
        </a:xfrm>
        <a:prstGeom prst="hexagon">
          <a:avLst>
            <a:gd name="adj" fmla="val 25000"/>
            <a:gd name="vf" fmla="val 115470"/>
          </a:avLst>
        </a:prstGeom>
        <a:solidFill>
          <a:schemeClr val="accent3">
            <a:hueOff val="7500176"/>
            <a:satOff val="-11253"/>
            <a:lumOff val="-183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137160" tIns="137160" rIns="137160" bIns="137160" numCol="1" spcCol="1270" anchor="ctr" anchorCtr="0">
          <a:noAutofit/>
        </a:bodyPr>
        <a:lstStyle/>
        <a:p>
          <a:pPr marL="0" lvl="0" indent="0" algn="ctr" defTabSz="1600200">
            <a:lnSpc>
              <a:spcPct val="90000"/>
            </a:lnSpc>
            <a:spcBef>
              <a:spcPct val="0"/>
            </a:spcBef>
            <a:spcAft>
              <a:spcPct val="35000"/>
            </a:spcAft>
            <a:buNone/>
          </a:pPr>
          <a:r>
            <a:rPr lang="es-MX" sz="3600" kern="1200" dirty="0">
              <a:latin typeface="Times New Roman" panose="02020603050405020304" pitchFamily="18" charset="0"/>
              <a:cs typeface="Times New Roman" panose="02020603050405020304" pitchFamily="18" charset="0"/>
            </a:rPr>
            <a:t>Población</a:t>
          </a:r>
          <a:endParaRPr lang="es-CO" sz="3600" kern="1200" dirty="0">
            <a:latin typeface="Times New Roman" panose="02020603050405020304" pitchFamily="18" charset="0"/>
            <a:cs typeface="Times New Roman" panose="02020603050405020304" pitchFamily="18" charset="0"/>
          </a:endParaRPr>
        </a:p>
      </dsp:txBody>
      <dsp:txXfrm rot="-5400000">
        <a:off x="5242975" y="4085600"/>
        <a:ext cx="3000280" cy="2678002"/>
      </dsp:txXfrm>
    </dsp:sp>
    <dsp:sp modelId="{5563D124-43F4-4C75-BCA6-A5A8593F1880}">
      <dsp:nvSpPr>
        <dsp:cNvPr id="0" name=""/>
        <dsp:cNvSpPr/>
      </dsp:nvSpPr>
      <dsp:spPr>
        <a:xfrm>
          <a:off x="621080" y="4216266"/>
          <a:ext cx="4338364" cy="2410202"/>
        </a:xfrm>
        <a:prstGeom prst="rect">
          <a:avLst/>
        </a:prstGeom>
        <a:noFill/>
        <a:ln>
          <a:noFill/>
        </a:ln>
        <a:effectLst/>
      </dsp:spPr>
      <dsp:style>
        <a:lnRef idx="0">
          <a:scrgbClr r="0" g="0" b="0"/>
        </a:lnRef>
        <a:fillRef idx="0">
          <a:scrgbClr r="0" g="0" b="0"/>
        </a:fillRef>
        <a:effectRef idx="0">
          <a:scrgbClr r="0" g="0" b="0"/>
        </a:effectRef>
        <a:fontRef idx="minor"/>
      </dsp:style>
    </dsp:sp>
    <dsp:sp modelId="{C774FB98-182F-4BE4-96A8-88ABBB73600A}">
      <dsp:nvSpPr>
        <dsp:cNvPr id="0" name=""/>
        <dsp:cNvSpPr/>
      </dsp:nvSpPr>
      <dsp:spPr>
        <a:xfrm rot="5400000">
          <a:off x="9289062" y="3214720"/>
          <a:ext cx="4017003" cy="4419760"/>
        </a:xfrm>
        <a:prstGeom prst="hexagon">
          <a:avLst>
            <a:gd name="adj" fmla="val 25000"/>
            <a:gd name="vf" fmla="val 115470"/>
          </a:avLst>
        </a:prstGeom>
        <a:solidFill>
          <a:schemeClr val="accent3">
            <a:hueOff val="11250264"/>
            <a:satOff val="-16880"/>
            <a:lumOff val="-2745"/>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0" tIns="0" rIns="0" bIns="0" numCol="1" spcCol="1270" anchor="ctr" anchorCtr="0">
          <a:noAutofit/>
        </a:bodyPr>
        <a:lstStyle/>
        <a:p>
          <a:pPr marL="0" lvl="0" indent="0" algn="ctr" defTabSz="1600200">
            <a:lnSpc>
              <a:spcPct val="90000"/>
            </a:lnSpc>
            <a:spcBef>
              <a:spcPct val="0"/>
            </a:spcBef>
            <a:spcAft>
              <a:spcPct val="35000"/>
            </a:spcAft>
            <a:buNone/>
          </a:pPr>
          <a:r>
            <a:rPr lang="es-MX" sz="3600" kern="1200" dirty="0">
              <a:latin typeface="Times New Roman" panose="02020603050405020304" pitchFamily="18" charset="0"/>
              <a:cs typeface="Times New Roman" panose="02020603050405020304" pitchFamily="18" charset="0"/>
            </a:rPr>
            <a:t>Muestra</a:t>
          </a:r>
          <a:endParaRPr lang="es-CO" sz="3600" kern="1200" dirty="0">
            <a:latin typeface="Times New Roman" panose="02020603050405020304" pitchFamily="18" charset="0"/>
            <a:cs typeface="Times New Roman" panose="02020603050405020304" pitchFamily="18" charset="0"/>
          </a:endParaRPr>
        </a:p>
      </dsp:txBody>
      <dsp:txXfrm rot="-5400000">
        <a:off x="9824311" y="4085600"/>
        <a:ext cx="2946506" cy="2678002"/>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5B292E4-14C6-436B-8B20-C11FB87F149D}">
      <dsp:nvSpPr>
        <dsp:cNvPr id="0" name=""/>
        <dsp:cNvSpPr/>
      </dsp:nvSpPr>
      <dsp:spPr>
        <a:xfrm>
          <a:off x="0" y="363613"/>
          <a:ext cx="5497056" cy="3632637"/>
        </a:xfrm>
        <a:prstGeom prst="roundRect">
          <a:avLst>
            <a:gd name="adj" fmla="val 5000"/>
          </a:avLst>
        </a:prstGeom>
        <a:gradFill rotWithShape="0">
          <a:gsLst>
            <a:gs pos="0">
              <a:schemeClr val="accent4">
                <a:hueOff val="0"/>
                <a:satOff val="0"/>
                <a:lumOff val="0"/>
                <a:alphaOff val="0"/>
                <a:tint val="50000"/>
                <a:satMod val="300000"/>
              </a:schemeClr>
            </a:gs>
            <a:gs pos="35000">
              <a:schemeClr val="accent4">
                <a:hueOff val="0"/>
                <a:satOff val="0"/>
                <a:lumOff val="0"/>
                <a:alphaOff val="0"/>
                <a:tint val="37000"/>
                <a:satMod val="300000"/>
              </a:schemeClr>
            </a:gs>
            <a:gs pos="100000">
              <a:schemeClr val="accent4">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0" tIns="109728" rIns="142240" bIns="0" numCol="1" spcCol="1270" anchor="t" anchorCtr="0">
          <a:noAutofit/>
        </a:bodyPr>
        <a:lstStyle/>
        <a:p>
          <a:pPr marL="0" lvl="0" indent="0" algn="r" defTabSz="1422400">
            <a:lnSpc>
              <a:spcPct val="90000"/>
            </a:lnSpc>
            <a:spcBef>
              <a:spcPct val="0"/>
            </a:spcBef>
            <a:spcAft>
              <a:spcPct val="35000"/>
            </a:spcAft>
            <a:buNone/>
          </a:pPr>
          <a:endParaRPr lang="es-CO" sz="3200" b="0" kern="1200" dirty="0"/>
        </a:p>
      </dsp:txBody>
      <dsp:txXfrm rot="16200000">
        <a:off x="-939675" y="1303288"/>
        <a:ext cx="2978763" cy="1099411"/>
      </dsp:txXfrm>
    </dsp:sp>
    <dsp:sp modelId="{5DB92388-3690-4A83-B857-4B5FFC36555D}">
      <dsp:nvSpPr>
        <dsp:cNvPr id="0" name=""/>
        <dsp:cNvSpPr/>
      </dsp:nvSpPr>
      <dsp:spPr>
        <a:xfrm>
          <a:off x="850017" y="363613"/>
          <a:ext cx="4095307" cy="3632637"/>
        </a:xfrm>
        <a:prstGeom prst="rect">
          <a:avLst/>
        </a:prstGeom>
        <a:noFill/>
        <a:ln>
          <a:noFill/>
        </a:ln>
        <a:effectLst>
          <a:outerShdw blurRad="40000" dist="20000" dir="5400000" rotWithShape="0">
            <a:srgbClr val="000000">
              <a:alpha val="38000"/>
            </a:srgbClr>
          </a:outerShdw>
        </a:effectLst>
        <a:scene3d>
          <a:camera prst="orthographicFront"/>
          <a:lightRig rig="flat" dir="t"/>
        </a:scene3d>
        <a:sp3d/>
      </dsp:spPr>
      <dsp:style>
        <a:lnRef idx="0">
          <a:scrgbClr r="0" g="0" b="0"/>
        </a:lnRef>
        <a:fillRef idx="2">
          <a:scrgbClr r="0" g="0" b="0"/>
        </a:fillRef>
        <a:effectRef idx="1">
          <a:scrgbClr r="0" g="0" b="0"/>
        </a:effectRef>
        <a:fontRef idx="minor">
          <a:schemeClr val="dk1"/>
        </a:fontRef>
      </dsp:style>
      <dsp:txBody>
        <a:bodyPr spcFirstLastPara="0" vert="horz" wrap="square" lIns="0" tIns="109728" rIns="0" bIns="0" numCol="1" spcCol="1270" anchor="t" anchorCtr="0">
          <a:noAutofit/>
        </a:bodyPr>
        <a:lstStyle/>
        <a:p>
          <a:pPr marL="0" lvl="0" indent="0" algn="l" defTabSz="1422400">
            <a:lnSpc>
              <a:spcPct val="90000"/>
            </a:lnSpc>
            <a:spcBef>
              <a:spcPct val="0"/>
            </a:spcBef>
            <a:spcAft>
              <a:spcPct val="35000"/>
            </a:spcAft>
            <a:buNone/>
          </a:pPr>
          <a:r>
            <a:rPr lang="es-CO" sz="3200" b="0" kern="1200" dirty="0">
              <a:effectLst/>
              <a:latin typeface="Times New Roman" panose="02020603050405020304" pitchFamily="18" charset="0"/>
              <a:ea typeface="Calibri" panose="020F0502020204030204" pitchFamily="34" charset="0"/>
            </a:rPr>
            <a:t>Identificar el </a:t>
          </a:r>
          <a:r>
            <a:rPr lang="es-ES" sz="3200" b="0" kern="1200" dirty="0">
              <a:effectLst/>
              <a:latin typeface="Times New Roman" panose="02020603050405020304" pitchFamily="18" charset="0"/>
              <a:ea typeface="Calibri" panose="020F0502020204030204" pitchFamily="34" charset="0"/>
            </a:rPr>
            <a:t>Nivel de </a:t>
          </a:r>
          <a:r>
            <a:rPr lang="es-CO" sz="3200" b="0" kern="1200" dirty="0">
              <a:effectLst/>
              <a:latin typeface="Times New Roman" panose="02020603050405020304" pitchFamily="18" charset="0"/>
              <a:ea typeface="Calibri" panose="020F0502020204030204" pitchFamily="34" charset="0"/>
            </a:rPr>
            <a:t>Conocimiento Sobre Prevención de Riesgos Laborales de los Trabajadores del Área de la Construcción.</a:t>
          </a:r>
          <a:endParaRPr lang="es-CO" sz="3200" b="0" kern="1200" dirty="0"/>
        </a:p>
      </dsp:txBody>
      <dsp:txXfrm>
        <a:off x="850017" y="363613"/>
        <a:ext cx="4095307" cy="3632637"/>
      </dsp:txXfrm>
    </dsp:sp>
    <dsp:sp modelId="{2E9F947B-8D8B-4A87-8FFD-D40FBAD1E6F1}">
      <dsp:nvSpPr>
        <dsp:cNvPr id="0" name=""/>
        <dsp:cNvSpPr/>
      </dsp:nvSpPr>
      <dsp:spPr>
        <a:xfrm>
          <a:off x="5552051" y="372771"/>
          <a:ext cx="5546469" cy="3632637"/>
        </a:xfrm>
        <a:prstGeom prst="roundRect">
          <a:avLst>
            <a:gd name="adj" fmla="val 5000"/>
          </a:avLst>
        </a:prstGeom>
        <a:gradFill rotWithShape="0">
          <a:gsLst>
            <a:gs pos="0">
              <a:schemeClr val="accent4">
                <a:hueOff val="-2232385"/>
                <a:satOff val="13449"/>
                <a:lumOff val="1078"/>
                <a:alphaOff val="0"/>
                <a:tint val="50000"/>
                <a:satMod val="300000"/>
              </a:schemeClr>
            </a:gs>
            <a:gs pos="35000">
              <a:schemeClr val="accent4">
                <a:hueOff val="-2232385"/>
                <a:satOff val="13449"/>
                <a:lumOff val="1078"/>
                <a:alphaOff val="0"/>
                <a:tint val="37000"/>
                <a:satMod val="300000"/>
              </a:schemeClr>
            </a:gs>
            <a:gs pos="100000">
              <a:schemeClr val="accent4">
                <a:hueOff val="-2232385"/>
                <a:satOff val="13449"/>
                <a:lumOff val="1078"/>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0" tIns="109728" rIns="142240" bIns="0" numCol="1" spcCol="1270" anchor="t" anchorCtr="0">
          <a:noAutofit/>
        </a:bodyPr>
        <a:lstStyle/>
        <a:p>
          <a:pPr marL="0" lvl="0" indent="0" algn="r" defTabSz="1422400">
            <a:lnSpc>
              <a:spcPct val="90000"/>
            </a:lnSpc>
            <a:spcBef>
              <a:spcPct val="0"/>
            </a:spcBef>
            <a:spcAft>
              <a:spcPct val="35000"/>
            </a:spcAft>
            <a:buNone/>
          </a:pPr>
          <a:endParaRPr lang="es-CO" sz="3200" b="0" kern="1200" dirty="0"/>
        </a:p>
      </dsp:txBody>
      <dsp:txXfrm rot="16200000">
        <a:off x="4617317" y="1307506"/>
        <a:ext cx="2978763" cy="1109293"/>
      </dsp:txXfrm>
    </dsp:sp>
    <dsp:sp modelId="{BE6AC29E-D11D-4451-89EF-CD65F7DFE39C}">
      <dsp:nvSpPr>
        <dsp:cNvPr id="0" name=""/>
        <dsp:cNvSpPr/>
      </dsp:nvSpPr>
      <dsp:spPr>
        <a:xfrm rot="5400000">
          <a:off x="5402681" y="2325183"/>
          <a:ext cx="362718" cy="308570"/>
        </a:xfrm>
        <a:prstGeom prst="flowChartExtract">
          <a:avLst/>
        </a:prstGeom>
        <a:gradFill rotWithShape="0">
          <a:gsLst>
            <a:gs pos="0">
              <a:schemeClr val="lt1">
                <a:hueOff val="0"/>
                <a:satOff val="0"/>
                <a:lumOff val="0"/>
                <a:alphaOff val="0"/>
                <a:tint val="50000"/>
                <a:satMod val="300000"/>
              </a:schemeClr>
            </a:gs>
            <a:gs pos="35000">
              <a:schemeClr val="lt1">
                <a:hueOff val="0"/>
                <a:satOff val="0"/>
                <a:lumOff val="0"/>
                <a:alphaOff val="0"/>
                <a:tint val="37000"/>
                <a:satMod val="300000"/>
              </a:schemeClr>
            </a:gs>
            <a:gs pos="100000">
              <a:schemeClr val="lt1">
                <a:hueOff val="0"/>
                <a:satOff val="0"/>
                <a:lumOff val="0"/>
                <a:alphaOff val="0"/>
                <a:tint val="15000"/>
                <a:satMod val="350000"/>
              </a:schemeClr>
            </a:gs>
          </a:gsLst>
          <a:lin ang="16200000" scaled="1"/>
        </a:gradFill>
        <a:ln w="9525" cap="flat" cmpd="sng" algn="ctr">
          <a:solidFill>
            <a:schemeClr val="accent4">
              <a:hueOff val="0"/>
              <a:satOff val="0"/>
              <a:lumOff val="0"/>
              <a:alphaOff val="0"/>
            </a:schemeClr>
          </a:solidFill>
          <a:prstDash val="solid"/>
        </a:ln>
        <a:effectLst/>
      </dsp:spPr>
      <dsp:style>
        <a:lnRef idx="1">
          <a:scrgbClr r="0" g="0" b="0"/>
        </a:lnRef>
        <a:fillRef idx="2">
          <a:scrgbClr r="0" g="0" b="0"/>
        </a:fillRef>
        <a:effectRef idx="0">
          <a:scrgbClr r="0" g="0" b="0"/>
        </a:effectRef>
        <a:fontRef idx="minor"/>
      </dsp:style>
    </dsp:sp>
    <dsp:sp modelId="{936572D0-BEB2-47FA-96F6-424B49D47C67}">
      <dsp:nvSpPr>
        <dsp:cNvPr id="0" name=""/>
        <dsp:cNvSpPr/>
      </dsp:nvSpPr>
      <dsp:spPr>
        <a:xfrm>
          <a:off x="6408369" y="372771"/>
          <a:ext cx="4132119" cy="3632637"/>
        </a:xfrm>
        <a:prstGeom prst="rect">
          <a:avLst/>
        </a:prstGeom>
        <a:noFill/>
        <a:ln>
          <a:noFill/>
        </a:ln>
        <a:effectLst>
          <a:outerShdw blurRad="40000" dist="20000" dir="5400000" rotWithShape="0">
            <a:srgbClr val="000000">
              <a:alpha val="38000"/>
            </a:srgbClr>
          </a:outerShdw>
        </a:effectLst>
        <a:scene3d>
          <a:camera prst="orthographicFront"/>
          <a:lightRig rig="flat" dir="t"/>
        </a:scene3d>
        <a:sp3d/>
      </dsp:spPr>
      <dsp:style>
        <a:lnRef idx="0">
          <a:scrgbClr r="0" g="0" b="0"/>
        </a:lnRef>
        <a:fillRef idx="2">
          <a:scrgbClr r="0" g="0" b="0"/>
        </a:fillRef>
        <a:effectRef idx="1">
          <a:scrgbClr r="0" g="0" b="0"/>
        </a:effectRef>
        <a:fontRef idx="minor">
          <a:schemeClr val="dk1"/>
        </a:fontRef>
      </dsp:style>
      <dsp:txBody>
        <a:bodyPr spcFirstLastPara="0" vert="horz" wrap="square" lIns="0" tIns="109728" rIns="0" bIns="0" numCol="1" spcCol="1270" anchor="t" anchorCtr="0">
          <a:noAutofit/>
        </a:bodyPr>
        <a:lstStyle/>
        <a:p>
          <a:pPr marL="0" lvl="0" indent="0" algn="l" defTabSz="1422400">
            <a:lnSpc>
              <a:spcPct val="90000"/>
            </a:lnSpc>
            <a:spcBef>
              <a:spcPct val="0"/>
            </a:spcBef>
            <a:spcAft>
              <a:spcPct val="35000"/>
            </a:spcAft>
            <a:buNone/>
          </a:pPr>
          <a:r>
            <a:rPr lang="es-CO" sz="3200" b="0" kern="1200" dirty="0">
              <a:effectLst/>
              <a:latin typeface="Times New Roman" panose="02020603050405020304" pitchFamily="18" charset="0"/>
              <a:ea typeface="Times New Roman" panose="02020603050405020304" pitchFamily="18" charset="0"/>
            </a:rPr>
            <a:t>D</a:t>
          </a:r>
          <a:r>
            <a:rPr lang="es-CO" sz="3200" b="0" kern="1200" dirty="0">
              <a:effectLst/>
              <a:latin typeface="Times New Roman" panose="02020603050405020304" pitchFamily="18" charset="0"/>
              <a:ea typeface="Calibri" panose="020F0502020204030204" pitchFamily="34" charset="0"/>
            </a:rPr>
            <a:t>eterminar el Nivel de Cumplimiento de las Normativas de Seguridad y Salud en el Trabajo de las Empresas de Construcción del Municipio de Aguachica.</a:t>
          </a:r>
          <a:endParaRPr lang="es-CO" sz="3200" b="0" kern="1200" dirty="0"/>
        </a:p>
      </dsp:txBody>
      <dsp:txXfrm>
        <a:off x="6408369" y="372771"/>
        <a:ext cx="4132119" cy="3632637"/>
      </dsp:txXfrm>
    </dsp:sp>
    <dsp:sp modelId="{BD8E397A-44FD-4882-BA85-C26A15B6B1E3}">
      <dsp:nvSpPr>
        <dsp:cNvPr id="0" name=""/>
        <dsp:cNvSpPr/>
      </dsp:nvSpPr>
      <dsp:spPr>
        <a:xfrm>
          <a:off x="11192223" y="363613"/>
          <a:ext cx="4671302" cy="3632637"/>
        </a:xfrm>
        <a:prstGeom prst="roundRect">
          <a:avLst>
            <a:gd name="adj" fmla="val 5000"/>
          </a:avLst>
        </a:prstGeom>
        <a:gradFill rotWithShape="0">
          <a:gsLst>
            <a:gs pos="0">
              <a:schemeClr val="accent4">
                <a:hueOff val="-4464770"/>
                <a:satOff val="26899"/>
                <a:lumOff val="2156"/>
                <a:alphaOff val="0"/>
                <a:tint val="50000"/>
                <a:satMod val="300000"/>
              </a:schemeClr>
            </a:gs>
            <a:gs pos="35000">
              <a:schemeClr val="accent4">
                <a:hueOff val="-4464770"/>
                <a:satOff val="26899"/>
                <a:lumOff val="2156"/>
                <a:alphaOff val="0"/>
                <a:tint val="37000"/>
                <a:satMod val="300000"/>
              </a:schemeClr>
            </a:gs>
            <a:gs pos="100000">
              <a:schemeClr val="accent4">
                <a:hueOff val="-4464770"/>
                <a:satOff val="26899"/>
                <a:lumOff val="2156"/>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0" tIns="109728" rIns="142240" bIns="0" numCol="1" spcCol="1270" anchor="t" anchorCtr="0">
          <a:noAutofit/>
        </a:bodyPr>
        <a:lstStyle/>
        <a:p>
          <a:pPr marL="0" lvl="0" indent="0" algn="r" defTabSz="1422400">
            <a:lnSpc>
              <a:spcPct val="90000"/>
            </a:lnSpc>
            <a:spcBef>
              <a:spcPct val="0"/>
            </a:spcBef>
            <a:spcAft>
              <a:spcPct val="35000"/>
            </a:spcAft>
            <a:buNone/>
          </a:pPr>
          <a:endParaRPr lang="es-CO" sz="3200" b="0" kern="1200" dirty="0"/>
        </a:p>
      </dsp:txBody>
      <dsp:txXfrm rot="16200000">
        <a:off x="10169972" y="1385864"/>
        <a:ext cx="2978763" cy="934260"/>
      </dsp:txXfrm>
    </dsp:sp>
    <dsp:sp modelId="{2055A0F6-62DB-4D76-9369-43484E879CDD}">
      <dsp:nvSpPr>
        <dsp:cNvPr id="0" name=""/>
        <dsp:cNvSpPr/>
      </dsp:nvSpPr>
      <dsp:spPr>
        <a:xfrm rot="5400000">
          <a:off x="11021150" y="2325183"/>
          <a:ext cx="362718" cy="308570"/>
        </a:xfrm>
        <a:prstGeom prst="flowChartExtract">
          <a:avLst/>
        </a:prstGeom>
        <a:gradFill rotWithShape="0">
          <a:gsLst>
            <a:gs pos="0">
              <a:schemeClr val="lt1">
                <a:hueOff val="0"/>
                <a:satOff val="0"/>
                <a:lumOff val="0"/>
                <a:alphaOff val="0"/>
                <a:tint val="50000"/>
                <a:satMod val="300000"/>
              </a:schemeClr>
            </a:gs>
            <a:gs pos="35000">
              <a:schemeClr val="lt1">
                <a:hueOff val="0"/>
                <a:satOff val="0"/>
                <a:lumOff val="0"/>
                <a:alphaOff val="0"/>
                <a:tint val="37000"/>
                <a:satMod val="300000"/>
              </a:schemeClr>
            </a:gs>
            <a:gs pos="100000">
              <a:schemeClr val="lt1">
                <a:hueOff val="0"/>
                <a:satOff val="0"/>
                <a:lumOff val="0"/>
                <a:alphaOff val="0"/>
                <a:tint val="15000"/>
                <a:satMod val="350000"/>
              </a:schemeClr>
            </a:gs>
          </a:gsLst>
          <a:lin ang="16200000" scaled="1"/>
        </a:gradFill>
        <a:ln w="9525" cap="flat" cmpd="sng" algn="ctr">
          <a:solidFill>
            <a:schemeClr val="accent4">
              <a:hueOff val="-4464770"/>
              <a:satOff val="26899"/>
              <a:lumOff val="2156"/>
              <a:alphaOff val="0"/>
            </a:schemeClr>
          </a:solidFill>
          <a:prstDash val="solid"/>
        </a:ln>
        <a:effectLst/>
      </dsp:spPr>
      <dsp:style>
        <a:lnRef idx="1">
          <a:scrgbClr r="0" g="0" b="0"/>
        </a:lnRef>
        <a:fillRef idx="2">
          <a:scrgbClr r="0" g="0" b="0"/>
        </a:fillRef>
        <a:effectRef idx="0">
          <a:scrgbClr r="0" g="0" b="0"/>
        </a:effectRef>
        <a:fontRef idx="minor"/>
      </dsp:style>
    </dsp:sp>
    <dsp:sp modelId="{5A3A5039-58FB-458D-831A-ECCF6CE2FFB0}">
      <dsp:nvSpPr>
        <dsp:cNvPr id="0" name=""/>
        <dsp:cNvSpPr/>
      </dsp:nvSpPr>
      <dsp:spPr>
        <a:xfrm>
          <a:off x="11936957" y="363613"/>
          <a:ext cx="3480120" cy="3632637"/>
        </a:xfrm>
        <a:prstGeom prst="rect">
          <a:avLst/>
        </a:prstGeom>
        <a:noFill/>
        <a:ln>
          <a:noFill/>
        </a:ln>
        <a:effectLst>
          <a:outerShdw blurRad="40000" dist="20000" dir="5400000" rotWithShape="0">
            <a:srgbClr val="000000">
              <a:alpha val="38000"/>
            </a:srgbClr>
          </a:outerShdw>
        </a:effectLst>
        <a:scene3d>
          <a:camera prst="orthographicFront"/>
          <a:lightRig rig="flat" dir="t"/>
        </a:scene3d>
        <a:sp3d/>
      </dsp:spPr>
      <dsp:style>
        <a:lnRef idx="0">
          <a:scrgbClr r="0" g="0" b="0"/>
        </a:lnRef>
        <a:fillRef idx="2">
          <a:scrgbClr r="0" g="0" b="0"/>
        </a:fillRef>
        <a:effectRef idx="1">
          <a:scrgbClr r="0" g="0" b="0"/>
        </a:effectRef>
        <a:fontRef idx="minor">
          <a:schemeClr val="dk1"/>
        </a:fontRef>
      </dsp:style>
      <dsp:txBody>
        <a:bodyPr spcFirstLastPara="0" vert="horz" wrap="square" lIns="0" tIns="109728" rIns="0" bIns="0" numCol="1" spcCol="1270" anchor="t" anchorCtr="0">
          <a:noAutofit/>
        </a:bodyPr>
        <a:lstStyle/>
        <a:p>
          <a:pPr marL="0" lvl="0" indent="0" algn="l" defTabSz="1422400">
            <a:lnSpc>
              <a:spcPct val="90000"/>
            </a:lnSpc>
            <a:spcBef>
              <a:spcPct val="0"/>
            </a:spcBef>
            <a:spcAft>
              <a:spcPct val="35000"/>
            </a:spcAft>
            <a:buNone/>
          </a:pPr>
          <a:r>
            <a:rPr lang="es-CO" sz="3200" b="0" kern="1200" dirty="0">
              <a:effectLst/>
              <a:latin typeface="Times New Roman" panose="02020603050405020304" pitchFamily="18" charset="0"/>
              <a:ea typeface="Times New Roman" panose="02020603050405020304" pitchFamily="18" charset="0"/>
            </a:rPr>
            <a:t>Elaboración de una Guía De Prevención de Riesgos Laborales Para las Empresas De Construcción del Municipio de Aguachica.</a:t>
          </a:r>
          <a:endParaRPr lang="es-CO" sz="3200" b="0" kern="1200" dirty="0"/>
        </a:p>
      </dsp:txBody>
      <dsp:txXfrm>
        <a:off x="11936957" y="363613"/>
        <a:ext cx="3480120" cy="3632637"/>
      </dsp:txXfrm>
    </dsp:sp>
  </dsp:spTree>
</dsp:drawing>
</file>

<file path=ppt/diagrams/layout1.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8/layout/AlternatingHexagons">
  <dgm:title val=""/>
  <dgm:desc val=""/>
  <dgm:catLst>
    <dgm:cat type="list" pri="15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1" destOrd="0"/>
        <dgm:cxn modelId="32" srcId="30" destId="31" srcOrd="0"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chMax/>
      <dgm:chPref/>
      <dgm:dir/>
      <dgm:animLvl val="lvl"/>
    </dgm:varLst>
    <dgm:alg type="lin">
      <dgm:param type="linDir" val="fromT"/>
    </dgm:alg>
    <dgm:shape xmlns:r="http://schemas.openxmlformats.org/officeDocument/2006/relationships" r:blip="">
      <dgm:adjLst/>
    </dgm:shape>
    <dgm:constrLst>
      <dgm:constr type="primFontSz" for="des" forName="Parent1" val="65"/>
      <dgm:constr type="primFontSz" for="des" forName="Childtext1" refType="primFontSz" refFor="des" refForName="Parent1" op="lte"/>
      <dgm:constr type="w" for="ch" forName="composite" refType="w"/>
      <dgm:constr type="h" for="ch" forName="composite" refType="h"/>
      <dgm:constr type="h" for="ch" forName="spaceBetweenRectangles" refType="w" refFor="ch" refForName="composite" fact="-0.042"/>
      <dgm:constr type="sp" refType="h" refFor="ch" refForName="composite" op="equ" fact="0.1"/>
    </dgm:constrLst>
    <dgm:forEach name="nodesForEach" axis="ch" ptType="node">
      <dgm:layoutNode name="composite">
        <dgm:alg type="composite">
          <dgm:param type="ar" val="3.6"/>
        </dgm:alg>
        <dgm:shape xmlns:r="http://schemas.openxmlformats.org/officeDocument/2006/relationships" r:blip="">
          <dgm:adjLst/>
        </dgm:shape>
        <dgm:choose name="Name1">
          <dgm:if name="Name2" func="var" arg="dir" op="equ" val="norm">
            <dgm:choose name="Name3">
              <dgm:if name="Name4" axis="self" ptType="node" func="posOdd" op="equ" val="1">
                <dgm:constrLst>
                  <dgm:constr type="l" for="ch" forName="Accent1" refType="w" fact="0.18"/>
                  <dgm:constr type="t" for="ch" forName="Accent1" refType="h" fact="0"/>
                  <dgm:constr type="h" for="ch" forName="Accent1" refType="h"/>
                  <dgm:constr type="w" for="ch" forName="Accent1" refType="h" fact="0.87"/>
                  <dgm:constr type="l" for="ch" forName="Accent1Text" refType="w" fact="0.18"/>
                  <dgm:constr type="t" for="ch" forName="Accent1Text" refType="h" fact="0"/>
                  <dgm:constr type="h" for="ch" forName="Accent1Text" refType="h"/>
                  <dgm:constr type="w" for="ch" forName="Accent1Text" refType="h" fact="0.87"/>
                  <dgm:constr type="l" for="ch" forName="Parent1" refType="w" fact="0.441"/>
                  <dgm:constr type="t" for="ch" forName="Parent1" refType="h" fact="0"/>
                  <dgm:constr type="h" for="ch" forName="Parent1" refType="h"/>
                  <dgm:constr type="w" for="ch" forName="Parent1" refType="h" fact="0.87"/>
                  <dgm:constr type="l" for="ch" forName="Childtext1" refType="w" fact="0.69"/>
                  <dgm:constr type="t" for="ch" forName="Childtext1" refType="h" fact="0.2"/>
                  <dgm:constr type="w" for="ch" forName="Childtext1" refType="w" fact="0.31"/>
                  <dgm:constr type="h" for="ch" forName="Childtext1" refType="h" fact="0.6"/>
                  <dgm:constr type="l" for="ch" forName="BalanceSpacing" refType="w" fact="0"/>
                  <dgm:constr type="t" for="ch" forName="BalanceSpacing" refType="h" fact="0"/>
                  <dgm:constr type="w" for="ch" forName="BalanceSpacing" refType="w"/>
                  <dgm:constr type="h" for="ch" forName="BalanceSpacing" refType="h" fact="0.1"/>
                  <dgm:constr type="l" for="ch" forName="BalanceSpacing1" refType="w" fact="0.69"/>
                  <dgm:constr type="t" for="ch" forName="BalanceSpacing1" refType="h" fact="0.2"/>
                  <dgm:constr type="w" for="ch" forName="BalanceSpacing1" refType="w" fact="0.31"/>
                  <dgm:constr type="h" for="ch" forName="BalanceSpacing1" refType="h" fact="0.6"/>
                </dgm:constrLst>
              </dgm:if>
              <dgm:else name="Name5">
                <dgm:constrLst>
                  <dgm:constr type="l" for="ch" forName="Accent1" refType="w" fact="0.571"/>
                  <dgm:constr type="t" for="ch" forName="Accent1" refType="h" fact="0"/>
                  <dgm:constr type="h" for="ch" forName="Accent1" refType="h"/>
                  <dgm:constr type="w" for="ch" forName="Accent1" refType="h" fact="0.87"/>
                  <dgm:constr type="l" for="ch" forName="Accent1Text" refType="w" fact="0.571"/>
                  <dgm:constr type="t" for="ch" forName="Accent1Text" refType="h" fact="0"/>
                  <dgm:constr type="h" for="ch" forName="Accent1Text" refType="h"/>
                  <dgm:constr type="w" for="ch" forName="Accent1Text" refType="h" fact="0.87"/>
                  <dgm:constr type="l" for="ch" forName="Parent1" refType="w" fact="0.31"/>
                  <dgm:constr type="t" for="ch" forName="Parent1" refType="h" fact="0"/>
                  <dgm:constr type="h" for="ch" forName="Parent1" refType="h"/>
                  <dgm:constr type="w" for="ch" forName="Parent1" refType="h" fact="0.87"/>
                  <dgm:constr type="l" for="ch" forName="Childtext1" refType="w" fact="0"/>
                  <dgm:constr type="t" for="ch" forName="Childtext1" refType="h" fact="0.2"/>
                  <dgm:constr type="w" for="ch" forName="Childtext1" refType="w" fact="0.3"/>
                  <dgm:constr type="h" for="ch" forName="Childtext1" refType="h" fact="0.6"/>
                  <dgm:constr type="l" for="ch" forName="BalanceSpacing" refType="w" fact="0.82"/>
                  <dgm:constr type="t" for="ch" forName="BalanceSpacing" refType="h" fact="0"/>
                  <dgm:constr type="w" for="ch" forName="BalanceSpacing" refType="w" fact="0.18"/>
                  <dgm:constr type="h" for="ch" forName="BalanceSpacing" refType="h"/>
                  <dgm:constr type="l" for="ch" forName="BalanceSpacing1" refType="w" fact="0"/>
                  <dgm:constr type="t" for="ch" forName="BalanceSpacing1" refType="h" fact="0.2"/>
                  <dgm:constr type="w" for="ch" forName="BalanceSpacing1" refType="w" fact="0.3"/>
                  <dgm:constr type="h" for="ch" forName="BalanceSpacing1" refType="h" fact="0.6"/>
                </dgm:constrLst>
              </dgm:else>
            </dgm:choose>
          </dgm:if>
          <dgm:else name="Name6">
            <dgm:choose name="Name7">
              <dgm:if name="Name8" axis="self" ptType="node" func="posOdd" op="equ" val="1">
                <dgm:constrLst>
                  <dgm:constr type="l" for="ch" forName="Accent1" refType="w" fact="0.571"/>
                  <dgm:constr type="t" for="ch" forName="Accent1" refType="h" fact="0"/>
                  <dgm:constr type="h" for="ch" forName="Accent1" refType="h"/>
                  <dgm:constr type="w" for="ch" forName="Accent1" refType="h" fact="0.87"/>
                  <dgm:constr type="l" for="ch" forName="Accent1Text" refType="w" fact="0.571"/>
                  <dgm:constr type="t" for="ch" forName="Accent1Text" refType="h" fact="0"/>
                  <dgm:constr type="h" for="ch" forName="Accent1Text" refType="h"/>
                  <dgm:constr type="w" for="ch" forName="Accent1Text" refType="h" fact="0.87"/>
                  <dgm:constr type="l" for="ch" forName="Parent1" refType="w" fact="0.31"/>
                  <dgm:constr type="t" for="ch" forName="Parent1" refType="h" fact="0"/>
                  <dgm:constr type="h" for="ch" forName="Parent1" refType="h"/>
                  <dgm:constr type="w" for="ch" forName="Parent1" refType="h" fact="0.87"/>
                  <dgm:constr type="l" for="ch" forName="Childtext1" refType="w" fact="0"/>
                  <dgm:constr type="t" for="ch" forName="Childtext1" refType="h" fact="0.2"/>
                  <dgm:constr type="w" for="ch" forName="Childtext1" refType="w" fact="0.3"/>
                  <dgm:constr type="h" for="ch" forName="Childtext1" refType="h" fact="0.6"/>
                  <dgm:constr type="l" for="ch" forName="BalanceSpacing" refType="w" fact="0.82"/>
                  <dgm:constr type="t" for="ch" forName="BalanceSpacing" refType="h" fact="0"/>
                  <dgm:constr type="w" for="ch" forName="BalanceSpacing" refType="w" fact="0.18"/>
                  <dgm:constr type="h" for="ch" forName="BalanceSpacing" refType="h"/>
                </dgm:constrLst>
              </dgm:if>
              <dgm:else name="Name9">
                <dgm:constrLst>
                  <dgm:constr type="l" for="ch" forName="Accent1" refType="w" fact="0.18"/>
                  <dgm:constr type="t" for="ch" forName="Accent1" refType="h" fact="0"/>
                  <dgm:constr type="h" for="ch" forName="Accent1" refType="h"/>
                  <dgm:constr type="w" for="ch" forName="Accent1" refType="h" fact="0.87"/>
                  <dgm:constr type="l" for="ch" forName="Accent1Text" refType="w" fact="0.18"/>
                  <dgm:constr type="t" for="ch" forName="Accent1Text" refType="h" fact="0"/>
                  <dgm:constr type="h" for="ch" forName="Accent1Text" refType="h"/>
                  <dgm:constr type="w" for="ch" forName="Accent1Text" refType="h" fact="0.87"/>
                  <dgm:constr type="l" for="ch" forName="Parent1" refType="w" fact="0.441"/>
                  <dgm:constr type="t" for="ch" forName="Parent1" refType="h" fact="0"/>
                  <dgm:constr type="h" for="ch" forName="Parent1" refType="h"/>
                  <dgm:constr type="w" for="ch" forName="Parent1" refType="h" fact="0.87"/>
                  <dgm:constr type="l" for="ch" forName="Childtext1" refType="w" fact="0.69"/>
                  <dgm:constr type="t" for="ch" forName="Childtext1" refType="h" fact="0.2"/>
                  <dgm:constr type="w" for="ch" forName="Childtext1" refType="w" fact="0.31"/>
                  <dgm:constr type="h" for="ch" forName="Childtext1" refType="h" fact="0.6"/>
                  <dgm:constr type="l" for="ch" forName="BalanceSpacing" refType="w" fact="0"/>
                  <dgm:constr type="t" for="ch" forName="BalanceSpacing" refType="h" fact="0"/>
                  <dgm:constr type="w" for="ch" forName="BalanceSpacing" refType="w" fact="0.18"/>
                  <dgm:constr type="h" for="ch" forName="BalanceSpacing" refType="h"/>
                </dgm:constrLst>
              </dgm:else>
            </dgm:choose>
          </dgm:else>
        </dgm:choose>
        <dgm:layoutNode name="Parent1" styleLbl="node1">
          <dgm:varLst>
            <dgm:chMax val="1"/>
            <dgm:chPref val="1"/>
            <dgm:bulletEnabled val="1"/>
          </dgm:varLst>
          <dgm:alg type="tx"/>
          <dgm:shape xmlns:r="http://schemas.openxmlformats.org/officeDocument/2006/relationships" rot="90" type="hexagon" r:blip="">
            <dgm:adjLst>
              <dgm:adj idx="1" val="0.25"/>
              <dgm:adj idx="2" val="1.1547"/>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Childtext1" styleLbl="revTx">
          <dgm:varLst>
            <dgm:chMax val="0"/>
            <dgm:chPref val="0"/>
            <dgm:bulletEnabled val="1"/>
          </dgm:varLst>
          <dgm:choose name="Name10">
            <dgm:if name="Name11" func="var" arg="dir" op="equ" val="norm">
              <dgm:choose name="Name12">
                <dgm:if name="Name13" axis="self" ptType="node" func="posOdd" op="equ" val="1">
                  <dgm:alg type="tx">
                    <dgm:param type="parTxLTRAlign" val="l"/>
                  </dgm:alg>
                </dgm:if>
                <dgm:else name="Name14">
                  <dgm:alg type="tx">
                    <dgm:param type="parTxLTRAlign" val="r"/>
                  </dgm:alg>
                </dgm:else>
              </dgm:choose>
            </dgm:if>
            <dgm:else name="Name15">
              <dgm:choose name="Name16">
                <dgm:if name="Name17" axis="self" ptType="node" func="posOdd" op="equ" val="1">
                  <dgm:alg type="tx">
                    <dgm:param type="parTxLTRAlign" val="r"/>
                  </dgm:alg>
                </dgm:if>
                <dgm:else name="Name18">
                  <dgm:alg type="tx">
                    <dgm:param type="parTxLTRAlign" val="l"/>
                  </dgm:alg>
                </dgm:else>
              </dgm:choose>
            </dgm:else>
          </dgm:choose>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BalanceSpacing">
          <dgm:alg type="sp"/>
          <dgm:shape xmlns:r="http://schemas.openxmlformats.org/officeDocument/2006/relationships" r:blip="">
            <dgm:adjLst/>
          </dgm:shape>
        </dgm:layoutNode>
        <dgm:layoutNode name="BalanceSpacing1">
          <dgm:alg type="sp"/>
          <dgm:shape xmlns:r="http://schemas.openxmlformats.org/officeDocument/2006/relationships" r:blip="">
            <dgm:adjLst/>
          </dgm:shape>
        </dgm:layoutNode>
        <dgm:forEach name="Name19" axis="followSib" ptType="sibTrans" hideLastTrans="0" cnt="1">
          <dgm:layoutNode name="Accent1Text" styleLbl="node1">
            <dgm:alg type="tx"/>
            <dgm:shape xmlns:r="http://schemas.openxmlformats.org/officeDocument/2006/relationships" rot="90" type="hexagon" r:blip="">
              <dgm:adjLst>
                <dgm:adj idx="1" val="0.25"/>
                <dgm:adj idx="2" val="1.1547"/>
              </dgm:adjLst>
            </dgm:shape>
            <dgm:presOf axis="self" ptType="sibTrans"/>
            <dgm:constrLst>
              <dgm:constr type="lMarg"/>
              <dgm:constr type="rMarg"/>
              <dgm:constr type="tMarg"/>
              <dgm:constr type="bMarg"/>
            </dgm:constrLst>
            <dgm:ruleLst>
              <dgm:rule type="primFontSz" val="5" fact="NaN" max="NaN"/>
            </dgm:ruleLst>
          </dgm:layoutNode>
        </dgm:forEach>
      </dgm:layoutNode>
      <dgm:forEach name="Name2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hProcess7">
  <dgm:title val=""/>
  <dgm:desc val=""/>
  <dgm:catLst>
    <dgm:cat type="process" pri="21000"/>
    <dgm:cat type="list" pri="9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Lst>
      <dgm:cxnLst>
        <dgm:cxn modelId="4" srcId="0" destId="1" srcOrd="0" destOrd="0"/>
        <dgm:cxn modelId="5" srcId="0" destId="2" srcOrd="1" destOrd="0"/>
        <dgm:cxn modelId="6" srcId="0" destId="3" srcOrd="2" destOrd="0"/>
        <dgm:cxn modelId="13" srcId="1" destId="11" srcOrd="0" destOrd="0"/>
        <dgm:cxn modelId="23" srcId="2" destId="21" srcOrd="0" destOrd="0"/>
        <dgm:cxn modelId="33" srcId="3" destId="31" srcOrd="0"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h" for="ch" forName="compositeNode" refType="h"/>
      <dgm:constr type="w" for="ch" forName="compositeNode" refType="w"/>
      <dgm:constr type="w" for="ch" forName="hSp" refType="w" refFor="ch" refForName="compositeNode" fact="-0.035"/>
      <dgm:constr type="w" for="des" forName="simulatedConn" refType="w" refFor="ch" refForName="compositeNode" fact="0.15"/>
      <dgm:constr type="h" for="des" forName="simulatedConn" refType="w" refFor="des" refForName="simulatedConn"/>
      <dgm:constr type="h" for="des" forName="vSp1" refType="w" refFor="ch" refForName="compositeNode" fact="0.8"/>
      <dgm:constr type="h" for="des" forName="vSp2" refType="w" refFor="ch" refForName="compositeNode" fact="0.07"/>
      <dgm:constr type="w" for="ch" forName="vProcSp" refType="w" refFor="des" refForName="simulatedConn" op="equ"/>
      <dgm:constr type="h" for="ch" forName="vProcSp" refType="h" refFor="ch" refForName="compositeNode" op="equ"/>
      <dgm:constr type="w" for="ch" forName="sibTrans" refType="w" refFor="ch" refForName="compositeNode" fact="-0.08"/>
      <dgm:constr type="primFontSz" for="des" forName="parentNode" op="equ"/>
      <dgm:constr type="primFontSz" for="des" forName="childNode" op="equ"/>
    </dgm:constrLst>
    <dgm:ruleLst/>
    <dgm:forEach name="Name4" axis="ch" ptType="node">
      <dgm:layoutNode name="compositeNode">
        <dgm:varLst>
          <dgm:bulletEnabled val="1"/>
        </dgm:varLst>
        <dgm:alg type="composite"/>
        <dgm:choose name="Name5">
          <dgm:if name="Name6" func="var" arg="dir" op="equ" val="norm">
            <dgm:constrLst>
              <dgm:constr type="h" refType="w" op="lte" fact="1.2"/>
              <dgm:constr type="w" for="ch" forName="bgRect" refType="w"/>
              <dgm:constr type="h" for="ch" forName="bgRect" refType="h"/>
              <dgm:constr type="t" for="ch" forName="bgRect"/>
              <dgm:constr type="l" for="ch" forName="bgRect"/>
              <dgm:constr type="w" for="ch" forName="parentNode" refType="w" refFor="ch" refForName="bgRect" fact="0.2"/>
              <dgm:constr type="h" for="ch" forName="parentNode" refType="h" fact="0.82"/>
              <dgm:constr type="t" for="ch" forName="parentNode"/>
              <dgm:constr type="l" for="ch" forName="parentNode"/>
              <dgm:constr type="r" for="ch" forName="childNode" refType="r" refFor="ch" refForName="bgRect" fact="0.945"/>
              <dgm:constr type="h" for="ch" forName="childNode" refType="h" refFor="ch" refForName="bgRect" op="equ"/>
              <dgm:constr type="t" for="ch" forName="childNode"/>
              <dgm:constr type="l" for="ch" forName="childNode" refType="r" refFor="ch" refForName="parentNode"/>
            </dgm:constrLst>
          </dgm:if>
          <dgm:else name="Name7">
            <dgm:constrLst>
              <dgm:constr type="h" refType="w" op="lte" fact="1.2"/>
              <dgm:constr type="w" for="ch" forName="bgRect" refType="w"/>
              <dgm:constr type="h" for="ch" forName="bgRect" refType="h"/>
              <dgm:constr type="t" for="ch" forName="bgRect"/>
              <dgm:constr type="r" for="ch" forName="bgRect" refType="w"/>
              <dgm:constr type="w" for="ch" forName="parentNode" refType="w" refFor="ch" refForName="bgRect" fact="0.2"/>
              <dgm:constr type="h" for="ch" forName="parentNode" refType="h" fact="0.82"/>
              <dgm:constr type="t" for="ch" forName="parentNode"/>
              <dgm:constr type="r" for="ch" forName="parentNode" refType="w"/>
              <dgm:constr type="h" for="ch" forName="childNode" refType="h" refFor="ch" refForName="bgRect"/>
              <dgm:constr type="t" for="ch" forName="childNode"/>
              <dgm:constr type="r" for="ch" forName="childNode" refType="l" refFor="ch" refForName="parentNode"/>
              <dgm:constr type="l" for="ch" forName="childNode" refType="w" refFor="ch" refForName="bgRect" fact="0.055"/>
            </dgm:constrLst>
          </dgm:else>
        </dgm:choose>
        <dgm:ruleLst>
          <dgm:rule type="w" for="ch" forName="childNode" val="NaN" fact="NaN" max="30"/>
        </dgm:ruleLst>
        <dgm:layoutNode name="bgRect" styleLbl="node1">
          <dgm:alg type="sp"/>
          <dgm:shape xmlns:r="http://schemas.openxmlformats.org/officeDocument/2006/relationships" type="roundRect" r:blip="" zOrderOff="-1">
            <dgm:adjLst>
              <dgm:adj idx="1" val="0.05"/>
            </dgm:adjLst>
          </dgm:shape>
          <dgm:presOf axis="self"/>
          <dgm:constrLst/>
          <dgm:ruleLst/>
        </dgm:layoutNode>
        <dgm:layoutNode name="parentNode" styleLbl="node1">
          <dgm:varLst>
            <dgm:chMax val="0"/>
            <dgm:bulletEnabled val="1"/>
          </dgm:varLst>
          <dgm:presOf axis="self"/>
          <dgm:choose name="Name8">
            <dgm:if name="Name9" func="var" arg="dir" op="equ" val="norm">
              <dgm:alg type="tx">
                <dgm:param type="autoTxRot" val="grav"/>
                <dgm:param type="txAnchorVert" val="t"/>
                <dgm:param type="parTxLTRAlign" val="r"/>
                <dgm:param type="parTxRTLAlign" val="r"/>
              </dgm:alg>
              <dgm:shape xmlns:r="http://schemas.openxmlformats.org/officeDocument/2006/relationships" rot="270" type="rect" r:blip="" hideGeom="1">
                <dgm:adjLst/>
              </dgm:shape>
              <dgm:constrLst>
                <dgm:constr type="primFontSz" val="65"/>
                <dgm:constr type="lMarg"/>
                <dgm:constr type="rMarg" refType="primFontSz" fact="0.35"/>
                <dgm:constr type="tMarg" refType="primFontSz" fact="0.27"/>
                <dgm:constr type="bMarg"/>
              </dgm:constrLst>
            </dgm:if>
            <dgm:else name="Name10">
              <dgm:alg type="tx">
                <dgm:param type="autoTxRot" val="grav"/>
                <dgm:param type="txAnchorVert" val="t"/>
                <dgm:param type="parTxLTRAlign" val="l"/>
                <dgm:param type="parTxRTLAlign" val="l"/>
              </dgm:alg>
              <dgm:shape xmlns:r="http://schemas.openxmlformats.org/officeDocument/2006/relationships" rot="90" type="rect" r:blip="" hideGeom="1">
                <dgm:adjLst/>
              </dgm:shape>
              <dgm:constrLst>
                <dgm:constr type="primFontSz" val="65"/>
                <dgm:constr type="lMarg" refType="primFontSz" fact="0.35"/>
                <dgm:constr type="rMarg"/>
                <dgm:constr type="tMarg" refType="primFontSz" fact="0.27"/>
                <dgm:constr type="bMarg"/>
              </dgm:constrLst>
            </dgm:else>
          </dgm:choose>
          <dgm:ruleLst>
            <dgm:rule type="primFontSz" val="5" fact="NaN" max="NaN"/>
          </dgm:ruleLst>
        </dgm:layoutNode>
        <dgm:choose name="Name11">
          <dgm:if name="Name12" axis="ch" ptType="node" func="cnt" op="gte" val="1">
            <dgm:layoutNode name="childNode" styleLbl="node1" moveWith="bgRect">
              <dgm:varLst>
                <dgm:bulletEnabled val="1"/>
              </dgm:varLst>
              <dgm:alg type="tx">
                <dgm:param type="parTxLTRAlign" val="l"/>
                <dgm:param type="parTxRTLAlign" val="r"/>
                <dgm:param type="txAnchorVert" val="t"/>
              </dgm:alg>
              <dgm:shape xmlns:r="http://schemas.openxmlformats.org/officeDocument/2006/relationships" type="rect" r:blip="" hideGeom="1">
                <dgm:adjLst/>
              </dgm:shape>
              <dgm:presOf axis="des" ptType="node"/>
              <dgm:constrLst>
                <dgm:constr type="primFontSz" val="65"/>
                <dgm:constr type="lMarg"/>
                <dgm:constr type="bMarg"/>
                <dgm:constr type="tMarg" refType="primFontSz" fact="0.27"/>
                <dgm:constr type="rMarg"/>
              </dgm:constrLst>
              <dgm:ruleLst>
                <dgm:rule type="primFontSz" val="5" fact="NaN" max="NaN"/>
              </dgm:ruleLst>
            </dgm:layoutNode>
          </dgm:if>
          <dgm:else name="Name13"/>
        </dgm:choose>
      </dgm:layoutNode>
      <dgm:forEach name="Name14" axis="followSib" ptType="sibTrans" cnt="1">
        <dgm:layoutNode name="hSp">
          <dgm:alg type="sp"/>
          <dgm:shape xmlns:r="http://schemas.openxmlformats.org/officeDocument/2006/relationships" r:blip="">
            <dgm:adjLst/>
          </dgm:shape>
          <dgm:presOf/>
          <dgm:constrLst/>
          <dgm:ruleLst/>
        </dgm:layoutNode>
        <dgm:layoutNode name="vProcSp" moveWith="bgRect">
          <dgm:alg type="lin">
            <dgm:param type="linDir" val="fromT"/>
          </dgm:alg>
          <dgm:shape xmlns:r="http://schemas.openxmlformats.org/officeDocument/2006/relationships" r:blip="">
            <dgm:adjLst/>
          </dgm:shape>
          <dgm:presOf/>
          <dgm:constrLst>
            <dgm:constr type="w" for="ch" forName="vSp1" refType="w"/>
            <dgm:constr type="w" for="ch" forName="simulatedConn" refType="w"/>
            <dgm:constr type="w" for="ch" forName="vSp2" refType="w"/>
          </dgm:constrLst>
          <dgm:ruleLst/>
          <dgm:layoutNode name="vSp1">
            <dgm:alg type="sp"/>
            <dgm:shape xmlns:r="http://schemas.openxmlformats.org/officeDocument/2006/relationships" r:blip="">
              <dgm:adjLst/>
            </dgm:shape>
            <dgm:presOf/>
            <dgm:constrLst/>
            <dgm:ruleLst/>
          </dgm:layoutNode>
          <dgm:layoutNode name="simulatedConn" styleLbl="solidFgAcc1">
            <dgm:alg type="sp"/>
            <dgm:choose name="Name15">
              <dgm:if name="Name16" func="var" arg="dir" op="equ" val="norm">
                <dgm:shape xmlns:r="http://schemas.openxmlformats.org/officeDocument/2006/relationships" rot="90" type="flowChartExtract" r:blip="">
                  <dgm:adjLst/>
                </dgm:shape>
              </dgm:if>
              <dgm:else name="Name17">
                <dgm:shape xmlns:r="http://schemas.openxmlformats.org/officeDocument/2006/relationships" rot="-90" type="flowChartExtract" r:blip="">
                  <dgm:adjLst/>
                </dgm:shape>
              </dgm:else>
            </dgm:choose>
            <dgm:presOf/>
            <dgm:constrLst/>
            <dgm:ruleLst/>
          </dgm:layoutNode>
          <dgm:layoutNode name="vSp2">
            <dgm:alg type="sp"/>
            <dgm:shape xmlns:r="http://schemas.openxmlformats.org/officeDocument/2006/relationships" r:blip="">
              <dgm:adjLst/>
            </dgm:shape>
            <dgm:presOf/>
            <dgm:constrLst/>
            <dgm:ruleLst/>
          </dgm:layoutNode>
        </dgm:layoutNode>
        <dgm:layoutNode name="sibTran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Marcador de fecha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938FF3AE-EE8C-4B0D-A099-8523C84DE9C6}" type="datetimeFigureOut">
              <a:rPr lang="en-US" smtClean="0"/>
              <a:t>12/11/2023</a:t>
            </a:fld>
            <a:endParaRPr lang="en-US"/>
          </a:p>
        </p:txBody>
      </p:sp>
      <p:sp>
        <p:nvSpPr>
          <p:cNvPr id="4" name="Marcador de pie de página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Marcador de número de diapositiva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7C3E52E5-E1A2-43E5-972A-260BC14DECA2}" type="slidenum">
              <a:rPr lang="en-US" smtClean="0"/>
              <a:t>‹Nº›</a:t>
            </a:fld>
            <a:endParaRPr lang="en-US"/>
          </a:p>
        </p:txBody>
      </p:sp>
    </p:spTree>
    <p:extLst>
      <p:ext uri="{BB962C8B-B14F-4D97-AF65-F5344CB8AC3E}">
        <p14:creationId xmlns:p14="http://schemas.microsoft.com/office/powerpoint/2010/main" val="346723132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4834578-CAA3-429D-AE82-416BA81CAE3B}" type="datetimeFigureOut">
              <a:rPr lang="en-US" smtClean="0"/>
              <a:t>12/11/2023</a:t>
            </a:fld>
            <a:endParaRPr lang="en-US"/>
          </a:p>
        </p:txBody>
      </p:sp>
      <p:sp>
        <p:nvSpPr>
          <p:cNvPr id="4" name="Marcador de imagen d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A0087E9-0318-4832-9BD9-9F5532A62CBF}" type="slidenum">
              <a:rPr lang="en-US" smtClean="0"/>
              <a:t>‹Nº›</a:t>
            </a:fld>
            <a:endParaRPr lang="en-US"/>
          </a:p>
        </p:txBody>
      </p:sp>
    </p:spTree>
    <p:extLst>
      <p:ext uri="{BB962C8B-B14F-4D97-AF65-F5344CB8AC3E}">
        <p14:creationId xmlns:p14="http://schemas.microsoft.com/office/powerpoint/2010/main" val="6728819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jpe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3" y="1535113"/>
            <a:ext cx="4040188" cy="639762"/>
          </a:xfrm>
        </p:spPr>
        <p:txBody>
          <a:bodyPr anchor="b"/>
          <a:lstStyle>
            <a:lvl1pPr marL="0" indent="0">
              <a:buNone/>
              <a:defRPr sz="2400" b="1"/>
            </a:lvl1pPr>
            <a:lvl2pPr marL="457167" indent="0">
              <a:buNone/>
              <a:defRPr sz="2000" b="1"/>
            </a:lvl2pPr>
            <a:lvl3pPr marL="914332" indent="0">
              <a:buNone/>
              <a:defRPr sz="1800" b="1"/>
            </a:lvl3pPr>
            <a:lvl4pPr marL="1371498" indent="0">
              <a:buNone/>
              <a:defRPr sz="1600" b="1"/>
            </a:lvl4pPr>
            <a:lvl5pPr marL="1828664" indent="0">
              <a:buNone/>
              <a:defRPr sz="1600" b="1"/>
            </a:lvl5pPr>
            <a:lvl6pPr marL="2285830" indent="0">
              <a:buNone/>
              <a:defRPr sz="1600" b="1"/>
            </a:lvl6pPr>
            <a:lvl7pPr marL="2742994" indent="0">
              <a:buNone/>
              <a:defRPr sz="1600" b="1"/>
            </a:lvl7pPr>
            <a:lvl8pPr marL="3200160" indent="0">
              <a:buNone/>
              <a:defRPr sz="1600" b="1"/>
            </a:lvl8pPr>
            <a:lvl9pPr marL="3657327"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3"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9" y="1535113"/>
            <a:ext cx="4041775" cy="639762"/>
          </a:xfrm>
        </p:spPr>
        <p:txBody>
          <a:bodyPr anchor="b"/>
          <a:lstStyle>
            <a:lvl1pPr marL="0" indent="0">
              <a:buNone/>
              <a:defRPr sz="2400" b="1"/>
            </a:lvl1pPr>
            <a:lvl2pPr marL="457167" indent="0">
              <a:buNone/>
              <a:defRPr sz="2000" b="1"/>
            </a:lvl2pPr>
            <a:lvl3pPr marL="914332" indent="0">
              <a:buNone/>
              <a:defRPr sz="1800" b="1"/>
            </a:lvl3pPr>
            <a:lvl4pPr marL="1371498" indent="0">
              <a:buNone/>
              <a:defRPr sz="1600" b="1"/>
            </a:lvl4pPr>
            <a:lvl5pPr marL="1828664" indent="0">
              <a:buNone/>
              <a:defRPr sz="1600" b="1"/>
            </a:lvl5pPr>
            <a:lvl6pPr marL="2285830" indent="0">
              <a:buNone/>
              <a:defRPr sz="1600" b="1"/>
            </a:lvl6pPr>
            <a:lvl7pPr marL="2742994" indent="0">
              <a:buNone/>
              <a:defRPr sz="1600" b="1"/>
            </a:lvl7pPr>
            <a:lvl8pPr marL="3200160" indent="0">
              <a:buNone/>
              <a:defRPr sz="1600" b="1"/>
            </a:lvl8pPr>
            <a:lvl9pPr marL="3657327"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9"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1D8BD707-D9CF-40AE-B4C6-C98DA3205C09}" type="datetimeFigureOut">
              <a:rPr lang="en-US" smtClean="0"/>
              <a:pPr/>
              <a:t>12/11/2023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‹Nº›</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1D8BD707-D9CF-40AE-B4C6-C98DA3205C09}" type="datetimeFigureOut">
              <a:rPr lang="en-US" smtClean="0"/>
              <a:pPr/>
              <a:t>12/11/2023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‹Nº›</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reserve="1">
  <p:cSld name="INICIO">
    <p:spTree>
      <p:nvGrpSpPr>
        <p:cNvPr id="1" name=""/>
        <p:cNvGrpSpPr/>
        <p:nvPr/>
      </p:nvGrpSpPr>
      <p:grpSpPr>
        <a:xfrm>
          <a:off x="0" y="0"/>
          <a:ext cx="0" cy="0"/>
          <a:chOff x="0" y="0"/>
          <a:chExt cx="0" cy="0"/>
        </a:xfrm>
      </p:grpSpPr>
      <p:pic>
        <p:nvPicPr>
          <p:cNvPr id="5" name="Picture 2"/>
          <p:cNvPicPr>
            <a:picLocks noChangeAspect="1"/>
          </p:cNvPicPr>
          <p:nvPr userDrawn="1"/>
        </p:nvPicPr>
        <p:blipFill>
          <a:blip r:embed="rId2"/>
          <a:srcRect/>
          <a:stretch>
            <a:fillRect/>
          </a:stretch>
        </p:blipFill>
        <p:spPr>
          <a:xfrm>
            <a:off x="471113" y="328583"/>
            <a:ext cx="3944651" cy="1255484"/>
          </a:xfrm>
          <a:prstGeom prst="rect">
            <a:avLst/>
          </a:prstGeom>
        </p:spPr>
      </p:pic>
      <p:grpSp>
        <p:nvGrpSpPr>
          <p:cNvPr id="6" name="Group 4"/>
          <p:cNvGrpSpPr/>
          <p:nvPr userDrawn="1"/>
        </p:nvGrpSpPr>
        <p:grpSpPr>
          <a:xfrm>
            <a:off x="10575022" y="-83640"/>
            <a:ext cx="10539663" cy="10287000"/>
            <a:chOff x="0" y="0"/>
            <a:chExt cx="14052884" cy="13716000"/>
          </a:xfrm>
        </p:grpSpPr>
        <p:pic>
          <p:nvPicPr>
            <p:cNvPr id="7" name="Picture 5"/>
            <p:cNvPicPr>
              <a:picLocks noChangeAspect="1"/>
            </p:cNvPicPr>
            <p:nvPr/>
          </p:nvPicPr>
          <p:blipFill>
            <a:blip r:embed="rId3"/>
            <a:srcRect l="9933" r="32434"/>
            <a:stretch>
              <a:fillRect/>
            </a:stretch>
          </p:blipFill>
          <p:spPr>
            <a:xfrm>
              <a:off x="0" y="0"/>
              <a:ext cx="14052884" cy="13716000"/>
            </a:xfrm>
            <a:prstGeom prst="rect">
              <a:avLst/>
            </a:prstGeom>
          </p:spPr>
        </p:pic>
      </p:grpSp>
      <p:grpSp>
        <p:nvGrpSpPr>
          <p:cNvPr id="8" name="Group 15"/>
          <p:cNvGrpSpPr/>
          <p:nvPr userDrawn="1"/>
        </p:nvGrpSpPr>
        <p:grpSpPr>
          <a:xfrm>
            <a:off x="-2405949" y="-756374"/>
            <a:ext cx="4393457" cy="839228"/>
            <a:chOff x="0" y="0"/>
            <a:chExt cx="1157124" cy="221031"/>
          </a:xfrm>
        </p:grpSpPr>
        <p:sp>
          <p:nvSpPr>
            <p:cNvPr id="9" name="Freeform 16"/>
            <p:cNvSpPr/>
            <p:nvPr/>
          </p:nvSpPr>
          <p:spPr>
            <a:xfrm>
              <a:off x="0" y="0"/>
              <a:ext cx="1157125" cy="221031"/>
            </a:xfrm>
            <a:custGeom>
              <a:avLst/>
              <a:gdLst/>
              <a:ahLst/>
              <a:cxnLst/>
              <a:rect l="l" t="t" r="r" b="b"/>
              <a:pathLst>
                <a:path w="1157125" h="221031">
                  <a:moveTo>
                    <a:pt x="203200" y="0"/>
                  </a:moveTo>
                  <a:lnTo>
                    <a:pt x="1157125" y="0"/>
                  </a:lnTo>
                  <a:lnTo>
                    <a:pt x="953925" y="221031"/>
                  </a:lnTo>
                  <a:lnTo>
                    <a:pt x="0" y="221031"/>
                  </a:lnTo>
                  <a:lnTo>
                    <a:pt x="203200" y="0"/>
                  </a:lnTo>
                  <a:close/>
                </a:path>
              </a:pathLst>
            </a:custGeom>
            <a:solidFill>
              <a:srgbClr val="168246"/>
            </a:solidFill>
          </p:spPr>
        </p:sp>
        <p:sp>
          <p:nvSpPr>
            <p:cNvPr id="10" name="TextBox 17"/>
            <p:cNvSpPr txBox="1"/>
            <p:nvPr/>
          </p:nvSpPr>
          <p:spPr>
            <a:xfrm>
              <a:off x="101600" y="-38100"/>
              <a:ext cx="609600" cy="647700"/>
            </a:xfrm>
            <a:prstGeom prst="rect">
              <a:avLst/>
            </a:prstGeom>
          </p:spPr>
          <p:txBody>
            <a:bodyPr lIns="50800" tIns="50800" rIns="50800" bIns="50800" rtlCol="0" anchor="ctr"/>
            <a:lstStyle/>
            <a:p>
              <a:pPr algn="ctr">
                <a:lnSpc>
                  <a:spcPts val="2659"/>
                </a:lnSpc>
              </a:pPr>
              <a:endParaRPr/>
            </a:p>
          </p:txBody>
        </p:sp>
      </p:grpSp>
      <p:grpSp>
        <p:nvGrpSpPr>
          <p:cNvPr id="11" name="Group 18"/>
          <p:cNvGrpSpPr/>
          <p:nvPr userDrawn="1"/>
        </p:nvGrpSpPr>
        <p:grpSpPr>
          <a:xfrm>
            <a:off x="1111231" y="-945845"/>
            <a:ext cx="2664423" cy="1218172"/>
            <a:chOff x="0" y="0"/>
            <a:chExt cx="483446" cy="221031"/>
          </a:xfrm>
        </p:grpSpPr>
        <p:sp>
          <p:nvSpPr>
            <p:cNvPr id="12" name="Freeform 19"/>
            <p:cNvSpPr/>
            <p:nvPr/>
          </p:nvSpPr>
          <p:spPr>
            <a:xfrm>
              <a:off x="0" y="0"/>
              <a:ext cx="483446" cy="221031"/>
            </a:xfrm>
            <a:custGeom>
              <a:avLst/>
              <a:gdLst/>
              <a:ahLst/>
              <a:cxnLst/>
              <a:rect l="l" t="t" r="r" b="b"/>
              <a:pathLst>
                <a:path w="483446" h="221031">
                  <a:moveTo>
                    <a:pt x="203200" y="0"/>
                  </a:moveTo>
                  <a:lnTo>
                    <a:pt x="483446" y="0"/>
                  </a:lnTo>
                  <a:lnTo>
                    <a:pt x="280246" y="221031"/>
                  </a:lnTo>
                  <a:lnTo>
                    <a:pt x="0" y="221031"/>
                  </a:lnTo>
                  <a:lnTo>
                    <a:pt x="203200" y="0"/>
                  </a:lnTo>
                  <a:close/>
                </a:path>
              </a:pathLst>
            </a:custGeom>
            <a:solidFill>
              <a:srgbClr val="35B729"/>
            </a:solidFill>
          </p:spPr>
        </p:sp>
        <p:sp>
          <p:nvSpPr>
            <p:cNvPr id="13" name="TextBox 20"/>
            <p:cNvSpPr txBox="1"/>
            <p:nvPr/>
          </p:nvSpPr>
          <p:spPr>
            <a:xfrm>
              <a:off x="101600" y="-38100"/>
              <a:ext cx="609600" cy="647700"/>
            </a:xfrm>
            <a:prstGeom prst="rect">
              <a:avLst/>
            </a:prstGeom>
          </p:spPr>
          <p:txBody>
            <a:bodyPr lIns="50800" tIns="50800" rIns="50800" bIns="50800" rtlCol="0" anchor="ctr"/>
            <a:lstStyle/>
            <a:p>
              <a:pPr algn="ctr">
                <a:lnSpc>
                  <a:spcPts val="2659"/>
                </a:lnSpc>
              </a:pPr>
              <a:endParaRPr/>
            </a:p>
          </p:txBody>
        </p:sp>
      </p:grpSp>
      <p:grpSp>
        <p:nvGrpSpPr>
          <p:cNvPr id="14" name="Group 21"/>
          <p:cNvGrpSpPr/>
          <p:nvPr userDrawn="1"/>
        </p:nvGrpSpPr>
        <p:grpSpPr>
          <a:xfrm>
            <a:off x="2721641" y="-945845"/>
            <a:ext cx="2664423" cy="1218172"/>
            <a:chOff x="0" y="0"/>
            <a:chExt cx="483446" cy="221031"/>
          </a:xfrm>
        </p:grpSpPr>
        <p:sp>
          <p:nvSpPr>
            <p:cNvPr id="15" name="Freeform 22"/>
            <p:cNvSpPr/>
            <p:nvPr/>
          </p:nvSpPr>
          <p:spPr>
            <a:xfrm>
              <a:off x="0" y="0"/>
              <a:ext cx="483446" cy="221031"/>
            </a:xfrm>
            <a:custGeom>
              <a:avLst/>
              <a:gdLst/>
              <a:ahLst/>
              <a:cxnLst/>
              <a:rect l="l" t="t" r="r" b="b"/>
              <a:pathLst>
                <a:path w="483446" h="221031">
                  <a:moveTo>
                    <a:pt x="203200" y="0"/>
                  </a:moveTo>
                  <a:lnTo>
                    <a:pt x="483446" y="0"/>
                  </a:lnTo>
                  <a:lnTo>
                    <a:pt x="280246" y="221031"/>
                  </a:lnTo>
                  <a:lnTo>
                    <a:pt x="0" y="221031"/>
                  </a:lnTo>
                  <a:lnTo>
                    <a:pt x="203200" y="0"/>
                  </a:lnTo>
                  <a:close/>
                </a:path>
              </a:pathLst>
            </a:custGeom>
            <a:solidFill>
              <a:srgbClr val="168246"/>
            </a:solidFill>
          </p:spPr>
        </p:sp>
        <p:sp>
          <p:nvSpPr>
            <p:cNvPr id="16" name="TextBox 23"/>
            <p:cNvSpPr txBox="1"/>
            <p:nvPr/>
          </p:nvSpPr>
          <p:spPr>
            <a:xfrm>
              <a:off x="101600" y="-38100"/>
              <a:ext cx="609600" cy="647700"/>
            </a:xfrm>
            <a:prstGeom prst="rect">
              <a:avLst/>
            </a:prstGeom>
          </p:spPr>
          <p:txBody>
            <a:bodyPr lIns="50800" tIns="50800" rIns="50800" bIns="50800" rtlCol="0" anchor="ctr"/>
            <a:lstStyle/>
            <a:p>
              <a:pPr algn="ctr">
                <a:lnSpc>
                  <a:spcPts val="2659"/>
                </a:lnSpc>
              </a:pPr>
              <a:endParaRPr/>
            </a:p>
          </p:txBody>
        </p:sp>
      </p:grpSp>
      <p:pic>
        <p:nvPicPr>
          <p:cNvPr id="18" name="Picture 20"/>
          <p:cNvPicPr>
            <a:picLocks noChangeAspect="1"/>
          </p:cNvPicPr>
          <p:nvPr userDrawn="1"/>
        </p:nvPicPr>
        <p:blipFill>
          <a:blip r:embed="rId4"/>
          <a:srcRect l="27903" t="7707" r="27626" b="7032"/>
          <a:stretch>
            <a:fillRect/>
          </a:stretch>
        </p:blipFill>
        <p:spPr>
          <a:xfrm>
            <a:off x="10914963" y="237422"/>
            <a:ext cx="1506527" cy="1624685"/>
          </a:xfrm>
          <a:prstGeom prst="rect">
            <a:avLst/>
          </a:prstGeom>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DIAPOSITIVA 1">
    <p:spTree>
      <p:nvGrpSpPr>
        <p:cNvPr id="1" name=""/>
        <p:cNvGrpSpPr/>
        <p:nvPr/>
      </p:nvGrpSpPr>
      <p:grpSpPr>
        <a:xfrm>
          <a:off x="0" y="0"/>
          <a:ext cx="0" cy="0"/>
          <a:chOff x="0" y="0"/>
          <a:chExt cx="0" cy="0"/>
        </a:xfrm>
      </p:grpSpPr>
      <p:pic>
        <p:nvPicPr>
          <p:cNvPr id="6" name="Picture 2"/>
          <p:cNvPicPr>
            <a:picLocks noChangeAspect="1"/>
          </p:cNvPicPr>
          <p:nvPr userDrawn="1"/>
        </p:nvPicPr>
        <p:blipFill>
          <a:blip r:embed="rId2"/>
          <a:srcRect/>
          <a:stretch>
            <a:fillRect/>
          </a:stretch>
        </p:blipFill>
        <p:spPr>
          <a:xfrm>
            <a:off x="471113" y="400959"/>
            <a:ext cx="3944651" cy="1255484"/>
          </a:xfrm>
          <a:prstGeom prst="rect">
            <a:avLst/>
          </a:prstGeom>
        </p:spPr>
      </p:pic>
      <p:grpSp>
        <p:nvGrpSpPr>
          <p:cNvPr id="7" name="Grupo 6"/>
          <p:cNvGrpSpPr/>
          <p:nvPr userDrawn="1"/>
        </p:nvGrpSpPr>
        <p:grpSpPr>
          <a:xfrm>
            <a:off x="-2405949" y="-945846"/>
            <a:ext cx="7792008" cy="1218172"/>
            <a:chOff x="-2405949" y="-945847"/>
            <a:chExt cx="7792008" cy="1218172"/>
          </a:xfrm>
        </p:grpSpPr>
        <p:grpSp>
          <p:nvGrpSpPr>
            <p:cNvPr id="8" name="Group 3"/>
            <p:cNvGrpSpPr/>
            <p:nvPr/>
          </p:nvGrpSpPr>
          <p:grpSpPr>
            <a:xfrm>
              <a:off x="-2405949" y="-756375"/>
              <a:ext cx="4393457" cy="839228"/>
              <a:chOff x="0" y="0"/>
              <a:chExt cx="1157124" cy="221031"/>
            </a:xfrm>
          </p:grpSpPr>
          <p:sp>
            <p:nvSpPr>
              <p:cNvPr id="15" name="Freeform 4"/>
              <p:cNvSpPr/>
              <p:nvPr/>
            </p:nvSpPr>
            <p:spPr>
              <a:xfrm>
                <a:off x="0" y="0"/>
                <a:ext cx="1157125" cy="221031"/>
              </a:xfrm>
              <a:custGeom>
                <a:avLst/>
                <a:gdLst/>
                <a:ahLst/>
                <a:cxnLst/>
                <a:rect l="l" t="t" r="r" b="b"/>
                <a:pathLst>
                  <a:path w="1157125" h="221031">
                    <a:moveTo>
                      <a:pt x="203200" y="0"/>
                    </a:moveTo>
                    <a:lnTo>
                      <a:pt x="1157125" y="0"/>
                    </a:lnTo>
                    <a:lnTo>
                      <a:pt x="953925" y="221031"/>
                    </a:lnTo>
                    <a:lnTo>
                      <a:pt x="0" y="221031"/>
                    </a:lnTo>
                    <a:lnTo>
                      <a:pt x="203200" y="0"/>
                    </a:lnTo>
                    <a:close/>
                  </a:path>
                </a:pathLst>
              </a:custGeom>
              <a:solidFill>
                <a:srgbClr val="168246"/>
              </a:solidFill>
            </p:spPr>
          </p:sp>
          <p:sp>
            <p:nvSpPr>
              <p:cNvPr id="16" name="TextBox 5"/>
              <p:cNvSpPr txBox="1"/>
              <p:nvPr/>
            </p:nvSpPr>
            <p:spPr>
              <a:xfrm>
                <a:off x="101600" y="-38100"/>
                <a:ext cx="609600" cy="647700"/>
              </a:xfrm>
              <a:prstGeom prst="rect">
                <a:avLst/>
              </a:prstGeom>
            </p:spPr>
            <p:txBody>
              <a:bodyPr lIns="50800" tIns="50800" rIns="50800" bIns="50800" rtlCol="0" anchor="ctr"/>
              <a:lstStyle/>
              <a:p>
                <a:pPr algn="ctr">
                  <a:lnSpc>
                    <a:spcPts val="2659"/>
                  </a:lnSpc>
                </a:pPr>
                <a:endParaRPr/>
              </a:p>
            </p:txBody>
          </p:sp>
        </p:grpSp>
        <p:grpSp>
          <p:nvGrpSpPr>
            <p:cNvPr id="9" name="Group 6"/>
            <p:cNvGrpSpPr/>
            <p:nvPr/>
          </p:nvGrpSpPr>
          <p:grpSpPr>
            <a:xfrm>
              <a:off x="1111228" y="-945847"/>
              <a:ext cx="2664422" cy="1218172"/>
              <a:chOff x="0" y="0"/>
              <a:chExt cx="483446" cy="221031"/>
            </a:xfrm>
          </p:grpSpPr>
          <p:sp>
            <p:nvSpPr>
              <p:cNvPr id="13" name="Freeform 7"/>
              <p:cNvSpPr/>
              <p:nvPr/>
            </p:nvSpPr>
            <p:spPr>
              <a:xfrm>
                <a:off x="0" y="0"/>
                <a:ext cx="483446" cy="221031"/>
              </a:xfrm>
              <a:custGeom>
                <a:avLst/>
                <a:gdLst/>
                <a:ahLst/>
                <a:cxnLst/>
                <a:rect l="l" t="t" r="r" b="b"/>
                <a:pathLst>
                  <a:path w="483446" h="221031">
                    <a:moveTo>
                      <a:pt x="203200" y="0"/>
                    </a:moveTo>
                    <a:lnTo>
                      <a:pt x="483446" y="0"/>
                    </a:lnTo>
                    <a:lnTo>
                      <a:pt x="280246" y="221031"/>
                    </a:lnTo>
                    <a:lnTo>
                      <a:pt x="0" y="221031"/>
                    </a:lnTo>
                    <a:lnTo>
                      <a:pt x="203200" y="0"/>
                    </a:lnTo>
                    <a:close/>
                  </a:path>
                </a:pathLst>
              </a:custGeom>
              <a:solidFill>
                <a:srgbClr val="35B729"/>
              </a:solidFill>
            </p:spPr>
          </p:sp>
          <p:sp>
            <p:nvSpPr>
              <p:cNvPr id="14" name="TextBox 8"/>
              <p:cNvSpPr txBox="1"/>
              <p:nvPr/>
            </p:nvSpPr>
            <p:spPr>
              <a:xfrm>
                <a:off x="101600" y="-38100"/>
                <a:ext cx="609600" cy="647700"/>
              </a:xfrm>
              <a:prstGeom prst="rect">
                <a:avLst/>
              </a:prstGeom>
            </p:spPr>
            <p:txBody>
              <a:bodyPr lIns="50800" tIns="50800" rIns="50800" bIns="50800" rtlCol="0" anchor="ctr"/>
              <a:lstStyle/>
              <a:p>
                <a:pPr algn="ctr">
                  <a:lnSpc>
                    <a:spcPts val="2659"/>
                  </a:lnSpc>
                </a:pPr>
                <a:endParaRPr/>
              </a:p>
            </p:txBody>
          </p:sp>
        </p:grpSp>
        <p:grpSp>
          <p:nvGrpSpPr>
            <p:cNvPr id="10" name="Group 9"/>
            <p:cNvGrpSpPr/>
            <p:nvPr/>
          </p:nvGrpSpPr>
          <p:grpSpPr>
            <a:xfrm>
              <a:off x="2721637" y="-945847"/>
              <a:ext cx="2664422" cy="1218172"/>
              <a:chOff x="0" y="0"/>
              <a:chExt cx="483446" cy="221031"/>
            </a:xfrm>
          </p:grpSpPr>
          <p:sp>
            <p:nvSpPr>
              <p:cNvPr id="11" name="Freeform 10"/>
              <p:cNvSpPr/>
              <p:nvPr/>
            </p:nvSpPr>
            <p:spPr>
              <a:xfrm>
                <a:off x="0" y="0"/>
                <a:ext cx="483446" cy="221031"/>
              </a:xfrm>
              <a:custGeom>
                <a:avLst/>
                <a:gdLst/>
                <a:ahLst/>
                <a:cxnLst/>
                <a:rect l="l" t="t" r="r" b="b"/>
                <a:pathLst>
                  <a:path w="483446" h="221031">
                    <a:moveTo>
                      <a:pt x="203200" y="0"/>
                    </a:moveTo>
                    <a:lnTo>
                      <a:pt x="483446" y="0"/>
                    </a:lnTo>
                    <a:lnTo>
                      <a:pt x="280246" y="221031"/>
                    </a:lnTo>
                    <a:lnTo>
                      <a:pt x="0" y="221031"/>
                    </a:lnTo>
                    <a:lnTo>
                      <a:pt x="203200" y="0"/>
                    </a:lnTo>
                    <a:close/>
                  </a:path>
                </a:pathLst>
              </a:custGeom>
              <a:solidFill>
                <a:srgbClr val="168246"/>
              </a:solidFill>
            </p:spPr>
          </p:sp>
          <p:sp>
            <p:nvSpPr>
              <p:cNvPr id="12" name="TextBox 11"/>
              <p:cNvSpPr txBox="1"/>
              <p:nvPr/>
            </p:nvSpPr>
            <p:spPr>
              <a:xfrm>
                <a:off x="101600" y="-38100"/>
                <a:ext cx="609600" cy="647700"/>
              </a:xfrm>
              <a:prstGeom prst="rect">
                <a:avLst/>
              </a:prstGeom>
            </p:spPr>
            <p:txBody>
              <a:bodyPr lIns="50800" tIns="50800" rIns="50800" bIns="50800" rtlCol="0" anchor="ctr"/>
              <a:lstStyle/>
              <a:p>
                <a:pPr algn="ctr">
                  <a:lnSpc>
                    <a:spcPts val="2659"/>
                  </a:lnSpc>
                </a:pPr>
                <a:endParaRPr/>
              </a:p>
            </p:txBody>
          </p:sp>
        </p:grpSp>
      </p:grpSp>
      <p:grpSp>
        <p:nvGrpSpPr>
          <p:cNvPr id="17" name="Group 12"/>
          <p:cNvGrpSpPr/>
          <p:nvPr userDrawn="1"/>
        </p:nvGrpSpPr>
        <p:grpSpPr>
          <a:xfrm rot="-4699802">
            <a:off x="12677283" y="4893040"/>
            <a:ext cx="15009628" cy="4262784"/>
            <a:chOff x="0" y="0"/>
            <a:chExt cx="3953153" cy="1122709"/>
          </a:xfrm>
        </p:grpSpPr>
        <p:sp>
          <p:nvSpPr>
            <p:cNvPr id="18" name="Freeform 13"/>
            <p:cNvSpPr/>
            <p:nvPr/>
          </p:nvSpPr>
          <p:spPr>
            <a:xfrm>
              <a:off x="0" y="0"/>
              <a:ext cx="3953153" cy="1122709"/>
            </a:xfrm>
            <a:custGeom>
              <a:avLst/>
              <a:gdLst/>
              <a:ahLst/>
              <a:cxnLst/>
              <a:rect l="l" t="t" r="r" b="b"/>
              <a:pathLst>
                <a:path w="3953153" h="1122709">
                  <a:moveTo>
                    <a:pt x="0" y="0"/>
                  </a:moveTo>
                  <a:lnTo>
                    <a:pt x="3953153" y="0"/>
                  </a:lnTo>
                  <a:lnTo>
                    <a:pt x="3953153" y="1122709"/>
                  </a:lnTo>
                  <a:lnTo>
                    <a:pt x="0" y="1122709"/>
                  </a:lnTo>
                  <a:close/>
                </a:path>
              </a:pathLst>
            </a:custGeom>
            <a:solidFill>
              <a:srgbClr val="168246"/>
            </a:solidFill>
          </p:spPr>
        </p:sp>
        <p:sp>
          <p:nvSpPr>
            <p:cNvPr id="19" name="TextBox 14"/>
            <p:cNvSpPr txBox="1"/>
            <p:nvPr/>
          </p:nvSpPr>
          <p:spPr>
            <a:xfrm>
              <a:off x="0" y="-19050"/>
              <a:ext cx="812800" cy="831850"/>
            </a:xfrm>
            <a:prstGeom prst="rect">
              <a:avLst/>
            </a:prstGeom>
          </p:spPr>
          <p:txBody>
            <a:bodyPr lIns="50800" tIns="50800" rIns="50800" bIns="50800" rtlCol="0" anchor="ctr"/>
            <a:lstStyle/>
            <a:p>
              <a:pPr algn="ctr">
                <a:lnSpc>
                  <a:spcPts val="3289"/>
                </a:lnSpc>
              </a:pPr>
              <a:endParaRPr/>
            </a:p>
          </p:txBody>
        </p:sp>
      </p:grpSp>
      <p:grpSp>
        <p:nvGrpSpPr>
          <p:cNvPr id="20" name="Group 15"/>
          <p:cNvGrpSpPr/>
          <p:nvPr userDrawn="1"/>
        </p:nvGrpSpPr>
        <p:grpSpPr>
          <a:xfrm rot="-4699802">
            <a:off x="10294847" y="6513127"/>
            <a:ext cx="15009628" cy="201024"/>
            <a:chOff x="0" y="0"/>
            <a:chExt cx="3953153" cy="52945"/>
          </a:xfrm>
        </p:grpSpPr>
        <p:sp>
          <p:nvSpPr>
            <p:cNvPr id="21" name="Freeform 16"/>
            <p:cNvSpPr/>
            <p:nvPr/>
          </p:nvSpPr>
          <p:spPr>
            <a:xfrm>
              <a:off x="0" y="0"/>
              <a:ext cx="3953153" cy="52945"/>
            </a:xfrm>
            <a:custGeom>
              <a:avLst/>
              <a:gdLst/>
              <a:ahLst/>
              <a:cxnLst/>
              <a:rect l="l" t="t" r="r" b="b"/>
              <a:pathLst>
                <a:path w="3953153" h="52945">
                  <a:moveTo>
                    <a:pt x="0" y="0"/>
                  </a:moveTo>
                  <a:lnTo>
                    <a:pt x="3953153" y="0"/>
                  </a:lnTo>
                  <a:lnTo>
                    <a:pt x="3953153" y="52945"/>
                  </a:lnTo>
                  <a:lnTo>
                    <a:pt x="0" y="52945"/>
                  </a:lnTo>
                  <a:close/>
                </a:path>
              </a:pathLst>
            </a:custGeom>
            <a:solidFill>
              <a:srgbClr val="35B729"/>
            </a:solidFill>
          </p:spPr>
        </p:sp>
        <p:sp>
          <p:nvSpPr>
            <p:cNvPr id="22" name="TextBox 17"/>
            <p:cNvSpPr txBox="1"/>
            <p:nvPr/>
          </p:nvSpPr>
          <p:spPr>
            <a:xfrm>
              <a:off x="0" y="-19050"/>
              <a:ext cx="812800" cy="831850"/>
            </a:xfrm>
            <a:prstGeom prst="rect">
              <a:avLst/>
            </a:prstGeom>
          </p:spPr>
          <p:txBody>
            <a:bodyPr lIns="50800" tIns="50800" rIns="50800" bIns="50800" rtlCol="0" anchor="ctr"/>
            <a:lstStyle/>
            <a:p>
              <a:pPr algn="ctr">
                <a:lnSpc>
                  <a:spcPts val="3289"/>
                </a:lnSpc>
              </a:pPr>
              <a:endParaRPr/>
            </a:p>
          </p:txBody>
        </p:sp>
      </p:grpSp>
      <p:pic>
        <p:nvPicPr>
          <p:cNvPr id="23" name="Picture 20"/>
          <p:cNvPicPr>
            <a:picLocks noChangeAspect="1"/>
          </p:cNvPicPr>
          <p:nvPr userDrawn="1"/>
        </p:nvPicPr>
        <p:blipFill>
          <a:blip r:embed="rId3"/>
          <a:srcRect l="27903" t="7707" r="27626" b="7032"/>
          <a:stretch>
            <a:fillRect/>
          </a:stretch>
        </p:blipFill>
        <p:spPr>
          <a:xfrm>
            <a:off x="16054369" y="90474"/>
            <a:ext cx="1506527" cy="1624685"/>
          </a:xfrm>
          <a:prstGeom prst="rect">
            <a:avLst/>
          </a:prstGeom>
        </p:spPr>
      </p:pic>
      <p:pic>
        <p:nvPicPr>
          <p:cNvPr id="24" name="Imagen 23"/>
          <p:cNvPicPr>
            <a:picLocks noChangeAspect="1"/>
          </p:cNvPicPr>
          <p:nvPr userDrawn="1"/>
        </p:nvPicPr>
        <p:blipFill>
          <a:blip r:embed="rId4"/>
          <a:stretch>
            <a:fillRect/>
          </a:stretch>
        </p:blipFill>
        <p:spPr>
          <a:xfrm>
            <a:off x="7620000" y="9388462"/>
            <a:ext cx="2688569" cy="2615411"/>
          </a:xfrm>
          <a:prstGeom prst="rect">
            <a:avLst/>
          </a:prstGeom>
        </p:spPr>
      </p:pic>
    </p:spTree>
    <p:extLst>
      <p:ext uri="{BB962C8B-B14F-4D97-AF65-F5344CB8AC3E}">
        <p14:creationId xmlns:p14="http://schemas.microsoft.com/office/powerpoint/2010/main" val="186399971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DIAPOSITIVA 2">
    <p:spTree>
      <p:nvGrpSpPr>
        <p:cNvPr id="1" name=""/>
        <p:cNvGrpSpPr/>
        <p:nvPr/>
      </p:nvGrpSpPr>
      <p:grpSpPr>
        <a:xfrm>
          <a:off x="0" y="0"/>
          <a:ext cx="0" cy="0"/>
          <a:chOff x="0" y="0"/>
          <a:chExt cx="0" cy="0"/>
        </a:xfrm>
      </p:grpSpPr>
      <p:pic>
        <p:nvPicPr>
          <p:cNvPr id="8" name="Picture 5"/>
          <p:cNvPicPr>
            <a:picLocks noChangeAspect="1"/>
          </p:cNvPicPr>
          <p:nvPr userDrawn="1"/>
        </p:nvPicPr>
        <p:blipFill>
          <a:blip r:embed="rId2"/>
          <a:srcRect/>
          <a:stretch>
            <a:fillRect/>
          </a:stretch>
        </p:blipFill>
        <p:spPr>
          <a:xfrm>
            <a:off x="14058905" y="400959"/>
            <a:ext cx="3944651" cy="1255484"/>
          </a:xfrm>
          <a:prstGeom prst="rect">
            <a:avLst/>
          </a:prstGeom>
        </p:spPr>
      </p:pic>
      <p:grpSp>
        <p:nvGrpSpPr>
          <p:cNvPr id="9" name="Group 6"/>
          <p:cNvGrpSpPr/>
          <p:nvPr userDrawn="1"/>
        </p:nvGrpSpPr>
        <p:grpSpPr>
          <a:xfrm>
            <a:off x="13865445" y="-783709"/>
            <a:ext cx="2165787" cy="839228"/>
            <a:chOff x="0" y="0"/>
            <a:chExt cx="570413" cy="221031"/>
          </a:xfrm>
        </p:grpSpPr>
        <p:sp>
          <p:nvSpPr>
            <p:cNvPr id="10" name="Freeform 7"/>
            <p:cNvSpPr/>
            <p:nvPr/>
          </p:nvSpPr>
          <p:spPr>
            <a:xfrm>
              <a:off x="0" y="0"/>
              <a:ext cx="570413" cy="221031"/>
            </a:xfrm>
            <a:custGeom>
              <a:avLst/>
              <a:gdLst/>
              <a:ahLst/>
              <a:cxnLst/>
              <a:rect l="l" t="t" r="r" b="b"/>
              <a:pathLst>
                <a:path w="570413" h="221031">
                  <a:moveTo>
                    <a:pt x="203200" y="0"/>
                  </a:moveTo>
                  <a:lnTo>
                    <a:pt x="570413" y="0"/>
                  </a:lnTo>
                  <a:lnTo>
                    <a:pt x="367213" y="221031"/>
                  </a:lnTo>
                  <a:lnTo>
                    <a:pt x="0" y="221031"/>
                  </a:lnTo>
                  <a:lnTo>
                    <a:pt x="203200" y="0"/>
                  </a:lnTo>
                  <a:close/>
                </a:path>
              </a:pathLst>
            </a:custGeom>
            <a:solidFill>
              <a:srgbClr val="168246"/>
            </a:solidFill>
          </p:spPr>
        </p:sp>
        <p:sp>
          <p:nvSpPr>
            <p:cNvPr id="11" name="TextBox 8"/>
            <p:cNvSpPr txBox="1"/>
            <p:nvPr/>
          </p:nvSpPr>
          <p:spPr>
            <a:xfrm>
              <a:off x="101600" y="-38100"/>
              <a:ext cx="609600" cy="647700"/>
            </a:xfrm>
            <a:prstGeom prst="rect">
              <a:avLst/>
            </a:prstGeom>
          </p:spPr>
          <p:txBody>
            <a:bodyPr lIns="50800" tIns="50800" rIns="50800" bIns="50800" rtlCol="0" anchor="ctr"/>
            <a:lstStyle/>
            <a:p>
              <a:pPr algn="ctr">
                <a:lnSpc>
                  <a:spcPts val="2659"/>
                </a:lnSpc>
              </a:pPr>
              <a:endParaRPr/>
            </a:p>
          </p:txBody>
        </p:sp>
      </p:grpSp>
      <p:grpSp>
        <p:nvGrpSpPr>
          <p:cNvPr id="12" name="Group 9"/>
          <p:cNvGrpSpPr/>
          <p:nvPr userDrawn="1"/>
        </p:nvGrpSpPr>
        <p:grpSpPr>
          <a:xfrm>
            <a:off x="15154953" y="-973181"/>
            <a:ext cx="2664423" cy="1218172"/>
            <a:chOff x="0" y="0"/>
            <a:chExt cx="483446" cy="221031"/>
          </a:xfrm>
        </p:grpSpPr>
        <p:sp>
          <p:nvSpPr>
            <p:cNvPr id="13" name="Freeform 10"/>
            <p:cNvSpPr/>
            <p:nvPr/>
          </p:nvSpPr>
          <p:spPr>
            <a:xfrm>
              <a:off x="0" y="0"/>
              <a:ext cx="483446" cy="221031"/>
            </a:xfrm>
            <a:custGeom>
              <a:avLst/>
              <a:gdLst/>
              <a:ahLst/>
              <a:cxnLst/>
              <a:rect l="l" t="t" r="r" b="b"/>
              <a:pathLst>
                <a:path w="483446" h="221031">
                  <a:moveTo>
                    <a:pt x="203200" y="0"/>
                  </a:moveTo>
                  <a:lnTo>
                    <a:pt x="483446" y="0"/>
                  </a:lnTo>
                  <a:lnTo>
                    <a:pt x="280246" y="221031"/>
                  </a:lnTo>
                  <a:lnTo>
                    <a:pt x="0" y="221031"/>
                  </a:lnTo>
                  <a:lnTo>
                    <a:pt x="203200" y="0"/>
                  </a:lnTo>
                  <a:close/>
                </a:path>
              </a:pathLst>
            </a:custGeom>
            <a:solidFill>
              <a:srgbClr val="35B729"/>
            </a:solidFill>
          </p:spPr>
        </p:sp>
        <p:sp>
          <p:nvSpPr>
            <p:cNvPr id="14" name="TextBox 11"/>
            <p:cNvSpPr txBox="1"/>
            <p:nvPr/>
          </p:nvSpPr>
          <p:spPr>
            <a:xfrm>
              <a:off x="101600" y="-38100"/>
              <a:ext cx="609600" cy="647700"/>
            </a:xfrm>
            <a:prstGeom prst="rect">
              <a:avLst/>
            </a:prstGeom>
          </p:spPr>
          <p:txBody>
            <a:bodyPr lIns="50800" tIns="50800" rIns="50800" bIns="50800" rtlCol="0" anchor="ctr"/>
            <a:lstStyle/>
            <a:p>
              <a:pPr algn="ctr">
                <a:lnSpc>
                  <a:spcPts val="2659"/>
                </a:lnSpc>
              </a:pPr>
              <a:endParaRPr/>
            </a:p>
          </p:txBody>
        </p:sp>
      </p:grpSp>
      <p:grpSp>
        <p:nvGrpSpPr>
          <p:cNvPr id="15" name="Group 12"/>
          <p:cNvGrpSpPr/>
          <p:nvPr userDrawn="1"/>
        </p:nvGrpSpPr>
        <p:grpSpPr>
          <a:xfrm>
            <a:off x="16765363" y="-973181"/>
            <a:ext cx="2664423" cy="1218172"/>
            <a:chOff x="0" y="0"/>
            <a:chExt cx="483446" cy="221031"/>
          </a:xfrm>
        </p:grpSpPr>
        <p:sp>
          <p:nvSpPr>
            <p:cNvPr id="16" name="Freeform 13"/>
            <p:cNvSpPr/>
            <p:nvPr/>
          </p:nvSpPr>
          <p:spPr>
            <a:xfrm>
              <a:off x="0" y="0"/>
              <a:ext cx="483446" cy="221031"/>
            </a:xfrm>
            <a:custGeom>
              <a:avLst/>
              <a:gdLst/>
              <a:ahLst/>
              <a:cxnLst/>
              <a:rect l="l" t="t" r="r" b="b"/>
              <a:pathLst>
                <a:path w="483446" h="221031">
                  <a:moveTo>
                    <a:pt x="203200" y="0"/>
                  </a:moveTo>
                  <a:lnTo>
                    <a:pt x="483446" y="0"/>
                  </a:lnTo>
                  <a:lnTo>
                    <a:pt x="280246" y="221031"/>
                  </a:lnTo>
                  <a:lnTo>
                    <a:pt x="0" y="221031"/>
                  </a:lnTo>
                  <a:lnTo>
                    <a:pt x="203200" y="0"/>
                  </a:lnTo>
                  <a:close/>
                </a:path>
              </a:pathLst>
            </a:custGeom>
            <a:solidFill>
              <a:srgbClr val="168246"/>
            </a:solidFill>
          </p:spPr>
        </p:sp>
        <p:sp>
          <p:nvSpPr>
            <p:cNvPr id="17" name="TextBox 14"/>
            <p:cNvSpPr txBox="1"/>
            <p:nvPr/>
          </p:nvSpPr>
          <p:spPr>
            <a:xfrm>
              <a:off x="101600" y="-38100"/>
              <a:ext cx="609600" cy="647700"/>
            </a:xfrm>
            <a:prstGeom prst="rect">
              <a:avLst/>
            </a:prstGeom>
          </p:spPr>
          <p:txBody>
            <a:bodyPr lIns="50800" tIns="50800" rIns="50800" bIns="50800" rtlCol="0" anchor="ctr"/>
            <a:lstStyle/>
            <a:p>
              <a:pPr algn="ctr">
                <a:lnSpc>
                  <a:spcPts val="2659"/>
                </a:lnSpc>
              </a:pPr>
              <a:endParaRPr/>
            </a:p>
          </p:txBody>
        </p:sp>
      </p:grpSp>
      <p:grpSp>
        <p:nvGrpSpPr>
          <p:cNvPr id="18" name="Group 15"/>
          <p:cNvGrpSpPr/>
          <p:nvPr userDrawn="1"/>
        </p:nvGrpSpPr>
        <p:grpSpPr>
          <a:xfrm rot="-6383299">
            <a:off x="-9225242" y="5696825"/>
            <a:ext cx="15009628" cy="4583863"/>
            <a:chOff x="0" y="0"/>
            <a:chExt cx="3953153" cy="1207272"/>
          </a:xfrm>
        </p:grpSpPr>
        <p:sp>
          <p:nvSpPr>
            <p:cNvPr id="19" name="Freeform 16"/>
            <p:cNvSpPr/>
            <p:nvPr/>
          </p:nvSpPr>
          <p:spPr>
            <a:xfrm>
              <a:off x="0" y="0"/>
              <a:ext cx="3953153" cy="1207272"/>
            </a:xfrm>
            <a:custGeom>
              <a:avLst/>
              <a:gdLst/>
              <a:ahLst/>
              <a:cxnLst/>
              <a:rect l="l" t="t" r="r" b="b"/>
              <a:pathLst>
                <a:path w="3953153" h="1207272">
                  <a:moveTo>
                    <a:pt x="0" y="0"/>
                  </a:moveTo>
                  <a:lnTo>
                    <a:pt x="3953153" y="0"/>
                  </a:lnTo>
                  <a:lnTo>
                    <a:pt x="3953153" y="1207272"/>
                  </a:lnTo>
                  <a:lnTo>
                    <a:pt x="0" y="1207272"/>
                  </a:lnTo>
                  <a:close/>
                </a:path>
              </a:pathLst>
            </a:custGeom>
            <a:solidFill>
              <a:srgbClr val="168246"/>
            </a:solidFill>
          </p:spPr>
        </p:sp>
        <p:sp>
          <p:nvSpPr>
            <p:cNvPr id="20" name="TextBox 17"/>
            <p:cNvSpPr txBox="1"/>
            <p:nvPr/>
          </p:nvSpPr>
          <p:spPr>
            <a:xfrm>
              <a:off x="0" y="-19050"/>
              <a:ext cx="812800" cy="831850"/>
            </a:xfrm>
            <a:prstGeom prst="rect">
              <a:avLst/>
            </a:prstGeom>
          </p:spPr>
          <p:txBody>
            <a:bodyPr lIns="50800" tIns="50800" rIns="50800" bIns="50800" rtlCol="0" anchor="ctr"/>
            <a:lstStyle/>
            <a:p>
              <a:pPr algn="ctr">
                <a:lnSpc>
                  <a:spcPts val="3289"/>
                </a:lnSpc>
              </a:pPr>
              <a:endParaRPr/>
            </a:p>
          </p:txBody>
        </p:sp>
      </p:grpSp>
      <p:grpSp>
        <p:nvGrpSpPr>
          <p:cNvPr id="21" name="Group 18"/>
          <p:cNvGrpSpPr/>
          <p:nvPr userDrawn="1"/>
        </p:nvGrpSpPr>
        <p:grpSpPr>
          <a:xfrm rot="-6428272">
            <a:off x="-6476114" y="7855943"/>
            <a:ext cx="15009628" cy="201024"/>
            <a:chOff x="0" y="0"/>
            <a:chExt cx="3953153" cy="52945"/>
          </a:xfrm>
        </p:grpSpPr>
        <p:sp>
          <p:nvSpPr>
            <p:cNvPr id="22" name="Freeform 19"/>
            <p:cNvSpPr/>
            <p:nvPr/>
          </p:nvSpPr>
          <p:spPr>
            <a:xfrm>
              <a:off x="0" y="0"/>
              <a:ext cx="3953153" cy="52945"/>
            </a:xfrm>
            <a:custGeom>
              <a:avLst/>
              <a:gdLst/>
              <a:ahLst/>
              <a:cxnLst/>
              <a:rect l="l" t="t" r="r" b="b"/>
              <a:pathLst>
                <a:path w="3953153" h="52945">
                  <a:moveTo>
                    <a:pt x="0" y="0"/>
                  </a:moveTo>
                  <a:lnTo>
                    <a:pt x="3953153" y="0"/>
                  </a:lnTo>
                  <a:lnTo>
                    <a:pt x="3953153" y="52945"/>
                  </a:lnTo>
                  <a:lnTo>
                    <a:pt x="0" y="52945"/>
                  </a:lnTo>
                  <a:close/>
                </a:path>
              </a:pathLst>
            </a:custGeom>
            <a:solidFill>
              <a:srgbClr val="35B729"/>
            </a:solidFill>
          </p:spPr>
        </p:sp>
        <p:sp>
          <p:nvSpPr>
            <p:cNvPr id="23" name="TextBox 20"/>
            <p:cNvSpPr txBox="1"/>
            <p:nvPr/>
          </p:nvSpPr>
          <p:spPr>
            <a:xfrm>
              <a:off x="0" y="-19050"/>
              <a:ext cx="812800" cy="831850"/>
            </a:xfrm>
            <a:prstGeom prst="rect">
              <a:avLst/>
            </a:prstGeom>
          </p:spPr>
          <p:txBody>
            <a:bodyPr lIns="50800" tIns="50800" rIns="50800" bIns="50800" rtlCol="0" anchor="ctr"/>
            <a:lstStyle/>
            <a:p>
              <a:pPr algn="ctr">
                <a:lnSpc>
                  <a:spcPts val="3289"/>
                </a:lnSpc>
              </a:pPr>
              <a:endParaRPr/>
            </a:p>
          </p:txBody>
        </p:sp>
      </p:grpSp>
      <p:pic>
        <p:nvPicPr>
          <p:cNvPr id="24" name="Picture 20"/>
          <p:cNvPicPr>
            <a:picLocks noChangeAspect="1"/>
          </p:cNvPicPr>
          <p:nvPr userDrawn="1"/>
        </p:nvPicPr>
        <p:blipFill>
          <a:blip r:embed="rId3"/>
          <a:srcRect l="27903" t="7707" r="27626" b="7032"/>
          <a:stretch>
            <a:fillRect/>
          </a:stretch>
        </p:blipFill>
        <p:spPr>
          <a:xfrm>
            <a:off x="435838" y="216358"/>
            <a:ext cx="1506527" cy="1624685"/>
          </a:xfrm>
          <a:prstGeom prst="rect">
            <a:avLst/>
          </a:prstGeom>
        </p:spPr>
      </p:pic>
      <p:pic>
        <p:nvPicPr>
          <p:cNvPr id="28" name="Imagen 27"/>
          <p:cNvPicPr>
            <a:picLocks noChangeAspect="1"/>
          </p:cNvPicPr>
          <p:nvPr userDrawn="1"/>
        </p:nvPicPr>
        <p:blipFill>
          <a:blip r:embed="rId4"/>
          <a:stretch>
            <a:fillRect/>
          </a:stretch>
        </p:blipFill>
        <p:spPr>
          <a:xfrm>
            <a:off x="7620000" y="9388462"/>
            <a:ext cx="2688569" cy="2615411"/>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GRACIAS">
    <p:spTree>
      <p:nvGrpSpPr>
        <p:cNvPr id="1" name=""/>
        <p:cNvGrpSpPr/>
        <p:nvPr/>
      </p:nvGrpSpPr>
      <p:grpSpPr>
        <a:xfrm>
          <a:off x="0" y="0"/>
          <a:ext cx="0" cy="0"/>
          <a:chOff x="0" y="0"/>
          <a:chExt cx="0" cy="0"/>
        </a:xfrm>
      </p:grpSpPr>
      <p:pic>
        <p:nvPicPr>
          <p:cNvPr id="8" name="Picture 2"/>
          <p:cNvPicPr>
            <a:picLocks noChangeAspect="1"/>
          </p:cNvPicPr>
          <p:nvPr userDrawn="1"/>
        </p:nvPicPr>
        <p:blipFill>
          <a:blip r:embed="rId2"/>
          <a:srcRect/>
          <a:stretch>
            <a:fillRect/>
          </a:stretch>
        </p:blipFill>
        <p:spPr>
          <a:xfrm>
            <a:off x="471113" y="400959"/>
            <a:ext cx="3944651" cy="1255484"/>
          </a:xfrm>
          <a:prstGeom prst="rect">
            <a:avLst/>
          </a:prstGeom>
        </p:spPr>
      </p:pic>
      <p:grpSp>
        <p:nvGrpSpPr>
          <p:cNvPr id="9" name="Grupo 8"/>
          <p:cNvGrpSpPr/>
          <p:nvPr userDrawn="1"/>
        </p:nvGrpSpPr>
        <p:grpSpPr>
          <a:xfrm>
            <a:off x="-2405949" y="-945846"/>
            <a:ext cx="7792008" cy="1218172"/>
            <a:chOff x="-2405949" y="-945847"/>
            <a:chExt cx="7792008" cy="1218172"/>
          </a:xfrm>
        </p:grpSpPr>
        <p:grpSp>
          <p:nvGrpSpPr>
            <p:cNvPr id="10" name="Group 3"/>
            <p:cNvGrpSpPr/>
            <p:nvPr/>
          </p:nvGrpSpPr>
          <p:grpSpPr>
            <a:xfrm>
              <a:off x="-2405949" y="-756375"/>
              <a:ext cx="4393457" cy="839228"/>
              <a:chOff x="0" y="0"/>
              <a:chExt cx="1157124" cy="221031"/>
            </a:xfrm>
          </p:grpSpPr>
          <p:sp>
            <p:nvSpPr>
              <p:cNvPr id="17" name="Freeform 4"/>
              <p:cNvSpPr/>
              <p:nvPr/>
            </p:nvSpPr>
            <p:spPr>
              <a:xfrm>
                <a:off x="0" y="0"/>
                <a:ext cx="1157125" cy="221031"/>
              </a:xfrm>
              <a:custGeom>
                <a:avLst/>
                <a:gdLst/>
                <a:ahLst/>
                <a:cxnLst/>
                <a:rect l="l" t="t" r="r" b="b"/>
                <a:pathLst>
                  <a:path w="1157125" h="221031">
                    <a:moveTo>
                      <a:pt x="203200" y="0"/>
                    </a:moveTo>
                    <a:lnTo>
                      <a:pt x="1157125" y="0"/>
                    </a:lnTo>
                    <a:lnTo>
                      <a:pt x="953925" y="221031"/>
                    </a:lnTo>
                    <a:lnTo>
                      <a:pt x="0" y="221031"/>
                    </a:lnTo>
                    <a:lnTo>
                      <a:pt x="203200" y="0"/>
                    </a:lnTo>
                    <a:close/>
                  </a:path>
                </a:pathLst>
              </a:custGeom>
              <a:solidFill>
                <a:srgbClr val="168246"/>
              </a:solidFill>
            </p:spPr>
          </p:sp>
          <p:sp>
            <p:nvSpPr>
              <p:cNvPr id="18" name="TextBox 5"/>
              <p:cNvSpPr txBox="1"/>
              <p:nvPr/>
            </p:nvSpPr>
            <p:spPr>
              <a:xfrm>
                <a:off x="101600" y="-38100"/>
                <a:ext cx="609600" cy="647700"/>
              </a:xfrm>
              <a:prstGeom prst="rect">
                <a:avLst/>
              </a:prstGeom>
            </p:spPr>
            <p:txBody>
              <a:bodyPr lIns="50800" tIns="50800" rIns="50800" bIns="50800" rtlCol="0" anchor="ctr"/>
              <a:lstStyle/>
              <a:p>
                <a:pPr algn="ctr">
                  <a:lnSpc>
                    <a:spcPts val="2659"/>
                  </a:lnSpc>
                </a:pPr>
                <a:endParaRPr/>
              </a:p>
            </p:txBody>
          </p:sp>
        </p:grpSp>
        <p:grpSp>
          <p:nvGrpSpPr>
            <p:cNvPr id="11" name="Group 6"/>
            <p:cNvGrpSpPr/>
            <p:nvPr/>
          </p:nvGrpSpPr>
          <p:grpSpPr>
            <a:xfrm>
              <a:off x="1111228" y="-945847"/>
              <a:ext cx="2664422" cy="1218172"/>
              <a:chOff x="0" y="0"/>
              <a:chExt cx="483446" cy="221031"/>
            </a:xfrm>
          </p:grpSpPr>
          <p:sp>
            <p:nvSpPr>
              <p:cNvPr id="15" name="Freeform 7"/>
              <p:cNvSpPr/>
              <p:nvPr/>
            </p:nvSpPr>
            <p:spPr>
              <a:xfrm>
                <a:off x="0" y="0"/>
                <a:ext cx="483446" cy="221031"/>
              </a:xfrm>
              <a:custGeom>
                <a:avLst/>
                <a:gdLst/>
                <a:ahLst/>
                <a:cxnLst/>
                <a:rect l="l" t="t" r="r" b="b"/>
                <a:pathLst>
                  <a:path w="483446" h="221031">
                    <a:moveTo>
                      <a:pt x="203200" y="0"/>
                    </a:moveTo>
                    <a:lnTo>
                      <a:pt x="483446" y="0"/>
                    </a:lnTo>
                    <a:lnTo>
                      <a:pt x="280246" y="221031"/>
                    </a:lnTo>
                    <a:lnTo>
                      <a:pt x="0" y="221031"/>
                    </a:lnTo>
                    <a:lnTo>
                      <a:pt x="203200" y="0"/>
                    </a:lnTo>
                    <a:close/>
                  </a:path>
                </a:pathLst>
              </a:custGeom>
              <a:solidFill>
                <a:srgbClr val="35B729"/>
              </a:solidFill>
            </p:spPr>
          </p:sp>
          <p:sp>
            <p:nvSpPr>
              <p:cNvPr id="16" name="TextBox 8"/>
              <p:cNvSpPr txBox="1"/>
              <p:nvPr/>
            </p:nvSpPr>
            <p:spPr>
              <a:xfrm>
                <a:off x="101600" y="-38100"/>
                <a:ext cx="609600" cy="647700"/>
              </a:xfrm>
              <a:prstGeom prst="rect">
                <a:avLst/>
              </a:prstGeom>
            </p:spPr>
            <p:txBody>
              <a:bodyPr lIns="50800" tIns="50800" rIns="50800" bIns="50800" rtlCol="0" anchor="ctr"/>
              <a:lstStyle/>
              <a:p>
                <a:pPr algn="ctr">
                  <a:lnSpc>
                    <a:spcPts val="2659"/>
                  </a:lnSpc>
                </a:pPr>
                <a:endParaRPr/>
              </a:p>
            </p:txBody>
          </p:sp>
        </p:grpSp>
        <p:grpSp>
          <p:nvGrpSpPr>
            <p:cNvPr id="12" name="Group 9"/>
            <p:cNvGrpSpPr/>
            <p:nvPr/>
          </p:nvGrpSpPr>
          <p:grpSpPr>
            <a:xfrm>
              <a:off x="2721637" y="-945847"/>
              <a:ext cx="2664422" cy="1218172"/>
              <a:chOff x="0" y="0"/>
              <a:chExt cx="483446" cy="221031"/>
            </a:xfrm>
          </p:grpSpPr>
          <p:sp>
            <p:nvSpPr>
              <p:cNvPr id="13" name="Freeform 10"/>
              <p:cNvSpPr/>
              <p:nvPr/>
            </p:nvSpPr>
            <p:spPr>
              <a:xfrm>
                <a:off x="0" y="0"/>
                <a:ext cx="483446" cy="221031"/>
              </a:xfrm>
              <a:custGeom>
                <a:avLst/>
                <a:gdLst/>
                <a:ahLst/>
                <a:cxnLst/>
                <a:rect l="l" t="t" r="r" b="b"/>
                <a:pathLst>
                  <a:path w="483446" h="221031">
                    <a:moveTo>
                      <a:pt x="203200" y="0"/>
                    </a:moveTo>
                    <a:lnTo>
                      <a:pt x="483446" y="0"/>
                    </a:lnTo>
                    <a:lnTo>
                      <a:pt x="280246" y="221031"/>
                    </a:lnTo>
                    <a:lnTo>
                      <a:pt x="0" y="221031"/>
                    </a:lnTo>
                    <a:lnTo>
                      <a:pt x="203200" y="0"/>
                    </a:lnTo>
                    <a:close/>
                  </a:path>
                </a:pathLst>
              </a:custGeom>
              <a:solidFill>
                <a:srgbClr val="168246"/>
              </a:solidFill>
            </p:spPr>
          </p:sp>
          <p:sp>
            <p:nvSpPr>
              <p:cNvPr id="14" name="TextBox 11"/>
              <p:cNvSpPr txBox="1"/>
              <p:nvPr/>
            </p:nvSpPr>
            <p:spPr>
              <a:xfrm>
                <a:off x="101600" y="-38100"/>
                <a:ext cx="609600" cy="647700"/>
              </a:xfrm>
              <a:prstGeom prst="rect">
                <a:avLst/>
              </a:prstGeom>
            </p:spPr>
            <p:txBody>
              <a:bodyPr lIns="50800" tIns="50800" rIns="50800" bIns="50800" rtlCol="0" anchor="ctr"/>
              <a:lstStyle/>
              <a:p>
                <a:pPr algn="ctr">
                  <a:lnSpc>
                    <a:spcPts val="2659"/>
                  </a:lnSpc>
                </a:pPr>
                <a:endParaRPr/>
              </a:p>
            </p:txBody>
          </p:sp>
        </p:grpSp>
      </p:grpSp>
      <p:grpSp>
        <p:nvGrpSpPr>
          <p:cNvPr id="19" name="Group 12"/>
          <p:cNvGrpSpPr/>
          <p:nvPr userDrawn="1"/>
        </p:nvGrpSpPr>
        <p:grpSpPr>
          <a:xfrm rot="-4699802">
            <a:off x="12677283" y="4893040"/>
            <a:ext cx="15009628" cy="4262784"/>
            <a:chOff x="0" y="0"/>
            <a:chExt cx="3953153" cy="1122709"/>
          </a:xfrm>
        </p:grpSpPr>
        <p:sp>
          <p:nvSpPr>
            <p:cNvPr id="20" name="Freeform 13"/>
            <p:cNvSpPr/>
            <p:nvPr/>
          </p:nvSpPr>
          <p:spPr>
            <a:xfrm>
              <a:off x="0" y="0"/>
              <a:ext cx="3953153" cy="1122709"/>
            </a:xfrm>
            <a:custGeom>
              <a:avLst/>
              <a:gdLst/>
              <a:ahLst/>
              <a:cxnLst/>
              <a:rect l="l" t="t" r="r" b="b"/>
              <a:pathLst>
                <a:path w="3953153" h="1122709">
                  <a:moveTo>
                    <a:pt x="0" y="0"/>
                  </a:moveTo>
                  <a:lnTo>
                    <a:pt x="3953153" y="0"/>
                  </a:lnTo>
                  <a:lnTo>
                    <a:pt x="3953153" y="1122709"/>
                  </a:lnTo>
                  <a:lnTo>
                    <a:pt x="0" y="1122709"/>
                  </a:lnTo>
                  <a:close/>
                </a:path>
              </a:pathLst>
            </a:custGeom>
            <a:solidFill>
              <a:srgbClr val="168246"/>
            </a:solidFill>
          </p:spPr>
        </p:sp>
        <p:sp>
          <p:nvSpPr>
            <p:cNvPr id="21" name="TextBox 14"/>
            <p:cNvSpPr txBox="1"/>
            <p:nvPr/>
          </p:nvSpPr>
          <p:spPr>
            <a:xfrm>
              <a:off x="0" y="-19050"/>
              <a:ext cx="812800" cy="831850"/>
            </a:xfrm>
            <a:prstGeom prst="rect">
              <a:avLst/>
            </a:prstGeom>
          </p:spPr>
          <p:txBody>
            <a:bodyPr lIns="50800" tIns="50800" rIns="50800" bIns="50800" rtlCol="0" anchor="ctr"/>
            <a:lstStyle/>
            <a:p>
              <a:pPr algn="ctr">
                <a:lnSpc>
                  <a:spcPts val="3289"/>
                </a:lnSpc>
              </a:pPr>
              <a:endParaRPr/>
            </a:p>
          </p:txBody>
        </p:sp>
      </p:grpSp>
      <p:grpSp>
        <p:nvGrpSpPr>
          <p:cNvPr id="22" name="Group 15"/>
          <p:cNvGrpSpPr/>
          <p:nvPr userDrawn="1"/>
        </p:nvGrpSpPr>
        <p:grpSpPr>
          <a:xfrm rot="-4699802">
            <a:off x="10294847" y="6513127"/>
            <a:ext cx="15009628" cy="201024"/>
            <a:chOff x="0" y="0"/>
            <a:chExt cx="3953153" cy="52945"/>
          </a:xfrm>
        </p:grpSpPr>
        <p:sp>
          <p:nvSpPr>
            <p:cNvPr id="23" name="Freeform 16"/>
            <p:cNvSpPr/>
            <p:nvPr/>
          </p:nvSpPr>
          <p:spPr>
            <a:xfrm>
              <a:off x="0" y="0"/>
              <a:ext cx="3953153" cy="52945"/>
            </a:xfrm>
            <a:custGeom>
              <a:avLst/>
              <a:gdLst/>
              <a:ahLst/>
              <a:cxnLst/>
              <a:rect l="l" t="t" r="r" b="b"/>
              <a:pathLst>
                <a:path w="3953153" h="52945">
                  <a:moveTo>
                    <a:pt x="0" y="0"/>
                  </a:moveTo>
                  <a:lnTo>
                    <a:pt x="3953153" y="0"/>
                  </a:lnTo>
                  <a:lnTo>
                    <a:pt x="3953153" y="52945"/>
                  </a:lnTo>
                  <a:lnTo>
                    <a:pt x="0" y="52945"/>
                  </a:lnTo>
                  <a:close/>
                </a:path>
              </a:pathLst>
            </a:custGeom>
            <a:solidFill>
              <a:srgbClr val="35B729"/>
            </a:solidFill>
          </p:spPr>
        </p:sp>
        <p:sp>
          <p:nvSpPr>
            <p:cNvPr id="24" name="TextBox 17"/>
            <p:cNvSpPr txBox="1"/>
            <p:nvPr/>
          </p:nvSpPr>
          <p:spPr>
            <a:xfrm>
              <a:off x="0" y="-19050"/>
              <a:ext cx="812800" cy="831850"/>
            </a:xfrm>
            <a:prstGeom prst="rect">
              <a:avLst/>
            </a:prstGeom>
          </p:spPr>
          <p:txBody>
            <a:bodyPr lIns="50800" tIns="50800" rIns="50800" bIns="50800" rtlCol="0" anchor="ctr"/>
            <a:lstStyle/>
            <a:p>
              <a:pPr algn="ctr">
                <a:lnSpc>
                  <a:spcPts val="3289"/>
                </a:lnSpc>
              </a:pPr>
              <a:endParaRPr/>
            </a:p>
          </p:txBody>
        </p:sp>
      </p:grpSp>
      <p:pic>
        <p:nvPicPr>
          <p:cNvPr id="25" name="Picture 20"/>
          <p:cNvPicPr>
            <a:picLocks noChangeAspect="1"/>
          </p:cNvPicPr>
          <p:nvPr userDrawn="1"/>
        </p:nvPicPr>
        <p:blipFill>
          <a:blip r:embed="rId3"/>
          <a:srcRect l="27903" t="7707" r="27626" b="7032"/>
          <a:stretch>
            <a:fillRect/>
          </a:stretch>
        </p:blipFill>
        <p:spPr>
          <a:xfrm>
            <a:off x="16054369" y="90474"/>
            <a:ext cx="1506527" cy="1624685"/>
          </a:xfrm>
          <a:prstGeom prst="rect">
            <a:avLst/>
          </a:prstGeom>
        </p:spPr>
      </p:pic>
      <p:grpSp>
        <p:nvGrpSpPr>
          <p:cNvPr id="26" name="Group 2"/>
          <p:cNvGrpSpPr/>
          <p:nvPr userDrawn="1"/>
        </p:nvGrpSpPr>
        <p:grpSpPr>
          <a:xfrm>
            <a:off x="4" y="3467100"/>
            <a:ext cx="18287997" cy="11161301"/>
            <a:chOff x="-97909" y="-2126800"/>
            <a:chExt cx="5874598" cy="2939600"/>
          </a:xfrm>
        </p:grpSpPr>
        <p:sp>
          <p:nvSpPr>
            <p:cNvPr id="27" name="Freeform 3"/>
            <p:cNvSpPr/>
            <p:nvPr/>
          </p:nvSpPr>
          <p:spPr>
            <a:xfrm>
              <a:off x="-97909" y="-2126800"/>
              <a:ext cx="5874598" cy="1026182"/>
            </a:xfrm>
            <a:custGeom>
              <a:avLst/>
              <a:gdLst/>
              <a:ahLst/>
              <a:cxnLst/>
              <a:rect l="l" t="t" r="r" b="b"/>
              <a:pathLst>
                <a:path w="5874598" h="1026182">
                  <a:moveTo>
                    <a:pt x="0" y="0"/>
                  </a:moveTo>
                  <a:lnTo>
                    <a:pt x="5874598" y="0"/>
                  </a:lnTo>
                  <a:lnTo>
                    <a:pt x="5874598" y="1026182"/>
                  </a:lnTo>
                  <a:lnTo>
                    <a:pt x="0" y="1026182"/>
                  </a:lnTo>
                  <a:close/>
                </a:path>
              </a:pathLst>
            </a:custGeom>
            <a:solidFill>
              <a:srgbClr val="35B729">
                <a:alpha val="25882"/>
              </a:srgbClr>
            </a:solidFill>
          </p:spPr>
        </p:sp>
        <p:sp>
          <p:nvSpPr>
            <p:cNvPr id="28" name="TextBox 4"/>
            <p:cNvSpPr txBox="1"/>
            <p:nvPr/>
          </p:nvSpPr>
          <p:spPr>
            <a:xfrm>
              <a:off x="0" y="-38100"/>
              <a:ext cx="812800" cy="850900"/>
            </a:xfrm>
            <a:prstGeom prst="rect">
              <a:avLst/>
            </a:prstGeom>
          </p:spPr>
          <p:txBody>
            <a:bodyPr lIns="50800" tIns="50800" rIns="50800" bIns="50800" rtlCol="0" anchor="ctr"/>
            <a:lstStyle/>
            <a:p>
              <a:pPr algn="ctr">
                <a:lnSpc>
                  <a:spcPts val="2659"/>
                </a:lnSpc>
                <a:spcBef>
                  <a:spcPct val="0"/>
                </a:spcBef>
              </a:pPr>
              <a:endParaRPr/>
            </a:p>
          </p:txBody>
        </p:sp>
      </p:grpSp>
      <p:sp>
        <p:nvSpPr>
          <p:cNvPr id="29" name="TextBox 14"/>
          <p:cNvSpPr txBox="1"/>
          <p:nvPr userDrawn="1"/>
        </p:nvSpPr>
        <p:spPr>
          <a:xfrm>
            <a:off x="2326938" y="4908090"/>
            <a:ext cx="13024527" cy="1603003"/>
          </a:xfrm>
          <a:prstGeom prst="rect">
            <a:avLst/>
          </a:prstGeom>
        </p:spPr>
        <p:txBody>
          <a:bodyPr wrap="square" lIns="0" tIns="0" rIns="0" bIns="0" rtlCol="0" anchor="t">
            <a:spAutoFit/>
          </a:bodyPr>
          <a:lstStyle/>
          <a:p>
            <a:pPr algn="ctr">
              <a:lnSpc>
                <a:spcPts val="12526"/>
              </a:lnSpc>
            </a:pPr>
            <a:r>
              <a:rPr lang="en-US" sz="12526" b="1" dirty="0">
                <a:solidFill>
                  <a:srgbClr val="008037"/>
                </a:solidFill>
                <a:latin typeface="Agrandir Bold"/>
              </a:rPr>
              <a:t>¡</a:t>
            </a:r>
            <a:r>
              <a:rPr lang="en-US" sz="18000" b="1" dirty="0">
                <a:solidFill>
                  <a:srgbClr val="008037"/>
                </a:solidFill>
                <a:latin typeface="Agrandir Bold"/>
              </a:rPr>
              <a:t>Gracias</a:t>
            </a:r>
            <a:r>
              <a:rPr lang="en-US" sz="12526" b="1" dirty="0">
                <a:solidFill>
                  <a:srgbClr val="008037"/>
                </a:solidFill>
                <a:latin typeface="Agrandir Bold"/>
              </a:rPr>
              <a:t>!</a:t>
            </a: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6"/>
            <a:ext cx="8229600" cy="452596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457200" y="6356356"/>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12/11/2023</a:t>
            </a:fld>
            <a:endParaRPr lang="en-US"/>
          </a:p>
        </p:txBody>
      </p:sp>
      <p:sp>
        <p:nvSpPr>
          <p:cNvPr id="5" name="Footer Placeholder 4"/>
          <p:cNvSpPr>
            <a:spLocks noGrp="1"/>
          </p:cNvSpPr>
          <p:nvPr>
            <p:ph type="ftr" sz="quarter" idx="3"/>
          </p:nvPr>
        </p:nvSpPr>
        <p:spPr>
          <a:xfrm>
            <a:off x="3124200" y="6356356"/>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6"/>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‹Nº›</a:t>
            </a:fld>
            <a:endParaRPr lang="en-US"/>
          </a:p>
        </p:txBody>
      </p:sp>
    </p:spTree>
  </p:cSld>
  <p:clrMap bg1="lt1" tx1="dk1" bg2="lt2" tx2="dk2" accent1="accent1" accent2="accent2" accent3="accent3" accent4="accent4" accent5="accent5" accent6="accent6" hlink="hlink" folHlink="folHlink"/>
  <p:sldLayoutIdLst>
    <p:sldLayoutId id="2147483653" r:id="rId1"/>
    <p:sldLayoutId id="2147483654" r:id="rId2"/>
    <p:sldLayoutId id="2147483655" r:id="rId3"/>
    <p:sldLayoutId id="2147483660" r:id="rId4"/>
    <p:sldLayoutId id="2147483656" r:id="rId5"/>
    <p:sldLayoutId id="2147483657" r:id="rId6"/>
  </p:sldLayoutIdLst>
  <p:txStyles>
    <p:titleStyle>
      <a:lvl1pPr algn="ctr" defTabSz="914332" rtl="0" eaLnBrk="1" latinLnBrk="0" hangingPunct="1">
        <a:spcBef>
          <a:spcPct val="0"/>
        </a:spcBef>
        <a:buNone/>
        <a:defRPr sz="4400" kern="1200">
          <a:solidFill>
            <a:schemeClr val="tx1"/>
          </a:solidFill>
          <a:latin typeface="+mj-lt"/>
          <a:ea typeface="+mj-ea"/>
          <a:cs typeface="+mj-cs"/>
        </a:defRPr>
      </a:lvl1pPr>
    </p:titleStyle>
    <p:bodyStyle>
      <a:lvl1pPr marL="342874" indent="-342874" algn="l" defTabSz="914332"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895" indent="-285730" algn="l" defTabSz="914332"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2914" indent="-228584" algn="l" defTabSz="914332"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080" indent="-228584" algn="l" defTabSz="914332"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247" indent="-228584" algn="l" defTabSz="914332"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412" indent="-228584" algn="l" defTabSz="91433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578" indent="-228584" algn="l" defTabSz="91433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744" indent="-228584" algn="l" defTabSz="91433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5910" indent="-228584" algn="l" defTabSz="914332"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32" rtl="0" eaLnBrk="1" latinLnBrk="0" hangingPunct="1">
        <a:defRPr sz="1800" kern="1200">
          <a:solidFill>
            <a:schemeClr val="tx1"/>
          </a:solidFill>
          <a:latin typeface="+mn-lt"/>
          <a:ea typeface="+mn-ea"/>
          <a:cs typeface="+mn-cs"/>
        </a:defRPr>
      </a:lvl1pPr>
      <a:lvl2pPr marL="457167" algn="l" defTabSz="914332" rtl="0" eaLnBrk="1" latinLnBrk="0" hangingPunct="1">
        <a:defRPr sz="1800" kern="1200">
          <a:solidFill>
            <a:schemeClr val="tx1"/>
          </a:solidFill>
          <a:latin typeface="+mn-lt"/>
          <a:ea typeface="+mn-ea"/>
          <a:cs typeface="+mn-cs"/>
        </a:defRPr>
      </a:lvl2pPr>
      <a:lvl3pPr marL="914332" algn="l" defTabSz="914332" rtl="0" eaLnBrk="1" latinLnBrk="0" hangingPunct="1">
        <a:defRPr sz="1800" kern="1200">
          <a:solidFill>
            <a:schemeClr val="tx1"/>
          </a:solidFill>
          <a:latin typeface="+mn-lt"/>
          <a:ea typeface="+mn-ea"/>
          <a:cs typeface="+mn-cs"/>
        </a:defRPr>
      </a:lvl3pPr>
      <a:lvl4pPr marL="1371498" algn="l" defTabSz="914332" rtl="0" eaLnBrk="1" latinLnBrk="0" hangingPunct="1">
        <a:defRPr sz="1800" kern="1200">
          <a:solidFill>
            <a:schemeClr val="tx1"/>
          </a:solidFill>
          <a:latin typeface="+mn-lt"/>
          <a:ea typeface="+mn-ea"/>
          <a:cs typeface="+mn-cs"/>
        </a:defRPr>
      </a:lvl4pPr>
      <a:lvl5pPr marL="1828664" algn="l" defTabSz="914332" rtl="0" eaLnBrk="1" latinLnBrk="0" hangingPunct="1">
        <a:defRPr sz="1800" kern="1200">
          <a:solidFill>
            <a:schemeClr val="tx1"/>
          </a:solidFill>
          <a:latin typeface="+mn-lt"/>
          <a:ea typeface="+mn-ea"/>
          <a:cs typeface="+mn-cs"/>
        </a:defRPr>
      </a:lvl5pPr>
      <a:lvl6pPr marL="2285830" algn="l" defTabSz="914332" rtl="0" eaLnBrk="1" latinLnBrk="0" hangingPunct="1">
        <a:defRPr sz="1800" kern="1200">
          <a:solidFill>
            <a:schemeClr val="tx1"/>
          </a:solidFill>
          <a:latin typeface="+mn-lt"/>
          <a:ea typeface="+mn-ea"/>
          <a:cs typeface="+mn-cs"/>
        </a:defRPr>
      </a:lvl6pPr>
      <a:lvl7pPr marL="2742994" algn="l" defTabSz="914332" rtl="0" eaLnBrk="1" latinLnBrk="0" hangingPunct="1">
        <a:defRPr sz="1800" kern="1200">
          <a:solidFill>
            <a:schemeClr val="tx1"/>
          </a:solidFill>
          <a:latin typeface="+mn-lt"/>
          <a:ea typeface="+mn-ea"/>
          <a:cs typeface="+mn-cs"/>
        </a:defRPr>
      </a:lvl7pPr>
      <a:lvl8pPr marL="3200160" algn="l" defTabSz="914332" rtl="0" eaLnBrk="1" latinLnBrk="0" hangingPunct="1">
        <a:defRPr sz="1800" kern="1200">
          <a:solidFill>
            <a:schemeClr val="tx1"/>
          </a:solidFill>
          <a:latin typeface="+mn-lt"/>
          <a:ea typeface="+mn-ea"/>
          <a:cs typeface="+mn-cs"/>
        </a:defRPr>
      </a:lvl8pPr>
      <a:lvl9pPr marL="3657327" algn="l" defTabSz="914332"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chart" Target="../charts/chart4.xml"/><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2" Type="http://schemas.openxmlformats.org/officeDocument/2006/relationships/chart" Target="../charts/chart5.xml"/><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2" Type="http://schemas.openxmlformats.org/officeDocument/2006/relationships/chart" Target="../charts/chart6.xml"/><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3" Type="http://schemas.openxmlformats.org/officeDocument/2006/relationships/hyperlink" Target="https://www.pngall.com/vision-png/download/6873" TargetMode="External"/><Relationship Id="rId2" Type="http://schemas.openxmlformats.org/officeDocument/2006/relationships/image" Target="../media/image8.png"/><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1.pn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png"/><Relationship Id="rId1" Type="http://schemas.openxmlformats.org/officeDocument/2006/relationships/slideLayout" Target="../slideLayouts/slideLayout4.xml"/><Relationship Id="rId4" Type="http://schemas.openxmlformats.org/officeDocument/2006/relationships/hyperlink" Target="https://pixabay.com/en/falling-hazard-warning-caution-24031/" TargetMode="External"/></Relationships>
</file>

<file path=ppt/slides/_rels/slide3.xml.rels><?xml version="1.0" encoding="UTF-8" standalone="yes"?>
<Relationships xmlns="http://schemas.openxmlformats.org/package/2006/relationships"><Relationship Id="rId3" Type="http://schemas.openxmlformats.org/officeDocument/2006/relationships/hyperlink" Target="https://comocurarulcerasporpresion.blogspot.com/2011/12/prevencion-de-las-upp.html" TargetMode="External"/><Relationship Id="rId2" Type="http://schemas.openxmlformats.org/officeDocument/2006/relationships/image" Target="../media/image6.jpg"/><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image" Target="../media/image4.png"/><Relationship Id="rId1" Type="http://schemas.openxmlformats.org/officeDocument/2006/relationships/slideLayout" Target="../slideLayouts/slideLayout4.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4.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6.xml.rels><?xml version="1.0" encoding="UTF-8" standalone="yes"?>
<Relationships xmlns="http://schemas.openxmlformats.org/package/2006/relationships"><Relationship Id="rId8" Type="http://schemas.microsoft.com/office/2007/relationships/diagramDrawing" Target="../diagrams/drawing3.xml"/><Relationship Id="rId3" Type="http://schemas.openxmlformats.org/officeDocument/2006/relationships/image" Target="../media/image4.png"/><Relationship Id="rId7" Type="http://schemas.openxmlformats.org/officeDocument/2006/relationships/diagramColors" Target="../diagrams/colors3.xml"/><Relationship Id="rId2" Type="http://schemas.openxmlformats.org/officeDocument/2006/relationships/image" Target="../media/image1.png"/><Relationship Id="rId1" Type="http://schemas.openxmlformats.org/officeDocument/2006/relationships/slideLayout" Target="../slideLayouts/slideLayout5.xml"/><Relationship Id="rId6" Type="http://schemas.openxmlformats.org/officeDocument/2006/relationships/diagramQuickStyle" Target="../diagrams/quickStyle3.xml"/><Relationship Id="rId5" Type="http://schemas.openxmlformats.org/officeDocument/2006/relationships/diagramLayout" Target="../diagrams/layout3.xml"/><Relationship Id="rId4" Type="http://schemas.openxmlformats.org/officeDocument/2006/relationships/diagramData" Target="../diagrams/data3.xml"/></Relationships>
</file>

<file path=ppt/slides/_rels/slide7.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40 Rectángulo"/>
          <p:cNvSpPr/>
          <p:nvPr/>
        </p:nvSpPr>
        <p:spPr>
          <a:xfrm>
            <a:off x="1524000" y="1485900"/>
            <a:ext cx="9632847" cy="8586966"/>
          </a:xfrm>
          <a:prstGeom prst="rect">
            <a:avLst/>
          </a:prstGeom>
        </p:spPr>
        <p:txBody>
          <a:bodyPr wrap="square">
            <a:spAutoFit/>
          </a:bodyPr>
          <a:lstStyle/>
          <a:p>
            <a:pPr algn="ctr"/>
            <a:r>
              <a:rPr lang="es-MX" sz="2400" b="1" dirty="0">
                <a:latin typeface="Arial" pitchFamily="34" charset="0"/>
                <a:cs typeface="Arial" pitchFamily="34" charset="0"/>
              </a:rPr>
              <a:t> Análisis del Nivel de Prevención de Riesgos Laborales en las Empresas del Sector Construcción en Aguachica- Cesar</a:t>
            </a:r>
            <a:endParaRPr lang="es-419" sz="2400" b="1" dirty="0">
              <a:latin typeface="Arial" pitchFamily="34" charset="0"/>
              <a:cs typeface="Arial" pitchFamily="34" charset="0"/>
            </a:endParaRPr>
          </a:p>
          <a:p>
            <a:pPr algn="ctr"/>
            <a:endParaRPr lang="es-419" sz="2400" b="1" dirty="0">
              <a:latin typeface="Arial" pitchFamily="34" charset="0"/>
              <a:cs typeface="Arial" pitchFamily="34" charset="0"/>
            </a:endParaRPr>
          </a:p>
          <a:p>
            <a:pPr algn="ctr"/>
            <a:endParaRPr lang="es-419" sz="2400" b="1" dirty="0">
              <a:latin typeface="Arial" pitchFamily="34" charset="0"/>
              <a:cs typeface="Arial" pitchFamily="34" charset="0"/>
            </a:endParaRPr>
          </a:p>
          <a:p>
            <a:pPr algn="ctr"/>
            <a:endParaRPr lang="es-419" sz="2400" b="1" dirty="0">
              <a:latin typeface="Arial" pitchFamily="34" charset="0"/>
              <a:cs typeface="Arial" pitchFamily="34" charset="0"/>
            </a:endParaRPr>
          </a:p>
          <a:p>
            <a:pPr algn="ctr"/>
            <a:r>
              <a:rPr lang="es-419" sz="2400" b="1" dirty="0">
                <a:latin typeface="Arial" pitchFamily="34" charset="0"/>
                <a:cs typeface="Arial" pitchFamily="34" charset="0"/>
              </a:rPr>
              <a:t>PROYECTO DE GRADO</a:t>
            </a:r>
          </a:p>
          <a:p>
            <a:pPr algn="ctr"/>
            <a:endParaRPr lang="es-419" sz="2400" b="1" dirty="0">
              <a:latin typeface="Arial" pitchFamily="34" charset="0"/>
              <a:cs typeface="Arial" pitchFamily="34" charset="0"/>
            </a:endParaRPr>
          </a:p>
          <a:p>
            <a:pPr algn="ctr"/>
            <a:endParaRPr lang="es-419" sz="2400" b="1" dirty="0">
              <a:latin typeface="Arial" pitchFamily="34" charset="0"/>
              <a:cs typeface="Arial" pitchFamily="34" charset="0"/>
            </a:endParaRPr>
          </a:p>
          <a:p>
            <a:pPr algn="ctr"/>
            <a:r>
              <a:rPr lang="es-419" sz="2400" b="1" dirty="0">
                <a:latin typeface="Arial" pitchFamily="34" charset="0"/>
                <a:cs typeface="Arial" pitchFamily="34" charset="0"/>
              </a:rPr>
              <a:t>Luis Hernando Robles Otalvarez</a:t>
            </a:r>
          </a:p>
          <a:p>
            <a:pPr algn="ctr"/>
            <a:r>
              <a:rPr lang="es-419" sz="2400" b="1" dirty="0">
                <a:latin typeface="Arial" pitchFamily="34" charset="0"/>
                <a:cs typeface="Arial" pitchFamily="34" charset="0"/>
              </a:rPr>
              <a:t>Sergio Andrés Vidales Solano</a:t>
            </a:r>
          </a:p>
          <a:p>
            <a:pPr algn="ctr"/>
            <a:endParaRPr lang="es-419" sz="2400" b="1" dirty="0">
              <a:latin typeface="Arial" pitchFamily="34" charset="0"/>
              <a:cs typeface="Arial" pitchFamily="34" charset="0"/>
            </a:endParaRPr>
          </a:p>
          <a:p>
            <a:pPr algn="ctr"/>
            <a:endParaRPr lang="es-419" sz="2400" b="1" dirty="0">
              <a:latin typeface="Arial" pitchFamily="34" charset="0"/>
              <a:cs typeface="Arial" pitchFamily="34" charset="0"/>
            </a:endParaRPr>
          </a:p>
          <a:p>
            <a:pPr algn="ctr"/>
            <a:endParaRPr lang="es-419" sz="2400" b="1" dirty="0">
              <a:latin typeface="Arial" pitchFamily="34" charset="0"/>
              <a:cs typeface="Arial" pitchFamily="34" charset="0"/>
            </a:endParaRPr>
          </a:p>
          <a:p>
            <a:pPr algn="ctr"/>
            <a:endParaRPr lang="es-419" sz="2400" b="1" dirty="0">
              <a:latin typeface="Arial" pitchFamily="34" charset="0"/>
              <a:cs typeface="Arial" pitchFamily="34" charset="0"/>
            </a:endParaRPr>
          </a:p>
          <a:p>
            <a:pPr algn="ctr"/>
            <a:r>
              <a:rPr lang="es-419" sz="2400" b="1" dirty="0">
                <a:latin typeface="Arial" pitchFamily="34" charset="0"/>
                <a:cs typeface="Arial" pitchFamily="34" charset="0"/>
              </a:rPr>
              <a:t>Javier Enrique Cruz Herrera</a:t>
            </a:r>
          </a:p>
          <a:p>
            <a:pPr algn="ctr"/>
            <a:endParaRPr lang="es-419" sz="2400" b="1" dirty="0">
              <a:latin typeface="Arial" pitchFamily="34" charset="0"/>
              <a:cs typeface="Arial" pitchFamily="34" charset="0"/>
            </a:endParaRPr>
          </a:p>
          <a:p>
            <a:pPr algn="ctr"/>
            <a:endParaRPr lang="es-419" sz="2400" b="1" dirty="0">
              <a:latin typeface="Arial" pitchFamily="34" charset="0"/>
              <a:cs typeface="Arial" pitchFamily="34" charset="0"/>
            </a:endParaRPr>
          </a:p>
          <a:p>
            <a:pPr algn="ctr"/>
            <a:endParaRPr lang="es-419" sz="2400" b="1" dirty="0">
              <a:latin typeface="Arial" pitchFamily="34" charset="0"/>
              <a:cs typeface="Arial" pitchFamily="34" charset="0"/>
            </a:endParaRPr>
          </a:p>
          <a:p>
            <a:pPr algn="ctr"/>
            <a:r>
              <a:rPr lang="es-419" sz="2400" b="1" dirty="0">
                <a:latin typeface="Arial" pitchFamily="34" charset="0"/>
                <a:cs typeface="Arial" pitchFamily="34" charset="0"/>
              </a:rPr>
              <a:t>UNIVERSIDAD POPULAR DEL CESAR SECCIONAL AGUACHICA</a:t>
            </a:r>
          </a:p>
          <a:p>
            <a:pPr algn="ctr"/>
            <a:r>
              <a:rPr lang="es-419" sz="2400" b="1" dirty="0">
                <a:latin typeface="Arial" pitchFamily="34" charset="0"/>
                <a:cs typeface="Arial" pitchFamily="34" charset="0"/>
              </a:rPr>
              <a:t>CIENCIAS ADMINISTRATIVAS, CONTABLES Y ECONÓMICAS</a:t>
            </a:r>
          </a:p>
          <a:p>
            <a:pPr algn="ctr"/>
            <a:r>
              <a:rPr lang="es-419" sz="2400" b="1" dirty="0">
                <a:latin typeface="Arial" pitchFamily="34" charset="0"/>
                <a:cs typeface="Arial" pitchFamily="34" charset="0"/>
              </a:rPr>
              <a:t>ADMINISTRACIÓN DE EMPRESAS</a:t>
            </a:r>
          </a:p>
          <a:p>
            <a:pPr algn="ctr"/>
            <a:r>
              <a:rPr lang="es-419" sz="2400" b="1" dirty="0">
                <a:latin typeface="Arial" pitchFamily="34" charset="0"/>
                <a:cs typeface="Arial" pitchFamily="34" charset="0"/>
              </a:rPr>
              <a:t>AGUACHICA</a:t>
            </a:r>
          </a:p>
          <a:p>
            <a:pPr algn="ctr"/>
            <a:r>
              <a:rPr lang="es-419" sz="2400" b="1" dirty="0">
                <a:latin typeface="Arial" pitchFamily="34" charset="0"/>
                <a:cs typeface="Arial" pitchFamily="34" charset="0"/>
              </a:rPr>
              <a:t>2023 - 2</a:t>
            </a:r>
          </a:p>
        </p:txBody>
      </p:sp>
    </p:spTree>
    <p:extLst>
      <p:ext uri="{BB962C8B-B14F-4D97-AF65-F5344CB8AC3E}">
        <p14:creationId xmlns:p14="http://schemas.microsoft.com/office/powerpoint/2010/main" val="36156239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uadroTexto 2">
            <a:extLst>
              <a:ext uri="{FF2B5EF4-FFF2-40B4-BE49-F238E27FC236}">
                <a16:creationId xmlns:a16="http://schemas.microsoft.com/office/drawing/2014/main" id="{0BDF36B2-490A-4D26-8567-942C3E9346F2}"/>
              </a:ext>
            </a:extLst>
          </p:cNvPr>
          <p:cNvSpPr txBox="1"/>
          <p:nvPr/>
        </p:nvSpPr>
        <p:spPr>
          <a:xfrm>
            <a:off x="2460172" y="2095500"/>
            <a:ext cx="13367656" cy="1569660"/>
          </a:xfrm>
          <a:prstGeom prst="rect">
            <a:avLst/>
          </a:prstGeom>
          <a:noFill/>
        </p:spPr>
        <p:txBody>
          <a:bodyPr wrap="square">
            <a:spAutoFit/>
          </a:bodyPr>
          <a:lstStyle/>
          <a:p>
            <a:r>
              <a:rPr lang="es-CO" sz="3200" b="0" dirty="0">
                <a:effectLst/>
                <a:latin typeface="Times New Roman" panose="02020603050405020304" pitchFamily="18" charset="0"/>
                <a:ea typeface="Times New Roman" panose="02020603050405020304" pitchFamily="18" charset="0"/>
              </a:rPr>
              <a:t>2. D</a:t>
            </a:r>
            <a:r>
              <a:rPr lang="es-CO" sz="3200" b="0" dirty="0">
                <a:effectLst/>
                <a:latin typeface="Times New Roman" panose="02020603050405020304" pitchFamily="18" charset="0"/>
                <a:ea typeface="Calibri" panose="020F0502020204030204" pitchFamily="34" charset="0"/>
              </a:rPr>
              <a:t>eterminar el Nivel de Cumplimiento de las Normativas de Seguridad y Salud en el Trabajo de las Empresas de Construcción del Municipio de Aguachica</a:t>
            </a:r>
          </a:p>
        </p:txBody>
      </p:sp>
      <p:graphicFrame>
        <p:nvGraphicFramePr>
          <p:cNvPr id="4" name="Gráfico 3">
            <a:extLst>
              <a:ext uri="{FF2B5EF4-FFF2-40B4-BE49-F238E27FC236}">
                <a16:creationId xmlns:a16="http://schemas.microsoft.com/office/drawing/2014/main" id="{A43D9C30-5B44-47E6-A191-6F16565E2B4D}"/>
              </a:ext>
            </a:extLst>
          </p:cNvPr>
          <p:cNvGraphicFramePr/>
          <p:nvPr>
            <p:extLst>
              <p:ext uri="{D42A27DB-BD31-4B8C-83A1-F6EECF244321}">
                <p14:modId xmlns:p14="http://schemas.microsoft.com/office/powerpoint/2010/main" val="3091625351"/>
              </p:ext>
            </p:extLst>
          </p:nvPr>
        </p:nvGraphicFramePr>
        <p:xfrm>
          <a:off x="5600700" y="3665160"/>
          <a:ext cx="7086600" cy="5731133"/>
        </p:xfrm>
        <a:graphic>
          <a:graphicData uri="http://schemas.openxmlformats.org/drawingml/2006/chart">
            <c:chart xmlns:c="http://schemas.openxmlformats.org/drawingml/2006/chart" xmlns:r="http://schemas.openxmlformats.org/officeDocument/2006/relationships" r:id="rId2"/>
          </a:graphicData>
        </a:graphic>
      </p:graphicFrame>
      <p:sp>
        <p:nvSpPr>
          <p:cNvPr id="7" name="TextBox 6">
            <a:extLst>
              <a:ext uri="{FF2B5EF4-FFF2-40B4-BE49-F238E27FC236}">
                <a16:creationId xmlns:a16="http://schemas.microsoft.com/office/drawing/2014/main" id="{B592CFF8-96D1-4174-8BD3-06EDFC4C54FC}"/>
              </a:ext>
            </a:extLst>
          </p:cNvPr>
          <p:cNvSpPr txBox="1"/>
          <p:nvPr/>
        </p:nvSpPr>
        <p:spPr>
          <a:xfrm>
            <a:off x="2781300" y="419100"/>
            <a:ext cx="12725400" cy="1661993"/>
          </a:xfrm>
          <a:prstGeom prst="rect">
            <a:avLst/>
          </a:prstGeom>
        </p:spPr>
        <p:txBody>
          <a:bodyPr wrap="square" lIns="0" tIns="0" rIns="0" bIns="0" rtlCol="0" anchor="t">
            <a:spAutoFit/>
          </a:bodyPr>
          <a:lstStyle/>
          <a:p>
            <a:pPr algn="ctr"/>
            <a:r>
              <a:rPr lang="es-MX" sz="5400" b="1" dirty="0">
                <a:latin typeface="Arial Black" panose="020B0A04020102020204" pitchFamily="34" charset="0"/>
                <a:cs typeface="Arial" pitchFamily="34" charset="0"/>
              </a:rPr>
              <a:t>DESARROLLO DE LOS OBJETIVOS ESPECIFICOS</a:t>
            </a:r>
            <a:endParaRPr lang="es-ES" sz="5400" b="1" dirty="0">
              <a:latin typeface="Arial Black" panose="020B0A04020102020204" pitchFamily="34" charset="0"/>
              <a:cs typeface="Arial" pitchFamily="34" charset="0"/>
            </a:endParaRPr>
          </a:p>
        </p:txBody>
      </p:sp>
    </p:spTree>
    <p:extLst>
      <p:ext uri="{BB962C8B-B14F-4D97-AF65-F5344CB8AC3E}">
        <p14:creationId xmlns:p14="http://schemas.microsoft.com/office/powerpoint/2010/main" val="20019101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uadroTexto 2">
            <a:extLst>
              <a:ext uri="{FF2B5EF4-FFF2-40B4-BE49-F238E27FC236}">
                <a16:creationId xmlns:a16="http://schemas.microsoft.com/office/drawing/2014/main" id="{0BDF36B2-490A-4D26-8567-942C3E9346F2}"/>
              </a:ext>
            </a:extLst>
          </p:cNvPr>
          <p:cNvSpPr txBox="1"/>
          <p:nvPr/>
        </p:nvSpPr>
        <p:spPr>
          <a:xfrm>
            <a:off x="2460172" y="2095500"/>
            <a:ext cx="13367656" cy="1569660"/>
          </a:xfrm>
          <a:prstGeom prst="rect">
            <a:avLst/>
          </a:prstGeom>
          <a:noFill/>
        </p:spPr>
        <p:txBody>
          <a:bodyPr wrap="square">
            <a:spAutoFit/>
          </a:bodyPr>
          <a:lstStyle/>
          <a:p>
            <a:r>
              <a:rPr lang="es-CO" sz="3200" b="0" dirty="0">
                <a:effectLst/>
                <a:latin typeface="Times New Roman" panose="02020603050405020304" pitchFamily="18" charset="0"/>
                <a:ea typeface="Times New Roman" panose="02020603050405020304" pitchFamily="18" charset="0"/>
              </a:rPr>
              <a:t>2. D</a:t>
            </a:r>
            <a:r>
              <a:rPr lang="es-CO" sz="3200" b="0" dirty="0">
                <a:effectLst/>
                <a:latin typeface="Times New Roman" panose="02020603050405020304" pitchFamily="18" charset="0"/>
                <a:ea typeface="Calibri" panose="020F0502020204030204" pitchFamily="34" charset="0"/>
              </a:rPr>
              <a:t>eterminar el Nivel de Cumplimiento de las Normativas de Seguridad y Salud en el Trabajo de las Empresas de Construcción del Municipio de Aguachica</a:t>
            </a:r>
          </a:p>
        </p:txBody>
      </p:sp>
      <p:graphicFrame>
        <p:nvGraphicFramePr>
          <p:cNvPr id="5" name="Gráfico 4">
            <a:extLst>
              <a:ext uri="{FF2B5EF4-FFF2-40B4-BE49-F238E27FC236}">
                <a16:creationId xmlns:a16="http://schemas.microsoft.com/office/drawing/2014/main" id="{11E50972-288D-482B-B41D-92BD4AA31705}"/>
              </a:ext>
            </a:extLst>
          </p:cNvPr>
          <p:cNvGraphicFramePr/>
          <p:nvPr>
            <p:extLst>
              <p:ext uri="{D42A27DB-BD31-4B8C-83A1-F6EECF244321}">
                <p14:modId xmlns:p14="http://schemas.microsoft.com/office/powerpoint/2010/main" val="3986961690"/>
              </p:ext>
            </p:extLst>
          </p:nvPr>
        </p:nvGraphicFramePr>
        <p:xfrm>
          <a:off x="5257800" y="3665160"/>
          <a:ext cx="7772400" cy="5350133"/>
        </p:xfrm>
        <a:graphic>
          <a:graphicData uri="http://schemas.openxmlformats.org/drawingml/2006/chart">
            <c:chart xmlns:c="http://schemas.openxmlformats.org/drawingml/2006/chart" xmlns:r="http://schemas.openxmlformats.org/officeDocument/2006/relationships" r:id="rId2"/>
          </a:graphicData>
        </a:graphic>
      </p:graphicFrame>
      <p:sp>
        <p:nvSpPr>
          <p:cNvPr id="7" name="TextBox 6">
            <a:extLst>
              <a:ext uri="{FF2B5EF4-FFF2-40B4-BE49-F238E27FC236}">
                <a16:creationId xmlns:a16="http://schemas.microsoft.com/office/drawing/2014/main" id="{B592CFF8-96D1-4174-8BD3-06EDFC4C54FC}"/>
              </a:ext>
            </a:extLst>
          </p:cNvPr>
          <p:cNvSpPr txBox="1"/>
          <p:nvPr/>
        </p:nvSpPr>
        <p:spPr>
          <a:xfrm>
            <a:off x="2781300" y="419100"/>
            <a:ext cx="12725400" cy="1661993"/>
          </a:xfrm>
          <a:prstGeom prst="rect">
            <a:avLst/>
          </a:prstGeom>
        </p:spPr>
        <p:txBody>
          <a:bodyPr wrap="square" lIns="0" tIns="0" rIns="0" bIns="0" rtlCol="0" anchor="t">
            <a:spAutoFit/>
          </a:bodyPr>
          <a:lstStyle/>
          <a:p>
            <a:pPr algn="ctr"/>
            <a:r>
              <a:rPr lang="es-MX" sz="5400" b="1" dirty="0">
                <a:latin typeface="Arial Black" panose="020B0A04020102020204" pitchFamily="34" charset="0"/>
                <a:cs typeface="Arial" pitchFamily="34" charset="0"/>
              </a:rPr>
              <a:t>DESARROLLO DE LOS OBJETIVOS ESPECIFICOS</a:t>
            </a:r>
            <a:endParaRPr lang="es-ES" sz="5400" b="1" dirty="0">
              <a:latin typeface="Arial Black" panose="020B0A04020102020204" pitchFamily="34" charset="0"/>
              <a:cs typeface="Arial" pitchFamily="34" charset="0"/>
            </a:endParaRPr>
          </a:p>
        </p:txBody>
      </p:sp>
    </p:spTree>
    <p:extLst>
      <p:ext uri="{BB962C8B-B14F-4D97-AF65-F5344CB8AC3E}">
        <p14:creationId xmlns:p14="http://schemas.microsoft.com/office/powerpoint/2010/main" val="16443773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uadroTexto 2">
            <a:extLst>
              <a:ext uri="{FF2B5EF4-FFF2-40B4-BE49-F238E27FC236}">
                <a16:creationId xmlns:a16="http://schemas.microsoft.com/office/drawing/2014/main" id="{0BDF36B2-490A-4D26-8567-942C3E9346F2}"/>
              </a:ext>
            </a:extLst>
          </p:cNvPr>
          <p:cNvSpPr txBox="1"/>
          <p:nvPr/>
        </p:nvSpPr>
        <p:spPr>
          <a:xfrm>
            <a:off x="2460172" y="2095500"/>
            <a:ext cx="13367656" cy="1569660"/>
          </a:xfrm>
          <a:prstGeom prst="rect">
            <a:avLst/>
          </a:prstGeom>
          <a:noFill/>
        </p:spPr>
        <p:txBody>
          <a:bodyPr wrap="square">
            <a:spAutoFit/>
          </a:bodyPr>
          <a:lstStyle/>
          <a:p>
            <a:r>
              <a:rPr lang="es-CO" sz="3200" b="0" dirty="0">
                <a:effectLst/>
                <a:latin typeface="Times New Roman" panose="02020603050405020304" pitchFamily="18" charset="0"/>
                <a:ea typeface="Times New Roman" panose="02020603050405020304" pitchFamily="18" charset="0"/>
              </a:rPr>
              <a:t>2. D</a:t>
            </a:r>
            <a:r>
              <a:rPr lang="es-CO" sz="3200" b="0" dirty="0">
                <a:effectLst/>
                <a:latin typeface="Times New Roman" panose="02020603050405020304" pitchFamily="18" charset="0"/>
                <a:ea typeface="Calibri" panose="020F0502020204030204" pitchFamily="34" charset="0"/>
              </a:rPr>
              <a:t>eterminar el Nivel de Cumplimiento de las Normativas de Seguridad y Salud en el Trabajo de las Empresas de Construcción del Municipio de Aguachica</a:t>
            </a:r>
          </a:p>
        </p:txBody>
      </p:sp>
      <p:graphicFrame>
        <p:nvGraphicFramePr>
          <p:cNvPr id="6" name="Gráfico 5">
            <a:extLst>
              <a:ext uri="{FF2B5EF4-FFF2-40B4-BE49-F238E27FC236}">
                <a16:creationId xmlns:a16="http://schemas.microsoft.com/office/drawing/2014/main" id="{D95D4EB7-6423-406A-B858-CF66DE534DE0}"/>
              </a:ext>
            </a:extLst>
          </p:cNvPr>
          <p:cNvGraphicFramePr/>
          <p:nvPr>
            <p:extLst>
              <p:ext uri="{D42A27DB-BD31-4B8C-83A1-F6EECF244321}">
                <p14:modId xmlns:p14="http://schemas.microsoft.com/office/powerpoint/2010/main" val="2261389487"/>
              </p:ext>
            </p:extLst>
          </p:nvPr>
        </p:nvGraphicFramePr>
        <p:xfrm>
          <a:off x="5295900" y="3665160"/>
          <a:ext cx="7696200" cy="5731133"/>
        </p:xfrm>
        <a:graphic>
          <a:graphicData uri="http://schemas.openxmlformats.org/drawingml/2006/chart">
            <c:chart xmlns:c="http://schemas.openxmlformats.org/drawingml/2006/chart" xmlns:r="http://schemas.openxmlformats.org/officeDocument/2006/relationships" r:id="rId2"/>
          </a:graphicData>
        </a:graphic>
      </p:graphicFrame>
      <p:sp>
        <p:nvSpPr>
          <p:cNvPr id="7" name="TextBox 6">
            <a:extLst>
              <a:ext uri="{FF2B5EF4-FFF2-40B4-BE49-F238E27FC236}">
                <a16:creationId xmlns:a16="http://schemas.microsoft.com/office/drawing/2014/main" id="{B592CFF8-96D1-4174-8BD3-06EDFC4C54FC}"/>
              </a:ext>
            </a:extLst>
          </p:cNvPr>
          <p:cNvSpPr txBox="1"/>
          <p:nvPr/>
        </p:nvSpPr>
        <p:spPr>
          <a:xfrm>
            <a:off x="2781300" y="419100"/>
            <a:ext cx="12725400" cy="1661993"/>
          </a:xfrm>
          <a:prstGeom prst="rect">
            <a:avLst/>
          </a:prstGeom>
        </p:spPr>
        <p:txBody>
          <a:bodyPr wrap="square" lIns="0" tIns="0" rIns="0" bIns="0" rtlCol="0" anchor="t">
            <a:spAutoFit/>
          </a:bodyPr>
          <a:lstStyle/>
          <a:p>
            <a:pPr algn="ctr"/>
            <a:r>
              <a:rPr lang="es-MX" sz="5400" b="1" dirty="0">
                <a:latin typeface="Arial Black" panose="020B0A04020102020204" pitchFamily="34" charset="0"/>
                <a:cs typeface="Arial" pitchFamily="34" charset="0"/>
              </a:rPr>
              <a:t>DESARROLLO DE LOS OBJETIVOS ESPECIFICOS</a:t>
            </a:r>
            <a:endParaRPr lang="es-ES" sz="5400" b="1" dirty="0">
              <a:latin typeface="Arial Black" panose="020B0A04020102020204" pitchFamily="34" charset="0"/>
              <a:cs typeface="Arial" pitchFamily="34" charset="0"/>
            </a:endParaRPr>
          </a:p>
        </p:txBody>
      </p:sp>
    </p:spTree>
    <p:extLst>
      <p:ext uri="{BB962C8B-B14F-4D97-AF65-F5344CB8AC3E}">
        <p14:creationId xmlns:p14="http://schemas.microsoft.com/office/powerpoint/2010/main" val="5739566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uadroTexto 2">
            <a:extLst>
              <a:ext uri="{FF2B5EF4-FFF2-40B4-BE49-F238E27FC236}">
                <a16:creationId xmlns:a16="http://schemas.microsoft.com/office/drawing/2014/main" id="{0EA4FB58-E87B-4B36-BCB3-AF4428357E4F}"/>
              </a:ext>
            </a:extLst>
          </p:cNvPr>
          <p:cNvSpPr txBox="1"/>
          <p:nvPr/>
        </p:nvSpPr>
        <p:spPr>
          <a:xfrm>
            <a:off x="1752600" y="2019300"/>
            <a:ext cx="13367656" cy="1077218"/>
          </a:xfrm>
          <a:prstGeom prst="rect">
            <a:avLst/>
          </a:prstGeom>
          <a:noFill/>
        </p:spPr>
        <p:txBody>
          <a:bodyPr wrap="square">
            <a:spAutoFit/>
          </a:bodyPr>
          <a:lstStyle/>
          <a:p>
            <a:r>
              <a:rPr lang="es-CO" sz="3200" b="0" dirty="0">
                <a:effectLst/>
                <a:latin typeface="Times New Roman" panose="02020603050405020304" pitchFamily="18" charset="0"/>
                <a:ea typeface="Times New Roman" panose="02020603050405020304" pitchFamily="18" charset="0"/>
              </a:rPr>
              <a:t>3. Elaboración de una Guía De Prevención de Riesgos Laborales Para las Empresas De Construcción del Municipio de Aguachica.</a:t>
            </a:r>
            <a:endParaRPr lang="es-CO" sz="3200" b="0" dirty="0"/>
          </a:p>
        </p:txBody>
      </p:sp>
      <p:pic>
        <p:nvPicPr>
          <p:cNvPr id="4" name="Imagen 3">
            <a:extLst>
              <a:ext uri="{FF2B5EF4-FFF2-40B4-BE49-F238E27FC236}">
                <a16:creationId xmlns:a16="http://schemas.microsoft.com/office/drawing/2014/main" id="{EB9E09A8-569C-434B-9D99-273D05B38E95}"/>
              </a:ext>
            </a:extLst>
          </p:cNvPr>
          <p:cNvPicPr/>
          <p:nvPr/>
        </p:nvPicPr>
        <p:blipFill>
          <a:blip r:embed="rId2">
            <a:extLst>
              <a:ext uri="{28A0092B-C50C-407E-A947-70E740481C1C}">
                <a14:useLocalDpi xmlns:a14="http://schemas.microsoft.com/office/drawing/2010/main" val="0"/>
              </a:ext>
            </a:extLst>
          </a:blip>
          <a:stretch>
            <a:fillRect/>
          </a:stretch>
        </p:blipFill>
        <p:spPr>
          <a:xfrm>
            <a:off x="2209800" y="3467100"/>
            <a:ext cx="14173200" cy="5562600"/>
          </a:xfrm>
          <a:prstGeom prst="rect">
            <a:avLst/>
          </a:prstGeom>
        </p:spPr>
      </p:pic>
    </p:spTree>
    <p:extLst>
      <p:ext uri="{BB962C8B-B14F-4D97-AF65-F5344CB8AC3E}">
        <p14:creationId xmlns:p14="http://schemas.microsoft.com/office/powerpoint/2010/main" val="8069817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5"/>
          <p:cNvSpPr txBox="1"/>
          <p:nvPr/>
        </p:nvSpPr>
        <p:spPr>
          <a:xfrm>
            <a:off x="8702798" y="9639300"/>
            <a:ext cx="513755" cy="456856"/>
          </a:xfrm>
          <a:prstGeom prst="rect">
            <a:avLst/>
          </a:prstGeom>
        </p:spPr>
        <p:txBody>
          <a:bodyPr lIns="0" tIns="0" rIns="0" bIns="0" rtlCol="0" anchor="t">
            <a:spAutoFit/>
          </a:bodyPr>
          <a:lstStyle/>
          <a:p>
            <a:pPr algn="r">
              <a:lnSpc>
                <a:spcPts val="3919"/>
              </a:lnSpc>
              <a:spcBef>
                <a:spcPct val="0"/>
              </a:spcBef>
            </a:pPr>
            <a:r>
              <a:rPr lang="en-US" sz="2800" b="1" dirty="0">
                <a:latin typeface="Arial" panose="020B0604020202020204" pitchFamily="34" charset="0"/>
                <a:cs typeface="Arial" panose="020B0604020202020204" pitchFamily="34" charset="0"/>
              </a:rPr>
              <a:t>08</a:t>
            </a:r>
          </a:p>
        </p:txBody>
      </p:sp>
      <p:sp>
        <p:nvSpPr>
          <p:cNvPr id="3" name="TextBox 6"/>
          <p:cNvSpPr txBox="1"/>
          <p:nvPr/>
        </p:nvSpPr>
        <p:spPr>
          <a:xfrm>
            <a:off x="1083648" y="1916533"/>
            <a:ext cx="15238300" cy="830997"/>
          </a:xfrm>
          <a:prstGeom prst="rect">
            <a:avLst/>
          </a:prstGeom>
        </p:spPr>
        <p:txBody>
          <a:bodyPr wrap="square" lIns="0" tIns="0" rIns="0" bIns="0" rtlCol="0" anchor="t">
            <a:spAutoFit/>
          </a:bodyPr>
          <a:lstStyle/>
          <a:p>
            <a:pPr algn="ctr"/>
            <a:r>
              <a:rPr lang="es-MX" sz="5400" b="1" dirty="0">
                <a:latin typeface="Arial Black" panose="020B0A04020102020204" pitchFamily="34" charset="0"/>
                <a:cs typeface="Arial" pitchFamily="34" charset="0"/>
              </a:rPr>
              <a:t>CONCLUSIONES Y RECOMENDACIONES</a:t>
            </a:r>
            <a:endParaRPr lang="es-ES" sz="5400" b="1" dirty="0">
              <a:latin typeface="Arial Black" panose="020B0A04020102020204" pitchFamily="34" charset="0"/>
              <a:cs typeface="Arial" pitchFamily="34" charset="0"/>
            </a:endParaRPr>
          </a:p>
        </p:txBody>
      </p:sp>
      <p:sp>
        <p:nvSpPr>
          <p:cNvPr id="6" name="CuadroTexto 5">
            <a:extLst>
              <a:ext uri="{FF2B5EF4-FFF2-40B4-BE49-F238E27FC236}">
                <a16:creationId xmlns:a16="http://schemas.microsoft.com/office/drawing/2014/main" id="{CD1F8162-49B5-43A6-865B-FF941A0C160E}"/>
              </a:ext>
            </a:extLst>
          </p:cNvPr>
          <p:cNvSpPr txBox="1"/>
          <p:nvPr/>
        </p:nvSpPr>
        <p:spPr>
          <a:xfrm>
            <a:off x="1083648" y="3192966"/>
            <a:ext cx="16337875" cy="3696653"/>
          </a:xfrm>
          <a:prstGeom prst="rect">
            <a:avLst/>
          </a:prstGeom>
          <a:noFill/>
        </p:spPr>
        <p:txBody>
          <a:bodyPr wrap="square">
            <a:spAutoFit/>
          </a:bodyPr>
          <a:lstStyle/>
          <a:p>
            <a:pPr>
              <a:lnSpc>
                <a:spcPct val="150000"/>
              </a:lnSpc>
            </a:pPr>
            <a:r>
              <a:rPr lang="es-ES" sz="3200" dirty="0">
                <a:solidFill>
                  <a:srgbClr val="000000"/>
                </a:solidFill>
                <a:effectLst/>
                <a:latin typeface="Times New Roman" panose="02020603050405020304" pitchFamily="18" charset="0"/>
                <a:ea typeface="Calibri" panose="020F0502020204030204" pitchFamily="34" charset="0"/>
              </a:rPr>
              <a:t>Se espera que este proyecto investigativo proporcione una base sólida para comprender cuál es el nivel de prevención de riesgos laborales de las empresas de construcción en el municipio de Aguachica, Cesar. Además, de una guía con recomendaciones, conceptos, teorías y pasos a seguir para fortalecer las diferentes prácticas de seguridad laboral, y la promoción de entornos de trabajo más seguros y saludables para la gran variedad de trabajadores del área de la construcción.</a:t>
            </a:r>
            <a:endParaRPr lang="en-US" sz="3200" dirty="0">
              <a:solidFill>
                <a:srgbClr val="000000"/>
              </a:solidFill>
              <a:latin typeface="Arial" panose="020B0604020202020204" pitchFamily="34" charset="0"/>
              <a:cs typeface="Arial" panose="020B0604020202020204" pitchFamily="34" charset="0"/>
            </a:endParaRPr>
          </a:p>
        </p:txBody>
      </p:sp>
      <p:pic>
        <p:nvPicPr>
          <p:cNvPr id="8" name="Imagen 7">
            <a:extLst>
              <a:ext uri="{FF2B5EF4-FFF2-40B4-BE49-F238E27FC236}">
                <a16:creationId xmlns:a16="http://schemas.microsoft.com/office/drawing/2014/main" id="{80F05E7E-C8E1-4A4F-9657-89E8D34B2828}"/>
              </a:ext>
            </a:extLst>
          </p:cNvPr>
          <p:cNvPicPr>
            <a:picLocks noChangeAspect="1"/>
          </p:cNvPicPr>
          <p:nvPr/>
        </p:nvPicPr>
        <p:blipFill>
          <a:blip r:embed="rId2">
            <a:extLst>
              <a:ext uri="{28A0092B-C50C-407E-A947-70E740481C1C}">
                <a14:useLocalDpi xmlns:a14="http://schemas.microsoft.com/office/drawing/2010/main" val="0"/>
              </a:ext>
              <a:ext uri="{837473B0-CC2E-450A-ABE3-18F120FF3D39}">
                <a1611:picAttrSrcUrl xmlns:a1611="http://schemas.microsoft.com/office/drawing/2016/11/main" r:id="rId3"/>
              </a:ext>
            </a:extLst>
          </a:blip>
          <a:stretch>
            <a:fillRect/>
          </a:stretch>
        </p:blipFill>
        <p:spPr>
          <a:xfrm>
            <a:off x="10439400" y="5674232"/>
            <a:ext cx="6076228" cy="4538789"/>
          </a:xfrm>
          <a:prstGeom prst="rect">
            <a:avLst/>
          </a:prstGeom>
        </p:spPr>
      </p:pic>
    </p:spTree>
    <p:extLst>
      <p:ext uri="{BB962C8B-B14F-4D97-AF65-F5344CB8AC3E}">
        <p14:creationId xmlns:p14="http://schemas.microsoft.com/office/powerpoint/2010/main" val="19695802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6"/>
          <p:cNvSpPr txBox="1"/>
          <p:nvPr/>
        </p:nvSpPr>
        <p:spPr>
          <a:xfrm>
            <a:off x="2667000" y="1562100"/>
            <a:ext cx="12725400" cy="830997"/>
          </a:xfrm>
          <a:prstGeom prst="rect">
            <a:avLst/>
          </a:prstGeom>
        </p:spPr>
        <p:txBody>
          <a:bodyPr wrap="square" lIns="0" tIns="0" rIns="0" bIns="0" rtlCol="0" anchor="t">
            <a:spAutoFit/>
          </a:bodyPr>
          <a:lstStyle/>
          <a:p>
            <a:pPr algn="ctr"/>
            <a:r>
              <a:rPr lang="es-MX" sz="5400" b="1" dirty="0">
                <a:latin typeface="Arial Black" panose="020B0A04020102020204" pitchFamily="34" charset="0"/>
                <a:cs typeface="Arial" pitchFamily="34" charset="0"/>
              </a:rPr>
              <a:t>APÉNDICES</a:t>
            </a:r>
            <a:endParaRPr lang="es-ES" sz="5400" b="1" dirty="0">
              <a:latin typeface="Arial Black" panose="020B0A04020102020204" pitchFamily="34" charset="0"/>
              <a:cs typeface="Arial" pitchFamily="34" charset="0"/>
            </a:endParaRPr>
          </a:p>
        </p:txBody>
      </p:sp>
      <p:sp>
        <p:nvSpPr>
          <p:cNvPr id="3" name="TextBox 25"/>
          <p:cNvSpPr txBox="1"/>
          <p:nvPr/>
        </p:nvSpPr>
        <p:spPr>
          <a:xfrm>
            <a:off x="8702798" y="9639300"/>
            <a:ext cx="513755" cy="456856"/>
          </a:xfrm>
          <a:prstGeom prst="rect">
            <a:avLst/>
          </a:prstGeom>
        </p:spPr>
        <p:txBody>
          <a:bodyPr lIns="0" tIns="0" rIns="0" bIns="0" rtlCol="0" anchor="t">
            <a:spAutoFit/>
          </a:bodyPr>
          <a:lstStyle/>
          <a:p>
            <a:pPr algn="r">
              <a:lnSpc>
                <a:spcPts val="3919"/>
              </a:lnSpc>
              <a:spcBef>
                <a:spcPct val="0"/>
              </a:spcBef>
            </a:pPr>
            <a:r>
              <a:rPr lang="es-MX" sz="2800" b="1" dirty="0">
                <a:latin typeface="Arial" panose="020B0604020202020204" pitchFamily="34" charset="0"/>
                <a:cs typeface="Arial" panose="020B0604020202020204" pitchFamily="34" charset="0"/>
              </a:rPr>
              <a:t>09</a:t>
            </a:r>
            <a:endParaRPr lang="en-US" sz="2800" b="1" dirty="0">
              <a:latin typeface="Arial" panose="020B0604020202020204" pitchFamily="34" charset="0"/>
              <a:cs typeface="Arial" panose="020B0604020202020204" pitchFamily="34" charset="0"/>
            </a:endParaRPr>
          </a:p>
        </p:txBody>
      </p:sp>
      <p:pic>
        <p:nvPicPr>
          <p:cNvPr id="5" name="Imagen 4">
            <a:extLst>
              <a:ext uri="{FF2B5EF4-FFF2-40B4-BE49-F238E27FC236}">
                <a16:creationId xmlns:a16="http://schemas.microsoft.com/office/drawing/2014/main" id="{938BAA08-A91E-4A08-BE22-1EDA21B20EC0}"/>
              </a:ext>
            </a:extLst>
          </p:cNvPr>
          <p:cNvPicPr/>
          <p:nvPr/>
        </p:nvPicPr>
        <p:blipFill>
          <a:blip r:embed="rId2">
            <a:extLst>
              <a:ext uri="{28A0092B-C50C-407E-A947-70E740481C1C}">
                <a14:useLocalDpi xmlns:a14="http://schemas.microsoft.com/office/drawing/2010/main" val="0"/>
              </a:ext>
            </a:extLst>
          </a:blip>
          <a:srcRect l="152" r="251"/>
          <a:stretch>
            <a:fillRect/>
          </a:stretch>
        </p:blipFill>
        <p:spPr>
          <a:xfrm>
            <a:off x="4176897" y="2853018"/>
            <a:ext cx="9051802" cy="6326360"/>
          </a:xfrm>
          <a:prstGeom prst="rect">
            <a:avLst/>
          </a:prstGeom>
          <a:ln>
            <a:noFill/>
          </a:ln>
        </p:spPr>
      </p:pic>
    </p:spTree>
    <p:extLst>
      <p:ext uri="{BB962C8B-B14F-4D97-AF65-F5344CB8AC3E}">
        <p14:creationId xmlns:p14="http://schemas.microsoft.com/office/powerpoint/2010/main" val="69856087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n 2">
            <a:extLst>
              <a:ext uri="{FF2B5EF4-FFF2-40B4-BE49-F238E27FC236}">
                <a16:creationId xmlns:a16="http://schemas.microsoft.com/office/drawing/2014/main" id="{CF9D8829-17FE-4D06-9CDA-7669FD7FA9B4}"/>
              </a:ext>
            </a:extLst>
          </p:cNvPr>
          <p:cNvPicPr/>
          <p:nvPr/>
        </p:nvPicPr>
        <p:blipFill>
          <a:blip r:embed="rId2">
            <a:extLst>
              <a:ext uri="{28A0092B-C50C-407E-A947-70E740481C1C}">
                <a14:useLocalDpi xmlns:a14="http://schemas.microsoft.com/office/drawing/2010/main" val="0"/>
              </a:ext>
            </a:extLst>
          </a:blip>
          <a:stretch>
            <a:fillRect/>
          </a:stretch>
        </p:blipFill>
        <p:spPr>
          <a:xfrm>
            <a:off x="7772400" y="1508084"/>
            <a:ext cx="7543800" cy="7597816"/>
          </a:xfrm>
          <a:prstGeom prst="rect">
            <a:avLst/>
          </a:prstGeom>
        </p:spPr>
      </p:pic>
      <p:pic>
        <p:nvPicPr>
          <p:cNvPr id="5" name="Imagen 4">
            <a:extLst>
              <a:ext uri="{FF2B5EF4-FFF2-40B4-BE49-F238E27FC236}">
                <a16:creationId xmlns:a16="http://schemas.microsoft.com/office/drawing/2014/main" id="{9DC655E6-BF34-4C62-8C93-A077450A9C10}"/>
              </a:ext>
            </a:extLst>
          </p:cNvPr>
          <p:cNvPicPr/>
          <p:nvPr/>
        </p:nvPicPr>
        <p:blipFill>
          <a:blip r:embed="rId3"/>
          <a:stretch>
            <a:fillRect/>
          </a:stretch>
        </p:blipFill>
        <p:spPr>
          <a:xfrm>
            <a:off x="1371600" y="1943100"/>
            <a:ext cx="5943600" cy="6664643"/>
          </a:xfrm>
          <a:prstGeom prst="rect">
            <a:avLst/>
          </a:prstGeom>
        </p:spPr>
      </p:pic>
    </p:spTree>
    <p:extLst>
      <p:ext uri="{BB962C8B-B14F-4D97-AF65-F5344CB8AC3E}">
        <p14:creationId xmlns:p14="http://schemas.microsoft.com/office/powerpoint/2010/main" val="14240556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5"/>
          <p:cNvSpPr txBox="1"/>
          <p:nvPr/>
        </p:nvSpPr>
        <p:spPr>
          <a:xfrm>
            <a:off x="8702798" y="9639300"/>
            <a:ext cx="513755" cy="456856"/>
          </a:xfrm>
          <a:prstGeom prst="rect">
            <a:avLst/>
          </a:prstGeom>
        </p:spPr>
        <p:txBody>
          <a:bodyPr lIns="0" tIns="0" rIns="0" bIns="0" rtlCol="0" anchor="t">
            <a:spAutoFit/>
          </a:bodyPr>
          <a:lstStyle/>
          <a:p>
            <a:pPr algn="r">
              <a:lnSpc>
                <a:spcPts val="3919"/>
              </a:lnSpc>
              <a:spcBef>
                <a:spcPct val="0"/>
              </a:spcBef>
            </a:pPr>
            <a:r>
              <a:rPr lang="en-US" sz="2800" b="1" dirty="0">
                <a:latin typeface="Arial" panose="020B0604020202020204" pitchFamily="34" charset="0"/>
                <a:cs typeface="Arial" panose="020B0604020202020204" pitchFamily="34" charset="0"/>
              </a:rPr>
              <a:t>10</a:t>
            </a:r>
          </a:p>
        </p:txBody>
      </p:sp>
      <p:sp>
        <p:nvSpPr>
          <p:cNvPr id="3" name="TextBox 6"/>
          <p:cNvSpPr txBox="1"/>
          <p:nvPr/>
        </p:nvSpPr>
        <p:spPr>
          <a:xfrm>
            <a:off x="2057400" y="1790700"/>
            <a:ext cx="15238300" cy="830997"/>
          </a:xfrm>
          <a:prstGeom prst="rect">
            <a:avLst/>
          </a:prstGeom>
        </p:spPr>
        <p:txBody>
          <a:bodyPr wrap="square" lIns="0" tIns="0" rIns="0" bIns="0" rtlCol="0" anchor="t">
            <a:spAutoFit/>
          </a:bodyPr>
          <a:lstStyle/>
          <a:p>
            <a:pPr algn="ctr"/>
            <a:r>
              <a:rPr lang="es-MX" sz="5400" b="1" dirty="0">
                <a:latin typeface="Arial Black" panose="020B0A04020102020204" pitchFamily="34" charset="0"/>
                <a:cs typeface="Arial" pitchFamily="34" charset="0"/>
              </a:rPr>
              <a:t>BIBLIOGRAFIA</a:t>
            </a:r>
            <a:endParaRPr lang="es-ES" sz="5400" b="1" dirty="0">
              <a:latin typeface="Arial Black" panose="020B0A04020102020204" pitchFamily="34" charset="0"/>
              <a:cs typeface="Arial" pitchFamily="34" charset="0"/>
            </a:endParaRPr>
          </a:p>
        </p:txBody>
      </p:sp>
      <p:sp>
        <p:nvSpPr>
          <p:cNvPr id="4" name="TextBox 26"/>
          <p:cNvSpPr txBox="1"/>
          <p:nvPr/>
        </p:nvSpPr>
        <p:spPr>
          <a:xfrm>
            <a:off x="1181212" y="2621697"/>
            <a:ext cx="15811388" cy="6186309"/>
          </a:xfrm>
          <a:prstGeom prst="rect">
            <a:avLst/>
          </a:prstGeom>
        </p:spPr>
        <p:txBody>
          <a:bodyPr wrap="square" lIns="0" tIns="0" rIns="0" bIns="0" rtlCol="0" anchor="t">
            <a:spAutoFit/>
          </a:bodyPr>
          <a:lstStyle/>
          <a:p>
            <a:pPr indent="457200" algn="just"/>
            <a:endParaRPr lang="es-CO" sz="3200" dirty="0">
              <a:effectLst/>
              <a:latin typeface="Times New Roman" panose="02020603050405020304" pitchFamily="18" charset="0"/>
              <a:ea typeface="SimSun" panose="02010600030101010101" pitchFamily="2" charset="-122"/>
            </a:endParaRPr>
          </a:p>
          <a:p>
            <a:pPr marL="285750" indent="-285750" algn="just">
              <a:buFont typeface="Arial" panose="020B0604020202020204" pitchFamily="34" charset="0"/>
              <a:buChar char="•"/>
            </a:pPr>
            <a:r>
              <a:rPr lang="es-CO" sz="3200" dirty="0">
                <a:effectLst/>
                <a:latin typeface="Times New Roman" panose="02020603050405020304" pitchFamily="18" charset="0"/>
                <a:ea typeface="Times New Roman" panose="02020603050405020304" pitchFamily="18" charset="0"/>
              </a:rPr>
              <a:t>Smith, J. (2020). Manual de Seguridad en la Construcción: Prácticas y Protocolos. Editorial Seguridad Laboral.</a:t>
            </a:r>
          </a:p>
          <a:p>
            <a:pPr algn="just"/>
            <a:endParaRPr lang="es-CO" sz="3200" dirty="0">
              <a:effectLst/>
              <a:latin typeface="Times New Roman" panose="02020603050405020304" pitchFamily="18" charset="0"/>
              <a:ea typeface="Times New Roman" panose="02020603050405020304" pitchFamily="18" charset="0"/>
            </a:endParaRPr>
          </a:p>
          <a:p>
            <a:pPr marL="285750" indent="-285750" algn="just">
              <a:spcAft>
                <a:spcPts val="2000"/>
              </a:spcAft>
              <a:buFont typeface="Arial" panose="020B0604020202020204" pitchFamily="34" charset="0"/>
              <a:buChar char="•"/>
            </a:pPr>
            <a:r>
              <a:rPr lang="es-CO" sz="3200" dirty="0">
                <a:effectLst/>
                <a:latin typeface="Times New Roman" panose="02020603050405020304" pitchFamily="18" charset="0"/>
                <a:ea typeface="Calibri" panose="020F0502020204030204" pitchFamily="34" charset="0"/>
              </a:rPr>
              <a:t>González, R. (2020). Seguridad en el Trabajo: Guía Integral de Prevención de Riesgos. Editorial </a:t>
            </a:r>
            <a:r>
              <a:rPr lang="es-CO" sz="3200" dirty="0" err="1">
                <a:effectLst/>
                <a:latin typeface="Times New Roman" panose="02020603050405020304" pitchFamily="18" charset="0"/>
                <a:ea typeface="Calibri" panose="020F0502020204030204" pitchFamily="34" charset="0"/>
              </a:rPr>
              <a:t>SeguriPro</a:t>
            </a:r>
            <a:r>
              <a:rPr lang="es-CO" sz="3200" dirty="0">
                <a:effectLst/>
                <a:latin typeface="Times New Roman" panose="02020603050405020304" pitchFamily="18" charset="0"/>
                <a:ea typeface="Calibri" panose="020F0502020204030204" pitchFamily="34" charset="0"/>
              </a:rPr>
              <a:t>.</a:t>
            </a:r>
          </a:p>
          <a:p>
            <a:pPr marL="285750" indent="-285750" algn="just">
              <a:spcAft>
                <a:spcPts val="2000"/>
              </a:spcAft>
              <a:buFont typeface="Arial" panose="020B0604020202020204" pitchFamily="34" charset="0"/>
              <a:buChar char="•"/>
            </a:pPr>
            <a:r>
              <a:rPr lang="es-CO" sz="3200" dirty="0">
                <a:effectLst/>
                <a:latin typeface="Times New Roman" panose="02020603050405020304" pitchFamily="18" charset="0"/>
                <a:ea typeface="Calibri" panose="020F0502020204030204" pitchFamily="34" charset="0"/>
              </a:rPr>
              <a:t>Organización Internacional del Trabajo. (s.f.). Enciclopedia de salud y seguridad en el trabajo.</a:t>
            </a:r>
          </a:p>
          <a:p>
            <a:pPr marL="285750" indent="-285750" algn="just">
              <a:spcAft>
                <a:spcPts val="2000"/>
              </a:spcAft>
              <a:buFont typeface="Arial" panose="020B0604020202020204" pitchFamily="34" charset="0"/>
              <a:buChar char="•"/>
            </a:pPr>
            <a:r>
              <a:rPr lang="es-CO" sz="3200" dirty="0">
                <a:effectLst/>
                <a:latin typeface="Times New Roman" panose="02020603050405020304" pitchFamily="18" charset="0"/>
                <a:ea typeface="Calibri" panose="020F0502020204030204" pitchFamily="34" charset="0"/>
              </a:rPr>
              <a:t>López, J. (2019). Cultura de Seguridad en el Trabajo: Estrategias para su Desarrollo. </a:t>
            </a:r>
            <a:r>
              <a:rPr lang="en-US" sz="3200" dirty="0">
                <a:effectLst/>
                <a:latin typeface="Times New Roman" panose="02020603050405020304" pitchFamily="18" charset="0"/>
                <a:ea typeface="Calibri" panose="020F0502020204030204" pitchFamily="34" charset="0"/>
              </a:rPr>
              <a:t>Editorial </a:t>
            </a:r>
            <a:r>
              <a:rPr lang="en-US" sz="3200" dirty="0" err="1">
                <a:effectLst/>
                <a:latin typeface="Times New Roman" panose="02020603050405020304" pitchFamily="18" charset="0"/>
                <a:ea typeface="Calibri" panose="020F0502020204030204" pitchFamily="34" charset="0"/>
              </a:rPr>
              <a:t>Seguridad</a:t>
            </a:r>
            <a:r>
              <a:rPr lang="en-US" sz="3200" dirty="0">
                <a:effectLst/>
                <a:latin typeface="Times New Roman" panose="02020603050405020304" pitchFamily="18" charset="0"/>
                <a:ea typeface="Calibri" panose="020F0502020204030204" pitchFamily="34" charset="0"/>
              </a:rPr>
              <a:t> y </a:t>
            </a:r>
            <a:r>
              <a:rPr lang="en-US" sz="3200" dirty="0" err="1">
                <a:effectLst/>
                <a:latin typeface="Times New Roman" panose="02020603050405020304" pitchFamily="18" charset="0"/>
                <a:ea typeface="Calibri" panose="020F0502020204030204" pitchFamily="34" charset="0"/>
              </a:rPr>
              <a:t>Productividad</a:t>
            </a:r>
            <a:r>
              <a:rPr lang="en-US" sz="3200" dirty="0">
                <a:effectLst/>
                <a:latin typeface="Times New Roman" panose="02020603050405020304" pitchFamily="18" charset="0"/>
                <a:ea typeface="Calibri" panose="020F0502020204030204" pitchFamily="34" charset="0"/>
              </a:rPr>
              <a:t>.</a:t>
            </a:r>
            <a:endParaRPr lang="es-CO" sz="3200" dirty="0">
              <a:latin typeface="Times New Roman" panose="02020603050405020304" pitchFamily="18" charset="0"/>
              <a:ea typeface="Calibri" panose="020F0502020204030204" pitchFamily="34" charset="0"/>
            </a:endParaRPr>
          </a:p>
          <a:p>
            <a:pPr marL="285750" indent="-285750" algn="just">
              <a:spcAft>
                <a:spcPts val="2000"/>
              </a:spcAft>
              <a:buFont typeface="Arial" panose="020B0604020202020204" pitchFamily="34" charset="0"/>
              <a:buChar char="•"/>
            </a:pPr>
            <a:r>
              <a:rPr lang="en-US" sz="3200" dirty="0">
                <a:effectLst/>
                <a:latin typeface="Times New Roman" panose="02020603050405020304" pitchFamily="18" charset="0"/>
                <a:ea typeface="Calibri" panose="020F0502020204030204" pitchFamily="34" charset="0"/>
              </a:rPr>
              <a:t>International </a:t>
            </a:r>
            <a:r>
              <a:rPr lang="en-US" sz="3200" dirty="0" err="1">
                <a:effectLst/>
                <a:latin typeface="Times New Roman" panose="02020603050405020304" pitchFamily="18" charset="0"/>
                <a:ea typeface="Calibri" panose="020F0502020204030204" pitchFamily="34" charset="0"/>
              </a:rPr>
              <a:t>Labour</a:t>
            </a:r>
            <a:r>
              <a:rPr lang="en-US" sz="3200" dirty="0">
                <a:effectLst/>
                <a:latin typeface="Times New Roman" panose="02020603050405020304" pitchFamily="18" charset="0"/>
                <a:ea typeface="Calibri" panose="020F0502020204030204" pitchFamily="34" charset="0"/>
              </a:rPr>
              <a:t> Organization. (2007). Ergonomics and human factors. </a:t>
            </a:r>
            <a:r>
              <a:rPr lang="en-US" sz="3200" dirty="0" err="1">
                <a:effectLst/>
                <a:latin typeface="Times New Roman" panose="02020603050405020304" pitchFamily="18" charset="0"/>
                <a:ea typeface="Calibri" panose="020F0502020204030204" pitchFamily="34" charset="0"/>
              </a:rPr>
              <a:t>En</a:t>
            </a:r>
            <a:r>
              <a:rPr lang="en-US" sz="3200" dirty="0">
                <a:effectLst/>
                <a:latin typeface="Times New Roman" panose="02020603050405020304" pitchFamily="18" charset="0"/>
                <a:ea typeface="Calibri" panose="020F0502020204030204" pitchFamily="34" charset="0"/>
              </a:rPr>
              <a:t> Encyclopedia of occupational health and safety (4ta ed., Vol. 1, pp. 73.1-73.16). </a:t>
            </a:r>
            <a:r>
              <a:rPr lang="es-CO" sz="3200" dirty="0">
                <a:effectLst/>
                <a:latin typeface="Times New Roman" panose="02020603050405020304" pitchFamily="18" charset="0"/>
                <a:ea typeface="Calibri" panose="020F0502020204030204" pitchFamily="34" charset="0"/>
              </a:rPr>
              <a:t>International </a:t>
            </a:r>
            <a:r>
              <a:rPr lang="es-CO" sz="3200" dirty="0" err="1">
                <a:effectLst/>
                <a:latin typeface="Times New Roman" panose="02020603050405020304" pitchFamily="18" charset="0"/>
                <a:ea typeface="Calibri" panose="020F0502020204030204" pitchFamily="34" charset="0"/>
              </a:rPr>
              <a:t>Labour</a:t>
            </a:r>
            <a:r>
              <a:rPr lang="es-CO" sz="3200" dirty="0">
                <a:effectLst/>
                <a:latin typeface="Times New Roman" panose="02020603050405020304" pitchFamily="18" charset="0"/>
                <a:ea typeface="Calibri" panose="020F0502020204030204" pitchFamily="34" charset="0"/>
              </a:rPr>
              <a:t> Office.</a:t>
            </a:r>
          </a:p>
        </p:txBody>
      </p:sp>
    </p:spTree>
    <p:extLst>
      <p:ext uri="{BB962C8B-B14F-4D97-AF65-F5344CB8AC3E}">
        <p14:creationId xmlns:p14="http://schemas.microsoft.com/office/powerpoint/2010/main" val="35896795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p:cNvPicPr>
          <p:nvPr/>
        </p:nvPicPr>
        <p:blipFill>
          <a:blip r:embed="rId2"/>
          <a:srcRect/>
          <a:stretch>
            <a:fillRect/>
          </a:stretch>
        </p:blipFill>
        <p:spPr>
          <a:xfrm>
            <a:off x="471113" y="400959"/>
            <a:ext cx="3944651" cy="1255484"/>
          </a:xfrm>
          <a:prstGeom prst="rect">
            <a:avLst/>
          </a:prstGeom>
        </p:spPr>
      </p:pic>
      <p:grpSp>
        <p:nvGrpSpPr>
          <p:cNvPr id="19" name="Grupo 18"/>
          <p:cNvGrpSpPr/>
          <p:nvPr/>
        </p:nvGrpSpPr>
        <p:grpSpPr>
          <a:xfrm>
            <a:off x="-2405949" y="-945846"/>
            <a:ext cx="7792008" cy="1218172"/>
            <a:chOff x="-2405949" y="-945847"/>
            <a:chExt cx="7792008" cy="1218172"/>
          </a:xfrm>
        </p:grpSpPr>
        <p:grpSp>
          <p:nvGrpSpPr>
            <p:cNvPr id="3" name="Group 3"/>
            <p:cNvGrpSpPr/>
            <p:nvPr/>
          </p:nvGrpSpPr>
          <p:grpSpPr>
            <a:xfrm>
              <a:off x="-2405949" y="-756375"/>
              <a:ext cx="4393457" cy="839228"/>
              <a:chOff x="0" y="0"/>
              <a:chExt cx="1157124" cy="221031"/>
            </a:xfrm>
          </p:grpSpPr>
          <p:sp>
            <p:nvSpPr>
              <p:cNvPr id="4" name="Freeform 4"/>
              <p:cNvSpPr/>
              <p:nvPr/>
            </p:nvSpPr>
            <p:spPr>
              <a:xfrm>
                <a:off x="0" y="0"/>
                <a:ext cx="1157125" cy="221031"/>
              </a:xfrm>
              <a:custGeom>
                <a:avLst/>
                <a:gdLst/>
                <a:ahLst/>
                <a:cxnLst/>
                <a:rect l="l" t="t" r="r" b="b"/>
                <a:pathLst>
                  <a:path w="1157125" h="221031">
                    <a:moveTo>
                      <a:pt x="203200" y="0"/>
                    </a:moveTo>
                    <a:lnTo>
                      <a:pt x="1157125" y="0"/>
                    </a:lnTo>
                    <a:lnTo>
                      <a:pt x="953925" y="221031"/>
                    </a:lnTo>
                    <a:lnTo>
                      <a:pt x="0" y="221031"/>
                    </a:lnTo>
                    <a:lnTo>
                      <a:pt x="203200" y="0"/>
                    </a:lnTo>
                    <a:close/>
                  </a:path>
                </a:pathLst>
              </a:custGeom>
              <a:solidFill>
                <a:srgbClr val="168246"/>
              </a:solidFill>
            </p:spPr>
          </p:sp>
          <p:sp>
            <p:nvSpPr>
              <p:cNvPr id="5" name="TextBox 5"/>
              <p:cNvSpPr txBox="1"/>
              <p:nvPr/>
            </p:nvSpPr>
            <p:spPr>
              <a:xfrm>
                <a:off x="101600" y="-38100"/>
                <a:ext cx="609600" cy="647700"/>
              </a:xfrm>
              <a:prstGeom prst="rect">
                <a:avLst/>
              </a:prstGeom>
            </p:spPr>
            <p:txBody>
              <a:bodyPr lIns="50800" tIns="50800" rIns="50800" bIns="50800" rtlCol="0" anchor="ctr"/>
              <a:lstStyle/>
              <a:p>
                <a:pPr algn="ctr">
                  <a:lnSpc>
                    <a:spcPts val="2659"/>
                  </a:lnSpc>
                </a:pPr>
                <a:endParaRPr/>
              </a:p>
            </p:txBody>
          </p:sp>
        </p:grpSp>
        <p:grpSp>
          <p:nvGrpSpPr>
            <p:cNvPr id="6" name="Group 6"/>
            <p:cNvGrpSpPr/>
            <p:nvPr/>
          </p:nvGrpSpPr>
          <p:grpSpPr>
            <a:xfrm>
              <a:off x="1111228" y="-945847"/>
              <a:ext cx="2664422" cy="1218172"/>
              <a:chOff x="0" y="0"/>
              <a:chExt cx="483446" cy="221031"/>
            </a:xfrm>
          </p:grpSpPr>
          <p:sp>
            <p:nvSpPr>
              <p:cNvPr id="7" name="Freeform 7"/>
              <p:cNvSpPr/>
              <p:nvPr/>
            </p:nvSpPr>
            <p:spPr>
              <a:xfrm>
                <a:off x="0" y="0"/>
                <a:ext cx="483446" cy="221031"/>
              </a:xfrm>
              <a:custGeom>
                <a:avLst/>
                <a:gdLst/>
                <a:ahLst/>
                <a:cxnLst/>
                <a:rect l="l" t="t" r="r" b="b"/>
                <a:pathLst>
                  <a:path w="483446" h="221031">
                    <a:moveTo>
                      <a:pt x="203200" y="0"/>
                    </a:moveTo>
                    <a:lnTo>
                      <a:pt x="483446" y="0"/>
                    </a:lnTo>
                    <a:lnTo>
                      <a:pt x="280246" y="221031"/>
                    </a:lnTo>
                    <a:lnTo>
                      <a:pt x="0" y="221031"/>
                    </a:lnTo>
                    <a:lnTo>
                      <a:pt x="203200" y="0"/>
                    </a:lnTo>
                    <a:close/>
                  </a:path>
                </a:pathLst>
              </a:custGeom>
              <a:solidFill>
                <a:srgbClr val="35B729"/>
              </a:solidFill>
            </p:spPr>
          </p:sp>
          <p:sp>
            <p:nvSpPr>
              <p:cNvPr id="8" name="TextBox 8"/>
              <p:cNvSpPr txBox="1"/>
              <p:nvPr/>
            </p:nvSpPr>
            <p:spPr>
              <a:xfrm>
                <a:off x="101600" y="-38100"/>
                <a:ext cx="609600" cy="647700"/>
              </a:xfrm>
              <a:prstGeom prst="rect">
                <a:avLst/>
              </a:prstGeom>
            </p:spPr>
            <p:txBody>
              <a:bodyPr lIns="50800" tIns="50800" rIns="50800" bIns="50800" rtlCol="0" anchor="ctr"/>
              <a:lstStyle/>
              <a:p>
                <a:pPr algn="ctr">
                  <a:lnSpc>
                    <a:spcPts val="2659"/>
                  </a:lnSpc>
                </a:pPr>
                <a:endParaRPr/>
              </a:p>
            </p:txBody>
          </p:sp>
        </p:grpSp>
        <p:grpSp>
          <p:nvGrpSpPr>
            <p:cNvPr id="9" name="Group 9"/>
            <p:cNvGrpSpPr/>
            <p:nvPr/>
          </p:nvGrpSpPr>
          <p:grpSpPr>
            <a:xfrm>
              <a:off x="2721637" y="-945847"/>
              <a:ext cx="2664422" cy="1218172"/>
              <a:chOff x="0" y="0"/>
              <a:chExt cx="483446" cy="221031"/>
            </a:xfrm>
          </p:grpSpPr>
          <p:sp>
            <p:nvSpPr>
              <p:cNvPr id="10" name="Freeform 10"/>
              <p:cNvSpPr/>
              <p:nvPr/>
            </p:nvSpPr>
            <p:spPr>
              <a:xfrm>
                <a:off x="0" y="0"/>
                <a:ext cx="483446" cy="221031"/>
              </a:xfrm>
              <a:custGeom>
                <a:avLst/>
                <a:gdLst/>
                <a:ahLst/>
                <a:cxnLst/>
                <a:rect l="l" t="t" r="r" b="b"/>
                <a:pathLst>
                  <a:path w="483446" h="221031">
                    <a:moveTo>
                      <a:pt x="203200" y="0"/>
                    </a:moveTo>
                    <a:lnTo>
                      <a:pt x="483446" y="0"/>
                    </a:lnTo>
                    <a:lnTo>
                      <a:pt x="280246" y="221031"/>
                    </a:lnTo>
                    <a:lnTo>
                      <a:pt x="0" y="221031"/>
                    </a:lnTo>
                    <a:lnTo>
                      <a:pt x="203200" y="0"/>
                    </a:lnTo>
                    <a:close/>
                  </a:path>
                </a:pathLst>
              </a:custGeom>
              <a:solidFill>
                <a:srgbClr val="168246"/>
              </a:solidFill>
            </p:spPr>
          </p:sp>
          <p:sp>
            <p:nvSpPr>
              <p:cNvPr id="11" name="TextBox 11"/>
              <p:cNvSpPr txBox="1"/>
              <p:nvPr/>
            </p:nvSpPr>
            <p:spPr>
              <a:xfrm>
                <a:off x="101600" y="-38100"/>
                <a:ext cx="609600" cy="647700"/>
              </a:xfrm>
              <a:prstGeom prst="rect">
                <a:avLst/>
              </a:prstGeom>
            </p:spPr>
            <p:txBody>
              <a:bodyPr lIns="50800" tIns="50800" rIns="50800" bIns="50800" rtlCol="0" anchor="ctr"/>
              <a:lstStyle/>
              <a:p>
                <a:pPr algn="ctr">
                  <a:lnSpc>
                    <a:spcPts val="2659"/>
                  </a:lnSpc>
                </a:pPr>
                <a:endParaRPr/>
              </a:p>
            </p:txBody>
          </p:sp>
        </p:grpSp>
      </p:grpSp>
      <p:grpSp>
        <p:nvGrpSpPr>
          <p:cNvPr id="12" name="Group 12"/>
          <p:cNvGrpSpPr/>
          <p:nvPr/>
        </p:nvGrpSpPr>
        <p:grpSpPr>
          <a:xfrm rot="-4699802">
            <a:off x="12677283" y="4893040"/>
            <a:ext cx="15009628" cy="4262784"/>
            <a:chOff x="0" y="0"/>
            <a:chExt cx="3953153" cy="1122709"/>
          </a:xfrm>
        </p:grpSpPr>
        <p:sp>
          <p:nvSpPr>
            <p:cNvPr id="13" name="Freeform 13"/>
            <p:cNvSpPr/>
            <p:nvPr/>
          </p:nvSpPr>
          <p:spPr>
            <a:xfrm>
              <a:off x="0" y="0"/>
              <a:ext cx="3953153" cy="1122709"/>
            </a:xfrm>
            <a:custGeom>
              <a:avLst/>
              <a:gdLst/>
              <a:ahLst/>
              <a:cxnLst/>
              <a:rect l="l" t="t" r="r" b="b"/>
              <a:pathLst>
                <a:path w="3953153" h="1122709">
                  <a:moveTo>
                    <a:pt x="0" y="0"/>
                  </a:moveTo>
                  <a:lnTo>
                    <a:pt x="3953153" y="0"/>
                  </a:lnTo>
                  <a:lnTo>
                    <a:pt x="3953153" y="1122709"/>
                  </a:lnTo>
                  <a:lnTo>
                    <a:pt x="0" y="1122709"/>
                  </a:lnTo>
                  <a:close/>
                </a:path>
              </a:pathLst>
            </a:custGeom>
            <a:solidFill>
              <a:srgbClr val="168246"/>
            </a:solidFill>
          </p:spPr>
        </p:sp>
        <p:sp>
          <p:nvSpPr>
            <p:cNvPr id="14" name="TextBox 14"/>
            <p:cNvSpPr txBox="1"/>
            <p:nvPr/>
          </p:nvSpPr>
          <p:spPr>
            <a:xfrm>
              <a:off x="0" y="-19050"/>
              <a:ext cx="812800" cy="831850"/>
            </a:xfrm>
            <a:prstGeom prst="rect">
              <a:avLst/>
            </a:prstGeom>
          </p:spPr>
          <p:txBody>
            <a:bodyPr lIns="50800" tIns="50800" rIns="50800" bIns="50800" rtlCol="0" anchor="ctr"/>
            <a:lstStyle/>
            <a:p>
              <a:pPr algn="ctr">
                <a:lnSpc>
                  <a:spcPts val="3289"/>
                </a:lnSpc>
              </a:pPr>
              <a:endParaRPr/>
            </a:p>
          </p:txBody>
        </p:sp>
      </p:grpSp>
      <p:grpSp>
        <p:nvGrpSpPr>
          <p:cNvPr id="15" name="Group 15"/>
          <p:cNvGrpSpPr/>
          <p:nvPr/>
        </p:nvGrpSpPr>
        <p:grpSpPr>
          <a:xfrm rot="-4699802">
            <a:off x="10294847" y="6513127"/>
            <a:ext cx="15009628" cy="201024"/>
            <a:chOff x="0" y="0"/>
            <a:chExt cx="3953153" cy="52945"/>
          </a:xfrm>
        </p:grpSpPr>
        <p:sp>
          <p:nvSpPr>
            <p:cNvPr id="16" name="Freeform 16"/>
            <p:cNvSpPr/>
            <p:nvPr/>
          </p:nvSpPr>
          <p:spPr>
            <a:xfrm>
              <a:off x="0" y="0"/>
              <a:ext cx="3953153" cy="52945"/>
            </a:xfrm>
            <a:custGeom>
              <a:avLst/>
              <a:gdLst/>
              <a:ahLst/>
              <a:cxnLst/>
              <a:rect l="l" t="t" r="r" b="b"/>
              <a:pathLst>
                <a:path w="3953153" h="52945">
                  <a:moveTo>
                    <a:pt x="0" y="0"/>
                  </a:moveTo>
                  <a:lnTo>
                    <a:pt x="3953153" y="0"/>
                  </a:lnTo>
                  <a:lnTo>
                    <a:pt x="3953153" y="52945"/>
                  </a:lnTo>
                  <a:lnTo>
                    <a:pt x="0" y="52945"/>
                  </a:lnTo>
                  <a:close/>
                </a:path>
              </a:pathLst>
            </a:custGeom>
            <a:solidFill>
              <a:srgbClr val="35B729"/>
            </a:solidFill>
          </p:spPr>
        </p:sp>
        <p:sp>
          <p:nvSpPr>
            <p:cNvPr id="17" name="TextBox 17"/>
            <p:cNvSpPr txBox="1"/>
            <p:nvPr/>
          </p:nvSpPr>
          <p:spPr>
            <a:xfrm>
              <a:off x="0" y="-19050"/>
              <a:ext cx="812800" cy="831850"/>
            </a:xfrm>
            <a:prstGeom prst="rect">
              <a:avLst/>
            </a:prstGeom>
          </p:spPr>
          <p:txBody>
            <a:bodyPr lIns="50800" tIns="50800" rIns="50800" bIns="50800" rtlCol="0" anchor="ctr"/>
            <a:lstStyle/>
            <a:p>
              <a:pPr algn="ctr">
                <a:lnSpc>
                  <a:spcPts val="3289"/>
                </a:lnSpc>
              </a:pPr>
              <a:endParaRPr/>
            </a:p>
          </p:txBody>
        </p:sp>
      </p:grpSp>
      <p:pic>
        <p:nvPicPr>
          <p:cNvPr id="33" name="Picture 20"/>
          <p:cNvPicPr>
            <a:picLocks noChangeAspect="1"/>
          </p:cNvPicPr>
          <p:nvPr/>
        </p:nvPicPr>
        <p:blipFill>
          <a:blip r:embed="rId3"/>
          <a:srcRect l="27903" t="7707" r="27626" b="7032"/>
          <a:stretch>
            <a:fillRect/>
          </a:stretch>
        </p:blipFill>
        <p:spPr>
          <a:xfrm>
            <a:off x="16054369" y="90474"/>
            <a:ext cx="1506527" cy="1624685"/>
          </a:xfrm>
          <a:prstGeom prst="rect">
            <a:avLst/>
          </a:prstGeom>
        </p:spPr>
      </p:pic>
      <p:grpSp>
        <p:nvGrpSpPr>
          <p:cNvPr id="23" name="Group 2"/>
          <p:cNvGrpSpPr/>
          <p:nvPr/>
        </p:nvGrpSpPr>
        <p:grpSpPr>
          <a:xfrm>
            <a:off x="4" y="3467100"/>
            <a:ext cx="18287997" cy="11161301"/>
            <a:chOff x="-97909" y="-2126800"/>
            <a:chExt cx="5874598" cy="2939600"/>
          </a:xfrm>
        </p:grpSpPr>
        <p:sp>
          <p:nvSpPr>
            <p:cNvPr id="24" name="Freeform 3"/>
            <p:cNvSpPr/>
            <p:nvPr/>
          </p:nvSpPr>
          <p:spPr>
            <a:xfrm>
              <a:off x="-97909" y="-2126800"/>
              <a:ext cx="5874598" cy="1026182"/>
            </a:xfrm>
            <a:custGeom>
              <a:avLst/>
              <a:gdLst/>
              <a:ahLst/>
              <a:cxnLst/>
              <a:rect l="l" t="t" r="r" b="b"/>
              <a:pathLst>
                <a:path w="5874598" h="1026182">
                  <a:moveTo>
                    <a:pt x="0" y="0"/>
                  </a:moveTo>
                  <a:lnTo>
                    <a:pt x="5874598" y="0"/>
                  </a:lnTo>
                  <a:lnTo>
                    <a:pt x="5874598" y="1026182"/>
                  </a:lnTo>
                  <a:lnTo>
                    <a:pt x="0" y="1026182"/>
                  </a:lnTo>
                  <a:close/>
                </a:path>
              </a:pathLst>
            </a:custGeom>
            <a:solidFill>
              <a:srgbClr val="35B729">
                <a:alpha val="25882"/>
              </a:srgbClr>
            </a:solidFill>
          </p:spPr>
        </p:sp>
        <p:sp>
          <p:nvSpPr>
            <p:cNvPr id="25" name="TextBox 4"/>
            <p:cNvSpPr txBox="1"/>
            <p:nvPr/>
          </p:nvSpPr>
          <p:spPr>
            <a:xfrm>
              <a:off x="0" y="-38100"/>
              <a:ext cx="812800" cy="850900"/>
            </a:xfrm>
            <a:prstGeom prst="rect">
              <a:avLst/>
            </a:prstGeom>
          </p:spPr>
          <p:txBody>
            <a:bodyPr lIns="50800" tIns="50800" rIns="50800" bIns="50800" rtlCol="0" anchor="ctr"/>
            <a:lstStyle/>
            <a:p>
              <a:pPr algn="ctr">
                <a:lnSpc>
                  <a:spcPts val="2659"/>
                </a:lnSpc>
                <a:spcBef>
                  <a:spcPct val="0"/>
                </a:spcBef>
              </a:pPr>
              <a:endParaRPr/>
            </a:p>
          </p:txBody>
        </p:sp>
      </p:grpSp>
      <p:sp>
        <p:nvSpPr>
          <p:cNvPr id="26" name="TextBox 14"/>
          <p:cNvSpPr txBox="1"/>
          <p:nvPr/>
        </p:nvSpPr>
        <p:spPr>
          <a:xfrm>
            <a:off x="2326938" y="4908090"/>
            <a:ext cx="13024527" cy="1603003"/>
          </a:xfrm>
          <a:prstGeom prst="rect">
            <a:avLst/>
          </a:prstGeom>
        </p:spPr>
        <p:txBody>
          <a:bodyPr wrap="square" lIns="0" tIns="0" rIns="0" bIns="0" rtlCol="0" anchor="t">
            <a:spAutoFit/>
          </a:bodyPr>
          <a:lstStyle/>
          <a:p>
            <a:pPr algn="ctr">
              <a:lnSpc>
                <a:spcPts val="12526"/>
              </a:lnSpc>
            </a:pPr>
            <a:r>
              <a:rPr lang="en-US" sz="12526" b="1" dirty="0">
                <a:solidFill>
                  <a:srgbClr val="008037"/>
                </a:solidFill>
                <a:latin typeface="Agrandir Bold"/>
              </a:rPr>
              <a:t>¡</a:t>
            </a:r>
            <a:r>
              <a:rPr lang="en-US" sz="18000" b="1" dirty="0">
                <a:solidFill>
                  <a:srgbClr val="008037"/>
                </a:solidFill>
                <a:latin typeface="Agrandir Bold"/>
              </a:rPr>
              <a:t>Gracias</a:t>
            </a:r>
            <a:r>
              <a:rPr lang="en-US" sz="12526" b="1" dirty="0">
                <a:solidFill>
                  <a:srgbClr val="008037"/>
                </a:solidFill>
                <a:latin typeface="Agrandir Bold"/>
              </a:rPr>
              <a:t>!</a:t>
            </a:r>
          </a:p>
        </p:txBody>
      </p:sp>
    </p:spTree>
    <p:extLst>
      <p:ext uri="{BB962C8B-B14F-4D97-AF65-F5344CB8AC3E}">
        <p14:creationId xmlns:p14="http://schemas.microsoft.com/office/powerpoint/2010/main" val="41843134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p:cNvPicPr>
          <p:nvPr/>
        </p:nvPicPr>
        <p:blipFill>
          <a:blip r:embed="rId2"/>
          <a:srcRect/>
          <a:stretch>
            <a:fillRect/>
          </a:stretch>
        </p:blipFill>
        <p:spPr>
          <a:xfrm>
            <a:off x="471113" y="400959"/>
            <a:ext cx="3944651" cy="1255484"/>
          </a:xfrm>
          <a:prstGeom prst="rect">
            <a:avLst/>
          </a:prstGeom>
        </p:spPr>
      </p:pic>
      <p:sp>
        <p:nvSpPr>
          <p:cNvPr id="31" name="TextBox 6"/>
          <p:cNvSpPr txBox="1"/>
          <p:nvPr/>
        </p:nvSpPr>
        <p:spPr>
          <a:xfrm>
            <a:off x="4214075" y="863654"/>
            <a:ext cx="9491199" cy="1240404"/>
          </a:xfrm>
          <a:prstGeom prst="rect">
            <a:avLst/>
          </a:prstGeom>
        </p:spPr>
        <p:txBody>
          <a:bodyPr wrap="square" lIns="0" tIns="0" rIns="0" bIns="0" rtlCol="0" anchor="t">
            <a:spAutoFit/>
          </a:bodyPr>
          <a:lstStyle/>
          <a:p>
            <a:pPr algn="ctr">
              <a:lnSpc>
                <a:spcPts val="11000"/>
              </a:lnSpc>
            </a:pPr>
            <a:r>
              <a:rPr lang="es-MX" sz="5400" dirty="0">
                <a:latin typeface="Arial Black" panose="020B0A04020102020204" pitchFamily="34" charset="0"/>
              </a:rPr>
              <a:t>INTRODUCCIÓN</a:t>
            </a:r>
            <a:endParaRPr lang="en-US" sz="5400" dirty="0">
              <a:latin typeface="Arial Black" panose="020B0A04020102020204" pitchFamily="34" charset="0"/>
            </a:endParaRPr>
          </a:p>
        </p:txBody>
      </p:sp>
      <p:sp>
        <p:nvSpPr>
          <p:cNvPr id="39" name="TextBox 25"/>
          <p:cNvSpPr txBox="1"/>
          <p:nvPr/>
        </p:nvSpPr>
        <p:spPr>
          <a:xfrm>
            <a:off x="8702798" y="9639300"/>
            <a:ext cx="513755" cy="456856"/>
          </a:xfrm>
          <a:prstGeom prst="rect">
            <a:avLst/>
          </a:prstGeom>
        </p:spPr>
        <p:txBody>
          <a:bodyPr lIns="0" tIns="0" rIns="0" bIns="0" rtlCol="0" anchor="t">
            <a:spAutoFit/>
          </a:bodyPr>
          <a:lstStyle/>
          <a:p>
            <a:pPr algn="r">
              <a:lnSpc>
                <a:spcPts val="3919"/>
              </a:lnSpc>
              <a:spcBef>
                <a:spcPct val="0"/>
              </a:spcBef>
            </a:pPr>
            <a:r>
              <a:rPr lang="en-US" sz="2800" b="1" dirty="0">
                <a:latin typeface="Arial" panose="020B0604020202020204" pitchFamily="34" charset="0"/>
                <a:cs typeface="Arial" panose="020B0604020202020204" pitchFamily="34" charset="0"/>
              </a:rPr>
              <a:t>02</a:t>
            </a:r>
          </a:p>
        </p:txBody>
      </p:sp>
      <p:sp>
        <p:nvSpPr>
          <p:cNvPr id="6" name="TextBox 16">
            <a:extLst>
              <a:ext uri="{FF2B5EF4-FFF2-40B4-BE49-F238E27FC236}">
                <a16:creationId xmlns:a16="http://schemas.microsoft.com/office/drawing/2014/main" id="{7C3F74E8-5356-4C80-88FD-FE749D00D522}"/>
              </a:ext>
            </a:extLst>
          </p:cNvPr>
          <p:cNvSpPr txBox="1"/>
          <p:nvPr/>
        </p:nvSpPr>
        <p:spPr>
          <a:xfrm>
            <a:off x="1333499" y="2513652"/>
            <a:ext cx="15621001" cy="5820824"/>
          </a:xfrm>
          <a:prstGeom prst="rect">
            <a:avLst/>
          </a:prstGeom>
        </p:spPr>
        <p:txBody>
          <a:bodyPr wrap="square" lIns="0" tIns="0" rIns="0" bIns="0" rtlCol="0" anchor="t">
            <a:spAutoFit/>
          </a:bodyPr>
          <a:lstStyle/>
          <a:p>
            <a:pPr>
              <a:lnSpc>
                <a:spcPct val="150000"/>
              </a:lnSpc>
            </a:pPr>
            <a:r>
              <a:rPr lang="es-MX" sz="3200" dirty="0">
                <a:solidFill>
                  <a:srgbClr val="000000"/>
                </a:solidFill>
                <a:latin typeface="Times New Roman" panose="02020603050405020304" pitchFamily="18" charset="0"/>
                <a:cs typeface="Times New Roman" panose="02020603050405020304" pitchFamily="18" charset="0"/>
              </a:rPr>
              <a:t>Este proyecto se propone investigar el estado actual de las medidas de prevención de riesgos laborales en las empresas de construcción de Aguachica, describir las estrategias y procedimientos que actualmente se implementan, y proponer soluciones viables para abordar las deficiencias y mejorar las prácticas en el sector.</a:t>
            </a:r>
          </a:p>
          <a:p>
            <a:pPr>
              <a:lnSpc>
                <a:spcPct val="150000"/>
              </a:lnSpc>
            </a:pPr>
            <a:endParaRPr lang="es-MX" sz="3200" dirty="0">
              <a:solidFill>
                <a:srgbClr val="000000"/>
              </a:solidFill>
              <a:latin typeface="Times New Roman" panose="02020603050405020304" pitchFamily="18" charset="0"/>
              <a:cs typeface="Times New Roman" panose="02020603050405020304" pitchFamily="18" charset="0"/>
            </a:endParaRPr>
          </a:p>
          <a:p>
            <a:pPr marL="285750" indent="-285750">
              <a:lnSpc>
                <a:spcPct val="150000"/>
              </a:lnSpc>
              <a:buFont typeface="Arial" panose="020B0604020202020204" pitchFamily="34" charset="0"/>
              <a:buChar char="•"/>
            </a:pPr>
            <a:r>
              <a:rPr lang="en-US" sz="3200" dirty="0">
                <a:solidFill>
                  <a:srgbClr val="000000"/>
                </a:solidFill>
                <a:latin typeface="Times New Roman" panose="02020603050405020304" pitchFamily="18" charset="0"/>
                <a:cs typeface="Times New Roman" panose="02020603050405020304" pitchFamily="18" charset="0"/>
              </a:rPr>
              <a:t>¿Que </a:t>
            </a:r>
            <a:r>
              <a:rPr lang="es-CO" sz="3200" dirty="0">
                <a:solidFill>
                  <a:srgbClr val="000000"/>
                </a:solidFill>
                <a:latin typeface="Times New Roman" panose="02020603050405020304" pitchFamily="18" charset="0"/>
                <a:cs typeface="Times New Roman" panose="02020603050405020304" pitchFamily="18" charset="0"/>
              </a:rPr>
              <a:t>Propone la investigación?</a:t>
            </a:r>
          </a:p>
          <a:p>
            <a:pPr marL="285750" indent="-285750">
              <a:lnSpc>
                <a:spcPct val="150000"/>
              </a:lnSpc>
              <a:buFont typeface="Arial" panose="020B0604020202020204" pitchFamily="34" charset="0"/>
              <a:buChar char="•"/>
            </a:pPr>
            <a:r>
              <a:rPr lang="es-CO" sz="3200" dirty="0">
                <a:solidFill>
                  <a:srgbClr val="000000"/>
                </a:solidFill>
                <a:latin typeface="Times New Roman" panose="02020603050405020304" pitchFamily="18" charset="0"/>
                <a:cs typeface="Times New Roman" panose="02020603050405020304" pitchFamily="18" charset="0"/>
              </a:rPr>
              <a:t>¿Cuál es su enfoque?</a:t>
            </a:r>
          </a:p>
          <a:p>
            <a:pPr marL="285750" indent="-285750">
              <a:lnSpc>
                <a:spcPct val="150000"/>
              </a:lnSpc>
              <a:buFont typeface="Arial" panose="020B0604020202020204" pitchFamily="34" charset="0"/>
              <a:buChar char="•"/>
            </a:pPr>
            <a:r>
              <a:rPr lang="es-CO" sz="3200" dirty="0">
                <a:solidFill>
                  <a:srgbClr val="000000"/>
                </a:solidFill>
                <a:latin typeface="Times New Roman" panose="02020603050405020304" pitchFamily="18" charset="0"/>
                <a:cs typeface="Times New Roman" panose="02020603050405020304" pitchFamily="18" charset="0"/>
              </a:rPr>
              <a:t>¿Cuál es su propósito?</a:t>
            </a:r>
            <a:r>
              <a:rPr lang="en-US" sz="3200" dirty="0">
                <a:solidFill>
                  <a:srgbClr val="000000"/>
                </a:solidFill>
                <a:latin typeface="Times New Roman" panose="02020603050405020304" pitchFamily="18" charset="0"/>
                <a:cs typeface="Times New Roman" panose="02020603050405020304" pitchFamily="18" charset="0"/>
              </a:rPr>
              <a:t> </a:t>
            </a:r>
          </a:p>
        </p:txBody>
      </p:sp>
      <p:pic>
        <p:nvPicPr>
          <p:cNvPr id="7" name="Imagen 6">
            <a:extLst>
              <a:ext uri="{FF2B5EF4-FFF2-40B4-BE49-F238E27FC236}">
                <a16:creationId xmlns:a16="http://schemas.microsoft.com/office/drawing/2014/main" id="{9ADB7B06-4467-4CFD-9D11-F61DE56CC884}"/>
              </a:ext>
            </a:extLst>
          </p:cNvPr>
          <p:cNvPicPr>
            <a:picLocks noChangeAspect="1"/>
          </p:cNvPicPr>
          <p:nvPr/>
        </p:nvPicPr>
        <p:blipFill>
          <a:blip r:embed="rId3" cstate="print">
            <a:extLst>
              <a:ext uri="{28A0092B-C50C-407E-A947-70E740481C1C}">
                <a14:useLocalDpi xmlns:a14="http://schemas.microsoft.com/office/drawing/2010/main" val="0"/>
              </a:ext>
              <a:ext uri="{837473B0-CC2E-450A-ABE3-18F120FF3D39}">
                <a1611:picAttrSrcUrl xmlns:a1611="http://schemas.microsoft.com/office/drawing/2016/11/main" r:id="rId4"/>
              </a:ext>
            </a:extLst>
          </a:blip>
          <a:stretch>
            <a:fillRect/>
          </a:stretch>
        </p:blipFill>
        <p:spPr>
          <a:xfrm>
            <a:off x="9143999" y="5858620"/>
            <a:ext cx="3428060" cy="3128268"/>
          </a:xfrm>
          <a:prstGeom prst="rect">
            <a:avLst/>
          </a:prstGeom>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5"/>
          <p:cNvSpPr txBox="1"/>
          <p:nvPr/>
        </p:nvSpPr>
        <p:spPr>
          <a:xfrm>
            <a:off x="8702798" y="9639300"/>
            <a:ext cx="513755" cy="456856"/>
          </a:xfrm>
          <a:prstGeom prst="rect">
            <a:avLst/>
          </a:prstGeom>
        </p:spPr>
        <p:txBody>
          <a:bodyPr lIns="0" tIns="0" rIns="0" bIns="0" rtlCol="0" anchor="t">
            <a:spAutoFit/>
          </a:bodyPr>
          <a:lstStyle/>
          <a:p>
            <a:pPr algn="r">
              <a:lnSpc>
                <a:spcPts val="3919"/>
              </a:lnSpc>
              <a:spcBef>
                <a:spcPct val="0"/>
              </a:spcBef>
            </a:pPr>
            <a:r>
              <a:rPr lang="en-US" sz="2800" b="1" dirty="0">
                <a:latin typeface="Arial" panose="020B0604020202020204" pitchFamily="34" charset="0"/>
                <a:cs typeface="Arial" panose="020B0604020202020204" pitchFamily="34" charset="0"/>
              </a:rPr>
              <a:t>03</a:t>
            </a:r>
          </a:p>
        </p:txBody>
      </p:sp>
      <p:sp>
        <p:nvSpPr>
          <p:cNvPr id="3" name="TextBox 6"/>
          <p:cNvSpPr txBox="1"/>
          <p:nvPr/>
        </p:nvSpPr>
        <p:spPr>
          <a:xfrm>
            <a:off x="2668700" y="1643484"/>
            <a:ext cx="12581950" cy="830997"/>
          </a:xfrm>
          <a:prstGeom prst="rect">
            <a:avLst/>
          </a:prstGeom>
        </p:spPr>
        <p:txBody>
          <a:bodyPr wrap="square" lIns="0" tIns="0" rIns="0" bIns="0" rtlCol="0" anchor="t">
            <a:spAutoFit/>
          </a:bodyPr>
          <a:lstStyle/>
          <a:p>
            <a:pPr algn="ctr"/>
            <a:r>
              <a:rPr lang="es-MX" sz="5400" b="1" dirty="0">
                <a:latin typeface="Arial Black" panose="020B0A04020102020204" pitchFamily="34" charset="0"/>
                <a:cs typeface="Arial" pitchFamily="34" charset="0"/>
              </a:rPr>
              <a:t>DESCRIPCIÓN DEL PROBLEMA</a:t>
            </a:r>
            <a:endParaRPr lang="es-ES" sz="5400" b="1" dirty="0">
              <a:latin typeface="Arial Black" panose="020B0A04020102020204" pitchFamily="34" charset="0"/>
              <a:cs typeface="Arial" pitchFamily="34" charset="0"/>
            </a:endParaRPr>
          </a:p>
        </p:txBody>
      </p:sp>
      <p:sp>
        <p:nvSpPr>
          <p:cNvPr id="6" name="CuadroTexto 5">
            <a:extLst>
              <a:ext uri="{FF2B5EF4-FFF2-40B4-BE49-F238E27FC236}">
                <a16:creationId xmlns:a16="http://schemas.microsoft.com/office/drawing/2014/main" id="{F510D8BF-E9D2-4549-A42C-80E84A7BF0AB}"/>
              </a:ext>
            </a:extLst>
          </p:cNvPr>
          <p:cNvSpPr txBox="1"/>
          <p:nvPr/>
        </p:nvSpPr>
        <p:spPr>
          <a:xfrm>
            <a:off x="762000" y="2628900"/>
            <a:ext cx="16535400" cy="2219838"/>
          </a:xfrm>
          <a:prstGeom prst="rect">
            <a:avLst/>
          </a:prstGeom>
          <a:noFill/>
        </p:spPr>
        <p:txBody>
          <a:bodyPr wrap="square">
            <a:spAutoFit/>
          </a:bodyPr>
          <a:lstStyle/>
          <a:p>
            <a:pPr indent="457200">
              <a:lnSpc>
                <a:spcPct val="150000"/>
              </a:lnSpc>
              <a:spcAft>
                <a:spcPts val="2000"/>
              </a:spcAft>
            </a:pPr>
            <a:r>
              <a:rPr lang="es-CO" sz="3200" dirty="0">
                <a:effectLst/>
                <a:latin typeface="Times New Roman" panose="02020603050405020304" pitchFamily="18" charset="0"/>
                <a:ea typeface="Calibri" panose="020F0502020204030204" pitchFamily="34" charset="0"/>
              </a:rPr>
              <a:t>Las condiciones inherentes a la actividad constructiva, caracterizadas por la manipulación de materiales y maquinaria pesada, así como la exposición a elementos ambientales variables, plantean desafíos sustanciales en términos de seguridad laboral. </a:t>
            </a:r>
          </a:p>
        </p:txBody>
      </p:sp>
      <p:pic>
        <p:nvPicPr>
          <p:cNvPr id="5" name="Imagen 4">
            <a:extLst>
              <a:ext uri="{FF2B5EF4-FFF2-40B4-BE49-F238E27FC236}">
                <a16:creationId xmlns:a16="http://schemas.microsoft.com/office/drawing/2014/main" id="{B13E8EB7-BD0F-431A-9FA5-B3A275C52CB5}"/>
              </a:ext>
            </a:extLst>
          </p:cNvPr>
          <p:cNvPicPr>
            <a:picLocks noChangeAspect="1"/>
          </p:cNvPicPr>
          <p:nvPr/>
        </p:nvPicPr>
        <p:blipFill>
          <a:blip r:embed="rId2">
            <a:extLst>
              <a:ext uri="{28A0092B-C50C-407E-A947-70E740481C1C}">
                <a14:useLocalDpi xmlns:a14="http://schemas.microsoft.com/office/drawing/2010/main" val="0"/>
              </a:ext>
              <a:ext uri="{837473B0-CC2E-450A-ABE3-18F120FF3D39}">
                <a1611:picAttrSrcUrl xmlns:a1611="http://schemas.microsoft.com/office/drawing/2016/11/main" r:id="rId3"/>
              </a:ext>
            </a:extLst>
          </a:blip>
          <a:stretch>
            <a:fillRect/>
          </a:stretch>
        </p:blipFill>
        <p:spPr>
          <a:xfrm>
            <a:off x="11811000" y="4848738"/>
            <a:ext cx="4762500" cy="3571362"/>
          </a:xfrm>
          <a:prstGeom prst="rect">
            <a:avLst/>
          </a:prstGeom>
        </p:spPr>
      </p:pic>
    </p:spTree>
    <p:extLst>
      <p:ext uri="{BB962C8B-B14F-4D97-AF65-F5344CB8AC3E}">
        <p14:creationId xmlns:p14="http://schemas.microsoft.com/office/powerpoint/2010/main" val="32638199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TextBox 6"/>
          <p:cNvSpPr txBox="1"/>
          <p:nvPr/>
        </p:nvSpPr>
        <p:spPr>
          <a:xfrm>
            <a:off x="5395626" y="2019300"/>
            <a:ext cx="6887148" cy="830997"/>
          </a:xfrm>
          <a:prstGeom prst="rect">
            <a:avLst/>
          </a:prstGeom>
        </p:spPr>
        <p:txBody>
          <a:bodyPr wrap="square" lIns="0" tIns="0" rIns="0" bIns="0" rtlCol="0" anchor="t">
            <a:spAutoFit/>
          </a:bodyPr>
          <a:lstStyle/>
          <a:p>
            <a:pPr algn="ctr"/>
            <a:r>
              <a:rPr lang="es-MX" sz="5400" b="1" dirty="0">
                <a:latin typeface="Arial Black" panose="020B0A04020102020204" pitchFamily="34" charset="0"/>
                <a:cs typeface="Arial" pitchFamily="34" charset="0"/>
              </a:rPr>
              <a:t>JUSTIFICACIÓN</a:t>
            </a:r>
            <a:endParaRPr lang="es-ES" sz="5400" b="1" dirty="0">
              <a:latin typeface="Arial Black" panose="020B0A04020102020204" pitchFamily="34" charset="0"/>
              <a:cs typeface="Arial" pitchFamily="34" charset="0"/>
            </a:endParaRPr>
          </a:p>
        </p:txBody>
      </p:sp>
      <p:pic>
        <p:nvPicPr>
          <p:cNvPr id="26" name="Imagen 25"/>
          <p:cNvPicPr>
            <a:picLocks noChangeAspect="1"/>
          </p:cNvPicPr>
          <p:nvPr/>
        </p:nvPicPr>
        <p:blipFill>
          <a:blip r:embed="rId2"/>
          <a:stretch>
            <a:fillRect/>
          </a:stretch>
        </p:blipFill>
        <p:spPr>
          <a:xfrm>
            <a:off x="7620000" y="9388462"/>
            <a:ext cx="2688569" cy="2615411"/>
          </a:xfrm>
          <a:prstGeom prst="rect">
            <a:avLst/>
          </a:prstGeom>
        </p:spPr>
      </p:pic>
      <p:sp>
        <p:nvSpPr>
          <p:cNvPr id="55" name="TextBox 25"/>
          <p:cNvSpPr txBox="1"/>
          <p:nvPr/>
        </p:nvSpPr>
        <p:spPr>
          <a:xfrm>
            <a:off x="8702798" y="9639300"/>
            <a:ext cx="513755" cy="456856"/>
          </a:xfrm>
          <a:prstGeom prst="rect">
            <a:avLst/>
          </a:prstGeom>
        </p:spPr>
        <p:txBody>
          <a:bodyPr lIns="0" tIns="0" rIns="0" bIns="0" rtlCol="0" anchor="t">
            <a:spAutoFit/>
          </a:bodyPr>
          <a:lstStyle/>
          <a:p>
            <a:pPr algn="r">
              <a:lnSpc>
                <a:spcPts val="3919"/>
              </a:lnSpc>
              <a:spcBef>
                <a:spcPct val="0"/>
              </a:spcBef>
            </a:pPr>
            <a:r>
              <a:rPr lang="en-US" sz="2800" b="1" dirty="0">
                <a:latin typeface="Arial" panose="020B0604020202020204" pitchFamily="34" charset="0"/>
                <a:cs typeface="Arial" panose="020B0604020202020204" pitchFamily="34" charset="0"/>
              </a:rPr>
              <a:t>04</a:t>
            </a:r>
          </a:p>
        </p:txBody>
      </p:sp>
      <p:graphicFrame>
        <p:nvGraphicFramePr>
          <p:cNvPr id="2" name="Diagrama 1">
            <a:extLst>
              <a:ext uri="{FF2B5EF4-FFF2-40B4-BE49-F238E27FC236}">
                <a16:creationId xmlns:a16="http://schemas.microsoft.com/office/drawing/2014/main" id="{8F874DF1-B8BD-4706-BF5E-38FAA13FD234}"/>
              </a:ext>
            </a:extLst>
          </p:cNvPr>
          <p:cNvGraphicFramePr/>
          <p:nvPr>
            <p:extLst>
              <p:ext uri="{D42A27DB-BD31-4B8C-83A1-F6EECF244321}">
                <p14:modId xmlns:p14="http://schemas.microsoft.com/office/powerpoint/2010/main" val="351730933"/>
              </p:ext>
            </p:extLst>
          </p:nvPr>
        </p:nvGraphicFramePr>
        <p:xfrm>
          <a:off x="1578098" y="893241"/>
          <a:ext cx="14249400" cy="928934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828956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6"/>
          <p:cNvSpPr txBox="1"/>
          <p:nvPr/>
        </p:nvSpPr>
        <p:spPr>
          <a:xfrm>
            <a:off x="2209799" y="1790700"/>
            <a:ext cx="13868400" cy="830997"/>
          </a:xfrm>
          <a:prstGeom prst="rect">
            <a:avLst/>
          </a:prstGeom>
        </p:spPr>
        <p:txBody>
          <a:bodyPr wrap="square" lIns="0" tIns="0" rIns="0" bIns="0" rtlCol="0" anchor="t">
            <a:spAutoFit/>
          </a:bodyPr>
          <a:lstStyle/>
          <a:p>
            <a:pPr algn="ctr"/>
            <a:r>
              <a:rPr lang="es-MX" sz="5400" b="1" dirty="0">
                <a:latin typeface="Arial Black" panose="020B0A04020102020204" pitchFamily="34" charset="0"/>
                <a:cs typeface="Arial" pitchFamily="34" charset="0"/>
              </a:rPr>
              <a:t>METODOLOGÍA</a:t>
            </a:r>
            <a:endParaRPr lang="es-ES" sz="5400" b="1" dirty="0">
              <a:latin typeface="Arial Black" panose="020B0A04020102020204" pitchFamily="34" charset="0"/>
              <a:cs typeface="Arial" pitchFamily="34" charset="0"/>
            </a:endParaRPr>
          </a:p>
        </p:txBody>
      </p:sp>
      <p:sp>
        <p:nvSpPr>
          <p:cNvPr id="4" name="TextBox 25"/>
          <p:cNvSpPr txBox="1"/>
          <p:nvPr/>
        </p:nvSpPr>
        <p:spPr>
          <a:xfrm>
            <a:off x="8702798" y="9639300"/>
            <a:ext cx="513755" cy="456856"/>
          </a:xfrm>
          <a:prstGeom prst="rect">
            <a:avLst/>
          </a:prstGeom>
        </p:spPr>
        <p:txBody>
          <a:bodyPr lIns="0" tIns="0" rIns="0" bIns="0" rtlCol="0" anchor="t">
            <a:spAutoFit/>
          </a:bodyPr>
          <a:lstStyle/>
          <a:p>
            <a:pPr algn="r">
              <a:lnSpc>
                <a:spcPts val="3919"/>
              </a:lnSpc>
              <a:spcBef>
                <a:spcPct val="0"/>
              </a:spcBef>
            </a:pPr>
            <a:r>
              <a:rPr lang="en-US" sz="2800" b="1" dirty="0">
                <a:latin typeface="Arial" panose="020B0604020202020204" pitchFamily="34" charset="0"/>
                <a:cs typeface="Arial" panose="020B0604020202020204" pitchFamily="34" charset="0"/>
              </a:rPr>
              <a:t>06</a:t>
            </a:r>
          </a:p>
        </p:txBody>
      </p:sp>
      <p:graphicFrame>
        <p:nvGraphicFramePr>
          <p:cNvPr id="6" name="Diagrama 5">
            <a:extLst>
              <a:ext uri="{FF2B5EF4-FFF2-40B4-BE49-F238E27FC236}">
                <a16:creationId xmlns:a16="http://schemas.microsoft.com/office/drawing/2014/main" id="{8831FFDF-388C-4C7E-BE95-A3C9A7055649}"/>
              </a:ext>
            </a:extLst>
          </p:cNvPr>
          <p:cNvGraphicFramePr/>
          <p:nvPr>
            <p:extLst>
              <p:ext uri="{D42A27DB-BD31-4B8C-83A1-F6EECF244321}">
                <p14:modId xmlns:p14="http://schemas.microsoft.com/office/powerpoint/2010/main" val="1435520528"/>
              </p:ext>
            </p:extLst>
          </p:nvPr>
        </p:nvGraphicFramePr>
        <p:xfrm>
          <a:off x="685800" y="2206198"/>
          <a:ext cx="15703375" cy="743310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11132327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5"/>
          <p:cNvPicPr>
            <a:picLocks noChangeAspect="1"/>
          </p:cNvPicPr>
          <p:nvPr/>
        </p:nvPicPr>
        <p:blipFill>
          <a:blip r:embed="rId2"/>
          <a:srcRect/>
          <a:stretch>
            <a:fillRect/>
          </a:stretch>
        </p:blipFill>
        <p:spPr>
          <a:xfrm>
            <a:off x="14058905" y="400959"/>
            <a:ext cx="3944651" cy="1255484"/>
          </a:xfrm>
          <a:prstGeom prst="rect">
            <a:avLst/>
          </a:prstGeom>
        </p:spPr>
      </p:pic>
      <p:grpSp>
        <p:nvGrpSpPr>
          <p:cNvPr id="24" name="Group 7"/>
          <p:cNvGrpSpPr/>
          <p:nvPr/>
        </p:nvGrpSpPr>
        <p:grpSpPr>
          <a:xfrm>
            <a:off x="11201400" y="2419934"/>
            <a:ext cx="6419388" cy="1379150"/>
            <a:chOff x="0" y="0"/>
            <a:chExt cx="3509512" cy="1871998"/>
          </a:xfrm>
        </p:grpSpPr>
        <p:sp>
          <p:nvSpPr>
            <p:cNvPr id="25" name="Freeform 8"/>
            <p:cNvSpPr/>
            <p:nvPr/>
          </p:nvSpPr>
          <p:spPr>
            <a:xfrm>
              <a:off x="0" y="0"/>
              <a:ext cx="3509512" cy="1871998"/>
            </a:xfrm>
            <a:custGeom>
              <a:avLst/>
              <a:gdLst/>
              <a:ahLst/>
              <a:cxnLst/>
              <a:rect l="l" t="t" r="r" b="b"/>
              <a:pathLst>
                <a:path w="3509512" h="1871998">
                  <a:moveTo>
                    <a:pt x="3385052" y="1871998"/>
                  </a:moveTo>
                  <a:lnTo>
                    <a:pt x="124460" y="1871998"/>
                  </a:lnTo>
                  <a:cubicBezTo>
                    <a:pt x="55880" y="1871998"/>
                    <a:pt x="0" y="1816118"/>
                    <a:pt x="0" y="1747538"/>
                  </a:cubicBezTo>
                  <a:lnTo>
                    <a:pt x="0" y="124460"/>
                  </a:lnTo>
                  <a:cubicBezTo>
                    <a:pt x="0" y="55880"/>
                    <a:pt x="55880" y="0"/>
                    <a:pt x="124460" y="0"/>
                  </a:cubicBezTo>
                  <a:lnTo>
                    <a:pt x="3385052" y="0"/>
                  </a:lnTo>
                  <a:cubicBezTo>
                    <a:pt x="3453632" y="0"/>
                    <a:pt x="3509512" y="55880"/>
                    <a:pt x="3509512" y="124460"/>
                  </a:cubicBezTo>
                  <a:lnTo>
                    <a:pt x="3509512" y="1747538"/>
                  </a:lnTo>
                  <a:cubicBezTo>
                    <a:pt x="3509512" y="1816118"/>
                    <a:pt x="3453632" y="1871998"/>
                    <a:pt x="3385052" y="1871998"/>
                  </a:cubicBezTo>
                  <a:close/>
                </a:path>
              </a:pathLst>
            </a:custGeom>
            <a:solidFill>
              <a:srgbClr val="EDECED"/>
            </a:solidFill>
          </p:spPr>
        </p:sp>
      </p:grpSp>
      <p:sp>
        <p:nvSpPr>
          <p:cNvPr id="23" name="TextBox 6"/>
          <p:cNvSpPr txBox="1"/>
          <p:nvPr/>
        </p:nvSpPr>
        <p:spPr>
          <a:xfrm>
            <a:off x="11867506" y="2365581"/>
            <a:ext cx="5078042" cy="1410643"/>
          </a:xfrm>
          <a:prstGeom prst="rect">
            <a:avLst/>
          </a:prstGeom>
        </p:spPr>
        <p:txBody>
          <a:bodyPr wrap="square" lIns="0" tIns="0" rIns="0" bIns="0" rtlCol="0" anchor="t">
            <a:spAutoFit/>
          </a:bodyPr>
          <a:lstStyle/>
          <a:p>
            <a:pPr algn="ctr">
              <a:lnSpc>
                <a:spcPts val="11000"/>
              </a:lnSpc>
            </a:pPr>
            <a:r>
              <a:rPr lang="es-MX" sz="5400" dirty="0">
                <a:latin typeface="Arial Black" panose="020B0A04020102020204" pitchFamily="34" charset="0"/>
              </a:rPr>
              <a:t>OBJETIVOS</a:t>
            </a:r>
            <a:endParaRPr lang="en-US" sz="5400" dirty="0">
              <a:latin typeface="Arial Black" panose="020B0A04020102020204" pitchFamily="34" charset="0"/>
            </a:endParaRPr>
          </a:p>
        </p:txBody>
      </p:sp>
      <p:pic>
        <p:nvPicPr>
          <p:cNvPr id="26" name="Imagen 25"/>
          <p:cNvPicPr>
            <a:picLocks noChangeAspect="1"/>
          </p:cNvPicPr>
          <p:nvPr/>
        </p:nvPicPr>
        <p:blipFill>
          <a:blip r:embed="rId3"/>
          <a:stretch>
            <a:fillRect/>
          </a:stretch>
        </p:blipFill>
        <p:spPr>
          <a:xfrm>
            <a:off x="7620000" y="9388462"/>
            <a:ext cx="2688569" cy="2615411"/>
          </a:xfrm>
          <a:prstGeom prst="rect">
            <a:avLst/>
          </a:prstGeom>
        </p:spPr>
      </p:pic>
      <p:sp>
        <p:nvSpPr>
          <p:cNvPr id="55" name="TextBox 25"/>
          <p:cNvSpPr txBox="1"/>
          <p:nvPr/>
        </p:nvSpPr>
        <p:spPr>
          <a:xfrm>
            <a:off x="8702798" y="9639300"/>
            <a:ext cx="513755" cy="456856"/>
          </a:xfrm>
          <a:prstGeom prst="rect">
            <a:avLst/>
          </a:prstGeom>
        </p:spPr>
        <p:txBody>
          <a:bodyPr lIns="0" tIns="0" rIns="0" bIns="0" rtlCol="0" anchor="t">
            <a:spAutoFit/>
          </a:bodyPr>
          <a:lstStyle/>
          <a:p>
            <a:pPr algn="r">
              <a:lnSpc>
                <a:spcPts val="3919"/>
              </a:lnSpc>
              <a:spcBef>
                <a:spcPct val="0"/>
              </a:spcBef>
            </a:pPr>
            <a:r>
              <a:rPr lang="en-US" sz="2800" b="1" dirty="0">
                <a:latin typeface="Arial" panose="020B0604020202020204" pitchFamily="34" charset="0"/>
                <a:cs typeface="Arial" panose="020B0604020202020204" pitchFamily="34" charset="0"/>
              </a:rPr>
              <a:t>05</a:t>
            </a:r>
          </a:p>
        </p:txBody>
      </p:sp>
      <p:sp>
        <p:nvSpPr>
          <p:cNvPr id="56" name="Rectángulo 12"/>
          <p:cNvSpPr>
            <a:spLocks noChangeArrowheads="1"/>
          </p:cNvSpPr>
          <p:nvPr/>
        </p:nvSpPr>
        <p:spPr bwMode="auto">
          <a:xfrm>
            <a:off x="1070339" y="2286400"/>
            <a:ext cx="7118350"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algn="just">
              <a:spcBef>
                <a:spcPct val="0"/>
              </a:spcBef>
              <a:buFontTx/>
              <a:buNone/>
            </a:pPr>
            <a:r>
              <a:rPr lang="es-ES" altLang="en-US" sz="2000" dirty="0">
                <a:latin typeface="Arial Black" panose="020B0A04020102020204" pitchFamily="34" charset="0"/>
              </a:rPr>
              <a:t> </a:t>
            </a:r>
            <a:r>
              <a:rPr lang="es-ES" altLang="en-US" b="1" dirty="0">
                <a:latin typeface="Arial Black" panose="020B0A04020102020204" pitchFamily="34" charset="0"/>
              </a:rPr>
              <a:t>OBJETIVO GENERAL</a:t>
            </a:r>
          </a:p>
        </p:txBody>
      </p:sp>
      <p:sp>
        <p:nvSpPr>
          <p:cNvPr id="57" name="Rectángulo 12"/>
          <p:cNvSpPr>
            <a:spLocks noChangeArrowheads="1"/>
          </p:cNvSpPr>
          <p:nvPr/>
        </p:nvSpPr>
        <p:spPr bwMode="auto">
          <a:xfrm>
            <a:off x="1070339" y="4941402"/>
            <a:ext cx="7118350"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algn="just">
              <a:spcBef>
                <a:spcPct val="0"/>
              </a:spcBef>
              <a:buFontTx/>
              <a:buNone/>
            </a:pPr>
            <a:r>
              <a:rPr lang="es-ES" altLang="en-US" sz="2000" dirty="0">
                <a:latin typeface="Arial Black" panose="020B0A04020102020204" pitchFamily="34" charset="0"/>
              </a:rPr>
              <a:t> </a:t>
            </a:r>
            <a:r>
              <a:rPr lang="es-ES" altLang="en-US" b="1" dirty="0">
                <a:latin typeface="Arial Black" panose="020B0A04020102020204" pitchFamily="34" charset="0"/>
              </a:rPr>
              <a:t>OBJETIVO ESPECIFICOS</a:t>
            </a:r>
          </a:p>
        </p:txBody>
      </p:sp>
      <p:sp>
        <p:nvSpPr>
          <p:cNvPr id="58" name="TextBox 26"/>
          <p:cNvSpPr txBox="1"/>
          <p:nvPr/>
        </p:nvSpPr>
        <p:spPr>
          <a:xfrm>
            <a:off x="1228602" y="3024941"/>
            <a:ext cx="8992881" cy="1680396"/>
          </a:xfrm>
          <a:prstGeom prst="rect">
            <a:avLst/>
          </a:prstGeom>
        </p:spPr>
        <p:txBody>
          <a:bodyPr lIns="0" tIns="0" rIns="0" bIns="0" rtlCol="0" anchor="t">
            <a:spAutoFit/>
          </a:bodyPr>
          <a:lstStyle/>
          <a:p>
            <a:pPr algn="just">
              <a:lnSpc>
                <a:spcPts val="4529"/>
              </a:lnSpc>
            </a:pPr>
            <a:r>
              <a:rPr lang="es-MX" sz="3200" dirty="0">
                <a:solidFill>
                  <a:srgbClr val="000000"/>
                </a:solidFill>
                <a:latin typeface="Arial   "/>
              </a:rPr>
              <a:t>Analizar el nivel prevención de riesgos laborales en las empresas de construcción de Aguachica cesar.</a:t>
            </a:r>
            <a:endParaRPr lang="en-US" sz="3200" dirty="0">
              <a:solidFill>
                <a:srgbClr val="000000"/>
              </a:solidFill>
              <a:latin typeface="Arial   "/>
            </a:endParaRPr>
          </a:p>
        </p:txBody>
      </p:sp>
      <p:graphicFrame>
        <p:nvGraphicFramePr>
          <p:cNvPr id="12" name="Diagrama 11">
            <a:extLst>
              <a:ext uri="{FF2B5EF4-FFF2-40B4-BE49-F238E27FC236}">
                <a16:creationId xmlns:a16="http://schemas.microsoft.com/office/drawing/2014/main" id="{B46259B2-A215-46B6-9F4F-785F7F71638E}"/>
              </a:ext>
            </a:extLst>
          </p:cNvPr>
          <p:cNvGraphicFramePr/>
          <p:nvPr>
            <p:extLst>
              <p:ext uri="{D42A27DB-BD31-4B8C-83A1-F6EECF244321}">
                <p14:modId xmlns:p14="http://schemas.microsoft.com/office/powerpoint/2010/main" val="3123510646"/>
              </p:ext>
            </p:extLst>
          </p:nvPr>
        </p:nvGraphicFramePr>
        <p:xfrm>
          <a:off x="1752564" y="5279436"/>
          <a:ext cx="15868224" cy="4359864"/>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6"/>
          <p:cNvSpPr txBox="1"/>
          <p:nvPr/>
        </p:nvSpPr>
        <p:spPr>
          <a:xfrm>
            <a:off x="2781300" y="419100"/>
            <a:ext cx="12725400" cy="1661993"/>
          </a:xfrm>
          <a:prstGeom prst="rect">
            <a:avLst/>
          </a:prstGeom>
        </p:spPr>
        <p:txBody>
          <a:bodyPr wrap="square" lIns="0" tIns="0" rIns="0" bIns="0" rtlCol="0" anchor="t">
            <a:spAutoFit/>
          </a:bodyPr>
          <a:lstStyle/>
          <a:p>
            <a:pPr algn="ctr"/>
            <a:r>
              <a:rPr lang="es-MX" sz="5400" b="1" dirty="0">
                <a:latin typeface="Arial Black" panose="020B0A04020102020204" pitchFamily="34" charset="0"/>
                <a:cs typeface="Arial" pitchFamily="34" charset="0"/>
              </a:rPr>
              <a:t>DESARROLLO DE LOS OBJETIVOS ESPECIFICOS</a:t>
            </a:r>
            <a:endParaRPr lang="es-ES" sz="5400" b="1" dirty="0">
              <a:latin typeface="Arial Black" panose="020B0A04020102020204" pitchFamily="34" charset="0"/>
              <a:cs typeface="Arial" pitchFamily="34" charset="0"/>
            </a:endParaRPr>
          </a:p>
        </p:txBody>
      </p:sp>
      <p:sp>
        <p:nvSpPr>
          <p:cNvPr id="3" name="TextBox 25"/>
          <p:cNvSpPr txBox="1"/>
          <p:nvPr/>
        </p:nvSpPr>
        <p:spPr>
          <a:xfrm>
            <a:off x="8702798" y="9639300"/>
            <a:ext cx="513755" cy="456856"/>
          </a:xfrm>
          <a:prstGeom prst="rect">
            <a:avLst/>
          </a:prstGeom>
        </p:spPr>
        <p:txBody>
          <a:bodyPr lIns="0" tIns="0" rIns="0" bIns="0" rtlCol="0" anchor="t">
            <a:spAutoFit/>
          </a:bodyPr>
          <a:lstStyle/>
          <a:p>
            <a:pPr algn="r">
              <a:lnSpc>
                <a:spcPts val="3919"/>
              </a:lnSpc>
              <a:spcBef>
                <a:spcPct val="0"/>
              </a:spcBef>
            </a:pPr>
            <a:r>
              <a:rPr lang="en-US" sz="2800" b="1" dirty="0">
                <a:latin typeface="Arial" panose="020B0604020202020204" pitchFamily="34" charset="0"/>
                <a:cs typeface="Arial" panose="020B0604020202020204" pitchFamily="34" charset="0"/>
              </a:rPr>
              <a:t>07</a:t>
            </a:r>
          </a:p>
        </p:txBody>
      </p:sp>
      <p:sp>
        <p:nvSpPr>
          <p:cNvPr id="4" name="TextBox 26"/>
          <p:cNvSpPr txBox="1"/>
          <p:nvPr/>
        </p:nvSpPr>
        <p:spPr>
          <a:xfrm>
            <a:off x="1057089" y="2476500"/>
            <a:ext cx="15805172" cy="984885"/>
          </a:xfrm>
          <a:prstGeom prst="rect">
            <a:avLst/>
          </a:prstGeom>
        </p:spPr>
        <p:txBody>
          <a:bodyPr wrap="square" lIns="0" tIns="0" rIns="0" bIns="0" rtlCol="0" anchor="t">
            <a:spAutoFit/>
          </a:bodyPr>
          <a:lstStyle/>
          <a:p>
            <a:pPr marL="514350" lvl="0" indent="-514350">
              <a:buAutoNum type="arabicPeriod"/>
            </a:pPr>
            <a:r>
              <a:rPr lang="es-CO" sz="3200" b="0" dirty="0">
                <a:effectLst/>
                <a:latin typeface="Times New Roman" panose="02020603050405020304" pitchFamily="18" charset="0"/>
                <a:ea typeface="Calibri" panose="020F0502020204030204" pitchFamily="34" charset="0"/>
              </a:rPr>
              <a:t>Identificar el </a:t>
            </a:r>
            <a:r>
              <a:rPr lang="es-ES" sz="3200" b="0" dirty="0">
                <a:effectLst/>
                <a:latin typeface="Times New Roman" panose="02020603050405020304" pitchFamily="18" charset="0"/>
                <a:ea typeface="Calibri" panose="020F0502020204030204" pitchFamily="34" charset="0"/>
              </a:rPr>
              <a:t>Nivel de </a:t>
            </a:r>
            <a:r>
              <a:rPr lang="es-CO" sz="3200" b="0" dirty="0">
                <a:effectLst/>
                <a:latin typeface="Times New Roman" panose="02020603050405020304" pitchFamily="18" charset="0"/>
                <a:ea typeface="Calibri" panose="020F0502020204030204" pitchFamily="34" charset="0"/>
              </a:rPr>
              <a:t>Conocimiento Sobre Prevención de Riesgos Laborales de los Trabajadores del Área de la Construcción.</a:t>
            </a:r>
          </a:p>
        </p:txBody>
      </p:sp>
      <p:graphicFrame>
        <p:nvGraphicFramePr>
          <p:cNvPr id="5" name="Gráfico 4">
            <a:extLst>
              <a:ext uri="{FF2B5EF4-FFF2-40B4-BE49-F238E27FC236}">
                <a16:creationId xmlns:a16="http://schemas.microsoft.com/office/drawing/2014/main" id="{7DA94ED5-D24C-4EA9-90E5-7D51FA833711}"/>
              </a:ext>
            </a:extLst>
          </p:cNvPr>
          <p:cNvGraphicFramePr/>
          <p:nvPr>
            <p:extLst>
              <p:ext uri="{D42A27DB-BD31-4B8C-83A1-F6EECF244321}">
                <p14:modId xmlns:p14="http://schemas.microsoft.com/office/powerpoint/2010/main" val="3847886435"/>
              </p:ext>
            </p:extLst>
          </p:nvPr>
        </p:nvGraphicFramePr>
        <p:xfrm>
          <a:off x="4706883" y="3856792"/>
          <a:ext cx="8850230" cy="5172908"/>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0827204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6"/>
          <p:cNvSpPr txBox="1"/>
          <p:nvPr/>
        </p:nvSpPr>
        <p:spPr>
          <a:xfrm>
            <a:off x="2781300" y="419100"/>
            <a:ext cx="12725400" cy="1661993"/>
          </a:xfrm>
          <a:prstGeom prst="rect">
            <a:avLst/>
          </a:prstGeom>
        </p:spPr>
        <p:txBody>
          <a:bodyPr wrap="square" lIns="0" tIns="0" rIns="0" bIns="0" rtlCol="0" anchor="t">
            <a:spAutoFit/>
          </a:bodyPr>
          <a:lstStyle/>
          <a:p>
            <a:pPr algn="ctr"/>
            <a:r>
              <a:rPr lang="es-MX" sz="5400" b="1" dirty="0">
                <a:latin typeface="Arial Black" panose="020B0A04020102020204" pitchFamily="34" charset="0"/>
                <a:cs typeface="Arial" pitchFamily="34" charset="0"/>
              </a:rPr>
              <a:t>DESARROLLO DE LOS OBJETIVOS ESPECIFICOS</a:t>
            </a:r>
            <a:endParaRPr lang="es-ES" sz="5400" b="1" dirty="0">
              <a:latin typeface="Arial Black" panose="020B0A04020102020204" pitchFamily="34" charset="0"/>
              <a:cs typeface="Arial" pitchFamily="34" charset="0"/>
            </a:endParaRPr>
          </a:p>
        </p:txBody>
      </p:sp>
      <p:sp>
        <p:nvSpPr>
          <p:cNvPr id="3" name="TextBox 25"/>
          <p:cNvSpPr txBox="1"/>
          <p:nvPr/>
        </p:nvSpPr>
        <p:spPr>
          <a:xfrm>
            <a:off x="8702798" y="9639300"/>
            <a:ext cx="513755" cy="456856"/>
          </a:xfrm>
          <a:prstGeom prst="rect">
            <a:avLst/>
          </a:prstGeom>
        </p:spPr>
        <p:txBody>
          <a:bodyPr lIns="0" tIns="0" rIns="0" bIns="0" rtlCol="0" anchor="t">
            <a:spAutoFit/>
          </a:bodyPr>
          <a:lstStyle/>
          <a:p>
            <a:pPr algn="r">
              <a:lnSpc>
                <a:spcPts val="3919"/>
              </a:lnSpc>
              <a:spcBef>
                <a:spcPct val="0"/>
              </a:spcBef>
            </a:pPr>
            <a:r>
              <a:rPr lang="en-US" sz="2800" b="1" dirty="0">
                <a:latin typeface="Arial" panose="020B0604020202020204" pitchFamily="34" charset="0"/>
                <a:cs typeface="Arial" panose="020B0604020202020204" pitchFamily="34" charset="0"/>
              </a:rPr>
              <a:t>07</a:t>
            </a:r>
          </a:p>
        </p:txBody>
      </p:sp>
      <p:sp>
        <p:nvSpPr>
          <p:cNvPr id="4" name="TextBox 26"/>
          <p:cNvSpPr txBox="1"/>
          <p:nvPr/>
        </p:nvSpPr>
        <p:spPr>
          <a:xfrm>
            <a:off x="1057089" y="2476500"/>
            <a:ext cx="15805172" cy="984885"/>
          </a:xfrm>
          <a:prstGeom prst="rect">
            <a:avLst/>
          </a:prstGeom>
        </p:spPr>
        <p:txBody>
          <a:bodyPr wrap="square" lIns="0" tIns="0" rIns="0" bIns="0" rtlCol="0" anchor="t">
            <a:spAutoFit/>
          </a:bodyPr>
          <a:lstStyle/>
          <a:p>
            <a:pPr marL="514350" lvl="0" indent="-514350">
              <a:buAutoNum type="arabicPeriod"/>
            </a:pPr>
            <a:r>
              <a:rPr lang="es-CO" sz="3200" b="0" dirty="0">
                <a:effectLst/>
                <a:latin typeface="Times New Roman" panose="02020603050405020304" pitchFamily="18" charset="0"/>
                <a:ea typeface="Calibri" panose="020F0502020204030204" pitchFamily="34" charset="0"/>
              </a:rPr>
              <a:t>Identificar el </a:t>
            </a:r>
            <a:r>
              <a:rPr lang="es-ES" sz="3200" b="0" dirty="0">
                <a:effectLst/>
                <a:latin typeface="Times New Roman" panose="02020603050405020304" pitchFamily="18" charset="0"/>
                <a:ea typeface="Calibri" panose="020F0502020204030204" pitchFamily="34" charset="0"/>
              </a:rPr>
              <a:t>Nivel de </a:t>
            </a:r>
            <a:r>
              <a:rPr lang="es-CO" sz="3200" b="0" dirty="0">
                <a:effectLst/>
                <a:latin typeface="Times New Roman" panose="02020603050405020304" pitchFamily="18" charset="0"/>
                <a:ea typeface="Calibri" panose="020F0502020204030204" pitchFamily="34" charset="0"/>
              </a:rPr>
              <a:t>Conocimiento Sobre Prevención de Riesgos Laborales de los Trabajadores del Área de la Construcción.</a:t>
            </a:r>
          </a:p>
        </p:txBody>
      </p:sp>
      <p:graphicFrame>
        <p:nvGraphicFramePr>
          <p:cNvPr id="10" name="Gráfico 9">
            <a:extLst>
              <a:ext uri="{FF2B5EF4-FFF2-40B4-BE49-F238E27FC236}">
                <a16:creationId xmlns:a16="http://schemas.microsoft.com/office/drawing/2014/main" id="{80A022BD-3D49-4053-B224-BC19BDE837B4}"/>
              </a:ext>
            </a:extLst>
          </p:cNvPr>
          <p:cNvGraphicFramePr/>
          <p:nvPr>
            <p:extLst>
              <p:ext uri="{D42A27DB-BD31-4B8C-83A1-F6EECF244321}">
                <p14:modId xmlns:p14="http://schemas.microsoft.com/office/powerpoint/2010/main" val="2845873355"/>
              </p:ext>
            </p:extLst>
          </p:nvPr>
        </p:nvGraphicFramePr>
        <p:xfrm>
          <a:off x="4799045" y="3851349"/>
          <a:ext cx="8689909" cy="5281492"/>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2043414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6"/>
          <p:cNvSpPr txBox="1"/>
          <p:nvPr/>
        </p:nvSpPr>
        <p:spPr>
          <a:xfrm>
            <a:off x="2781300" y="419100"/>
            <a:ext cx="12725400" cy="1661993"/>
          </a:xfrm>
          <a:prstGeom prst="rect">
            <a:avLst/>
          </a:prstGeom>
        </p:spPr>
        <p:txBody>
          <a:bodyPr wrap="square" lIns="0" tIns="0" rIns="0" bIns="0" rtlCol="0" anchor="t">
            <a:spAutoFit/>
          </a:bodyPr>
          <a:lstStyle/>
          <a:p>
            <a:pPr algn="ctr"/>
            <a:r>
              <a:rPr lang="es-MX" sz="5400" b="1" dirty="0">
                <a:latin typeface="Arial Black" panose="020B0A04020102020204" pitchFamily="34" charset="0"/>
                <a:cs typeface="Arial" pitchFamily="34" charset="0"/>
              </a:rPr>
              <a:t>DESARROLLO DE LOS OBJETIVOS ESPECIFICOS</a:t>
            </a:r>
            <a:endParaRPr lang="es-ES" sz="5400" b="1" dirty="0">
              <a:latin typeface="Arial Black" panose="020B0A04020102020204" pitchFamily="34" charset="0"/>
              <a:cs typeface="Arial" pitchFamily="34" charset="0"/>
            </a:endParaRPr>
          </a:p>
        </p:txBody>
      </p:sp>
      <p:sp>
        <p:nvSpPr>
          <p:cNvPr id="3" name="TextBox 25"/>
          <p:cNvSpPr txBox="1"/>
          <p:nvPr/>
        </p:nvSpPr>
        <p:spPr>
          <a:xfrm>
            <a:off x="8702798" y="9639300"/>
            <a:ext cx="513755" cy="456856"/>
          </a:xfrm>
          <a:prstGeom prst="rect">
            <a:avLst/>
          </a:prstGeom>
        </p:spPr>
        <p:txBody>
          <a:bodyPr lIns="0" tIns="0" rIns="0" bIns="0" rtlCol="0" anchor="t">
            <a:spAutoFit/>
          </a:bodyPr>
          <a:lstStyle/>
          <a:p>
            <a:pPr algn="r">
              <a:lnSpc>
                <a:spcPts val="3919"/>
              </a:lnSpc>
              <a:spcBef>
                <a:spcPct val="0"/>
              </a:spcBef>
            </a:pPr>
            <a:r>
              <a:rPr lang="en-US" sz="2800" b="1" dirty="0">
                <a:latin typeface="Arial" panose="020B0604020202020204" pitchFamily="34" charset="0"/>
                <a:cs typeface="Arial" panose="020B0604020202020204" pitchFamily="34" charset="0"/>
              </a:rPr>
              <a:t>07</a:t>
            </a:r>
          </a:p>
        </p:txBody>
      </p:sp>
      <p:sp>
        <p:nvSpPr>
          <p:cNvPr id="4" name="TextBox 26"/>
          <p:cNvSpPr txBox="1"/>
          <p:nvPr/>
        </p:nvSpPr>
        <p:spPr>
          <a:xfrm>
            <a:off x="1057089" y="2476500"/>
            <a:ext cx="15805172" cy="984885"/>
          </a:xfrm>
          <a:prstGeom prst="rect">
            <a:avLst/>
          </a:prstGeom>
        </p:spPr>
        <p:txBody>
          <a:bodyPr wrap="square" lIns="0" tIns="0" rIns="0" bIns="0" rtlCol="0" anchor="t">
            <a:spAutoFit/>
          </a:bodyPr>
          <a:lstStyle/>
          <a:p>
            <a:pPr marL="514350" lvl="0" indent="-514350">
              <a:buAutoNum type="arabicPeriod"/>
            </a:pPr>
            <a:r>
              <a:rPr lang="es-CO" sz="3200" b="0" dirty="0">
                <a:effectLst/>
                <a:latin typeface="Times New Roman" panose="02020603050405020304" pitchFamily="18" charset="0"/>
                <a:ea typeface="Calibri" panose="020F0502020204030204" pitchFamily="34" charset="0"/>
              </a:rPr>
              <a:t>Identificar el </a:t>
            </a:r>
            <a:r>
              <a:rPr lang="es-ES" sz="3200" b="0" dirty="0">
                <a:effectLst/>
                <a:latin typeface="Times New Roman" panose="02020603050405020304" pitchFamily="18" charset="0"/>
                <a:ea typeface="Calibri" panose="020F0502020204030204" pitchFamily="34" charset="0"/>
              </a:rPr>
              <a:t>Nivel de </a:t>
            </a:r>
            <a:r>
              <a:rPr lang="es-CO" sz="3200" b="0" dirty="0">
                <a:effectLst/>
                <a:latin typeface="Times New Roman" panose="02020603050405020304" pitchFamily="18" charset="0"/>
                <a:ea typeface="Calibri" panose="020F0502020204030204" pitchFamily="34" charset="0"/>
              </a:rPr>
              <a:t>Conocimiento Sobre Prevención de Riesgos Laborales de los Trabajadores del Área de la Construcción.</a:t>
            </a:r>
          </a:p>
        </p:txBody>
      </p:sp>
      <p:graphicFrame>
        <p:nvGraphicFramePr>
          <p:cNvPr id="8" name="Gráfico 7">
            <a:extLst>
              <a:ext uri="{FF2B5EF4-FFF2-40B4-BE49-F238E27FC236}">
                <a16:creationId xmlns:a16="http://schemas.microsoft.com/office/drawing/2014/main" id="{7BD86D44-2321-4733-BB44-62D885DEBD79}"/>
              </a:ext>
            </a:extLst>
          </p:cNvPr>
          <p:cNvGraphicFramePr/>
          <p:nvPr>
            <p:extLst>
              <p:ext uri="{D42A27DB-BD31-4B8C-83A1-F6EECF244321}">
                <p14:modId xmlns:p14="http://schemas.microsoft.com/office/powerpoint/2010/main" val="2470448931"/>
              </p:ext>
            </p:extLst>
          </p:nvPr>
        </p:nvGraphicFramePr>
        <p:xfrm>
          <a:off x="4953000" y="3461385"/>
          <a:ext cx="7620000" cy="5339715"/>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36617082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202</TotalTime>
  <Words>776</Words>
  <Application>Microsoft Office PowerPoint</Application>
  <PresentationFormat>Personalizado</PresentationFormat>
  <Paragraphs>88</Paragraphs>
  <Slides>18</Slides>
  <Notes>0</Notes>
  <HiddenSlides>0</HiddenSlides>
  <MMClips>0</MMClips>
  <ScaleCrop>false</ScaleCrop>
  <HeadingPairs>
    <vt:vector size="6" baseType="variant">
      <vt:variant>
        <vt:lpstr>Fuentes usadas</vt:lpstr>
      </vt:variant>
      <vt:variant>
        <vt:i4>6</vt:i4>
      </vt:variant>
      <vt:variant>
        <vt:lpstr>Tema</vt:lpstr>
      </vt:variant>
      <vt:variant>
        <vt:i4>1</vt:i4>
      </vt:variant>
      <vt:variant>
        <vt:lpstr>Títulos de diapositiva</vt:lpstr>
      </vt:variant>
      <vt:variant>
        <vt:i4>18</vt:i4>
      </vt:variant>
    </vt:vector>
  </HeadingPairs>
  <TitlesOfParts>
    <vt:vector size="25" baseType="lpstr">
      <vt:lpstr>Calibri</vt:lpstr>
      <vt:lpstr>Agrandir Bold</vt:lpstr>
      <vt:lpstr>Arial</vt:lpstr>
      <vt:lpstr>Times New Roman</vt:lpstr>
      <vt:lpstr>Arial   </vt:lpstr>
      <vt:lpstr>Arial Black</vt:lpstr>
      <vt:lpstr>Office Theme</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PROYECTO</dc:title>
  <dc:creator>Yazmin</dc:creator>
  <cp:lastModifiedBy>USUARIO</cp:lastModifiedBy>
  <cp:revision>32</cp:revision>
  <dcterms:created xsi:type="dcterms:W3CDTF">2006-08-16T00:00:00Z</dcterms:created>
  <dcterms:modified xsi:type="dcterms:W3CDTF">2023-12-11T13:06:46Z</dcterms:modified>
  <dc:identifier>DAFTPQDkLDU</dc:identifier>
</cp:coreProperties>
</file>