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2" r:id="rId2"/>
    <p:sldId id="257" r:id="rId3"/>
    <p:sldId id="263" r:id="rId4"/>
    <p:sldId id="264" r:id="rId5"/>
    <p:sldId id="258" r:id="rId6"/>
    <p:sldId id="265" r:id="rId7"/>
    <p:sldId id="266" r:id="rId8"/>
    <p:sldId id="270" r:id="rId9"/>
    <p:sldId id="271" r:id="rId10"/>
    <p:sldId id="273" r:id="rId11"/>
    <p:sldId id="267" r:id="rId12"/>
    <p:sldId id="272" r:id="rId13"/>
    <p:sldId id="268" r:id="rId14"/>
    <p:sldId id="274" r:id="rId15"/>
    <p:sldId id="269" r:id="rId16"/>
    <p:sldId id="261" r:id="rId17"/>
  </p:sldIdLst>
  <p:sldSz cx="18288000" cy="10287000"/>
  <p:notesSz cx="6858000" cy="9144000"/>
  <p:embeddedFontLst>
    <p:embeddedFont>
      <p:font typeface="Arial Black" panose="020B0A04020102020204" pitchFamily="34" charset="0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Agrandir Bold" panose="020B0604020202020204" charset="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5" d="100"/>
          <a:sy n="45" d="100"/>
        </p:scale>
        <p:origin x="79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eide\Mi%20unidad\OSNEIDER\Trabajos%20realizados\2023\SEMESTRE%202\Ainy%20Dayana\AGUACHICA%20EMPRESAS%20activ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eide\Mi%20unidad\OSNEIDER\Trabajos%20realizados\2023\SEMESTRE%202\Ainy%20Dayana\Copia%20de%20base%2520de%2520dato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4591194968553458E-2"/>
          <c:y val="5.6518848368385402E-2"/>
          <c:w val="0.80463353637399093"/>
          <c:h val="0.8756585335895521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0076-49B2-B06C-2321B0C07A5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0076-49B2-B06C-2321B0C07A5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0076-49B2-B06C-2321B0C07A5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0076-49B2-B06C-2321B0C07A5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0076-49B2-B06C-2321B0C07A5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0076-49B2-B06C-2321B0C07A52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Hoja1!$A$2:$A$7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Hoja1!$C$2:$C$7</c:f>
              <c:numCache>
                <c:formatCode>0%</c:formatCode>
                <c:ptCount val="6"/>
                <c:pt idx="0">
                  <c:v>0.13365539452495975</c:v>
                </c:pt>
                <c:pt idx="1">
                  <c:v>0.16264090177133655</c:v>
                </c:pt>
                <c:pt idx="2">
                  <c:v>0.11594202898550725</c:v>
                </c:pt>
                <c:pt idx="3">
                  <c:v>0.16586151368760063</c:v>
                </c:pt>
                <c:pt idx="4">
                  <c:v>0.17230273752012881</c:v>
                </c:pt>
                <c:pt idx="5">
                  <c:v>0.24959742351046699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076-49B2-B06C-2321B0C07A5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322139859182028E-2"/>
          <c:y val="1.8397663835607623E-2"/>
          <c:w val="0.91689848257059647"/>
          <c:h val="0.808827819177246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Hoja2!$B$1</c:f>
              <c:strCache>
                <c:ptCount val="1"/>
                <c:pt idx="0">
                  <c:v>F Registro de matrícula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numRef>
              <c:f>Hoja2!$A$2:$A$7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Hoja2!$B$2:$B$7</c:f>
              <c:numCache>
                <c:formatCode>General</c:formatCode>
                <c:ptCount val="6"/>
                <c:pt idx="0">
                  <c:v>83</c:v>
                </c:pt>
                <c:pt idx="1">
                  <c:v>101</c:v>
                </c:pt>
                <c:pt idx="2">
                  <c:v>72</c:v>
                </c:pt>
                <c:pt idx="3">
                  <c:v>103</c:v>
                </c:pt>
                <c:pt idx="4">
                  <c:v>107</c:v>
                </c:pt>
                <c:pt idx="5">
                  <c:v>155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29-4A63-944C-DF00505175F3}"/>
            </c:ext>
          </c:extLst>
        </c:ser>
        <c:ser>
          <c:idx val="1"/>
          <c:order val="1"/>
          <c:tx>
            <c:strRef>
              <c:f>Hoja2!$D$1</c:f>
              <c:strCache>
                <c:ptCount val="1"/>
                <c:pt idx="0">
                  <c:v>F cancelación de matrícula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numRef>
              <c:f>Hoja2!$A$2:$A$7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Hoja2!$D$2:$D$7</c:f>
              <c:numCache>
                <c:formatCode>General</c:formatCode>
                <c:ptCount val="6"/>
                <c:pt idx="0">
                  <c:v>41</c:v>
                </c:pt>
                <c:pt idx="1">
                  <c:v>14</c:v>
                </c:pt>
                <c:pt idx="2">
                  <c:v>17</c:v>
                </c:pt>
                <c:pt idx="3">
                  <c:v>11</c:v>
                </c:pt>
                <c:pt idx="4">
                  <c:v>17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29-4A63-944C-DF00505175F3}"/>
            </c:ext>
          </c:extLst>
        </c:ser>
        <c:ser>
          <c:idx val="2"/>
          <c:order val="2"/>
          <c:tx>
            <c:strRef>
              <c:f>Hoja2!$F$1</c:f>
              <c:strCache>
                <c:ptCount val="1"/>
                <c:pt idx="0">
                  <c:v>Balance Neto (F)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numRef>
              <c:f>Hoja2!$A$2:$A$7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Hoja2!$F$2:$F$7</c:f>
              <c:numCache>
                <c:formatCode>General</c:formatCode>
                <c:ptCount val="6"/>
                <c:pt idx="0">
                  <c:v>42</c:v>
                </c:pt>
                <c:pt idx="1">
                  <c:v>87</c:v>
                </c:pt>
                <c:pt idx="2">
                  <c:v>55</c:v>
                </c:pt>
                <c:pt idx="3">
                  <c:v>92</c:v>
                </c:pt>
                <c:pt idx="4">
                  <c:v>90</c:v>
                </c:pt>
                <c:pt idx="5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29-4A63-944C-DF00505175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834859615"/>
        <c:axId val="1808370431"/>
      </c:barChart>
      <c:catAx>
        <c:axId val="8348596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808370431"/>
        <c:crosses val="autoZero"/>
        <c:auto val="1"/>
        <c:lblAlgn val="ctr"/>
        <c:lblOffset val="100"/>
        <c:noMultiLvlLbl val="0"/>
      </c:catAx>
      <c:valAx>
        <c:axId val="18083704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348596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12D-4332-B343-FEAFE8FA8CD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12D-4332-B343-FEAFE8FA8CDC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12D-4332-B343-FEAFE8FA8CDC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12D-4332-B343-FEAFE8FA8C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Mal manejo contable</c:v>
                </c:pt>
                <c:pt idx="1">
                  <c:v>Ventas bajas</c:v>
                </c:pt>
                <c:pt idx="2">
                  <c:v>Altos costos operativos</c:v>
                </c:pt>
                <c:pt idx="3">
                  <c:v>Otros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0.4</c:v>
                </c:pt>
                <c:pt idx="1">
                  <c:v>0.23</c:v>
                </c:pt>
                <c:pt idx="2">
                  <c:v>0.32</c:v>
                </c:pt>
                <c:pt idx="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2D-4332-B343-FEAFE8FA8CDC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7B3-4A8D-82BB-160C18E086F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7B3-4A8D-82BB-160C18E086F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7B3-4A8D-82BB-160C18E086F0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7B3-4A8D-82BB-160C18E086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Falta de personal calificado</c:v>
                </c:pt>
                <c:pt idx="1">
                  <c:v>Rotación de empleados</c:v>
                </c:pt>
                <c:pt idx="2">
                  <c:v>Conflictos laborales</c:v>
                </c:pt>
                <c:pt idx="3">
                  <c:v>Otros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0.32</c:v>
                </c:pt>
                <c:pt idx="1">
                  <c:v>0.46</c:v>
                </c:pt>
                <c:pt idx="2">
                  <c:v>0.19</c:v>
                </c:pt>
                <c:pt idx="3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7B3-4A8D-82BB-160C18E086F0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8D6-4072-8E37-760BE545F09F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8D6-4072-8E37-760BE545F09F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8D6-4072-8E37-760BE545F09F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8D6-4072-8E37-760BE545F09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Hoja1!$A$2:$A$4</c:f>
              <c:strCache>
                <c:ptCount val="3"/>
                <c:pt idx="0">
                  <c:v>Positivamente</c:v>
                </c:pt>
                <c:pt idx="1">
                  <c:v>Negativa</c:v>
                </c:pt>
                <c:pt idx="2">
                  <c:v>Sin efecto notable</c:v>
                </c:pt>
              </c:strCache>
            </c:strRef>
          </c:cat>
          <c:val>
            <c:numRef>
              <c:f>Hoja1!$B$2:$B$4</c:f>
              <c:numCache>
                <c:formatCode>0%</c:formatCode>
                <c:ptCount val="3"/>
                <c:pt idx="0">
                  <c:v>0.43</c:v>
                </c:pt>
                <c:pt idx="1">
                  <c:v>0.32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8D6-4072-8E37-760BE545F09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EFC-4ED1-BCD6-3191454CB909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EFC-4ED1-BCD6-3191454CB90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EFC-4ED1-BCD6-3191454CB90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10DAF1-7DB1-4F4D-8157-76FB381BD670}" type="doc">
      <dgm:prSet loTypeId="urn:microsoft.com/office/officeart/2005/8/layout/hProcess9" loCatId="process" qsTypeId="urn:microsoft.com/office/officeart/2005/8/quickstyle/simple2" qsCatId="simple" csTypeId="urn:microsoft.com/office/officeart/2005/8/colors/colorful3" csCatId="colorful" phldr="1"/>
      <dgm:spPr/>
    </dgm:pt>
    <dgm:pt modelId="{412EEC0F-4750-4534-BE88-B8954B4475E7}">
      <dgm:prSet phldrT="[Texto]"/>
      <dgm:spPr/>
      <dgm:t>
        <a:bodyPr/>
        <a:lstStyle/>
        <a:p>
          <a:r>
            <a:rPr lang="es-CO" dirty="0"/>
            <a:t>Problema</a:t>
          </a:r>
        </a:p>
      </dgm:t>
    </dgm:pt>
    <dgm:pt modelId="{5EEC6927-4F15-4C9E-B1C9-374B88A9ED9C}" type="parTrans" cxnId="{7BA4DB74-175F-4E7F-B877-8B629A4E79A2}">
      <dgm:prSet/>
      <dgm:spPr/>
      <dgm:t>
        <a:bodyPr/>
        <a:lstStyle/>
        <a:p>
          <a:endParaRPr lang="es-CO"/>
        </a:p>
      </dgm:t>
    </dgm:pt>
    <dgm:pt modelId="{84CD9E91-D49F-4583-B398-94ADD0918531}" type="sibTrans" cxnId="{7BA4DB74-175F-4E7F-B877-8B629A4E79A2}">
      <dgm:prSet/>
      <dgm:spPr/>
      <dgm:t>
        <a:bodyPr/>
        <a:lstStyle/>
        <a:p>
          <a:endParaRPr lang="es-CO"/>
        </a:p>
      </dgm:t>
    </dgm:pt>
    <dgm:pt modelId="{71D51BDB-4FE7-4E6D-90E7-2D86F3FD13BA}">
      <dgm:prSet phldrT="[Texto]"/>
      <dgm:spPr/>
      <dgm:t>
        <a:bodyPr/>
        <a:lstStyle/>
        <a:p>
          <a:r>
            <a:rPr lang="es-CO" dirty="0"/>
            <a:t>Marco referencial</a:t>
          </a:r>
        </a:p>
      </dgm:t>
    </dgm:pt>
    <dgm:pt modelId="{1E6F706D-9108-4906-AA70-5AC0749D9442}" type="parTrans" cxnId="{8D97BEF3-2F78-44A4-8981-83C5E6896E26}">
      <dgm:prSet/>
      <dgm:spPr/>
      <dgm:t>
        <a:bodyPr/>
        <a:lstStyle/>
        <a:p>
          <a:endParaRPr lang="es-CO"/>
        </a:p>
      </dgm:t>
    </dgm:pt>
    <dgm:pt modelId="{0E43B12E-7B18-4660-9E04-C171BE6FEB83}" type="sibTrans" cxnId="{8D97BEF3-2F78-44A4-8981-83C5E6896E26}">
      <dgm:prSet/>
      <dgm:spPr/>
      <dgm:t>
        <a:bodyPr/>
        <a:lstStyle/>
        <a:p>
          <a:endParaRPr lang="es-CO"/>
        </a:p>
      </dgm:t>
    </dgm:pt>
    <dgm:pt modelId="{DB3B5EB2-1A96-4A78-B53C-D9C08EDF4515}">
      <dgm:prSet phldrT="[Texto]"/>
      <dgm:spPr/>
      <dgm:t>
        <a:bodyPr/>
        <a:lstStyle/>
        <a:p>
          <a:r>
            <a:rPr lang="es-CO" dirty="0"/>
            <a:t>Resultados</a:t>
          </a:r>
        </a:p>
      </dgm:t>
    </dgm:pt>
    <dgm:pt modelId="{011DDE0D-A93E-4685-8196-0B3EAFA47E19}" type="parTrans" cxnId="{43812500-3008-4C22-B048-2B8933BEB0DF}">
      <dgm:prSet/>
      <dgm:spPr/>
      <dgm:t>
        <a:bodyPr/>
        <a:lstStyle/>
        <a:p>
          <a:endParaRPr lang="es-CO"/>
        </a:p>
      </dgm:t>
    </dgm:pt>
    <dgm:pt modelId="{D75B389F-BF78-4EA5-B0EE-C14556B4B201}" type="sibTrans" cxnId="{43812500-3008-4C22-B048-2B8933BEB0DF}">
      <dgm:prSet/>
      <dgm:spPr/>
      <dgm:t>
        <a:bodyPr/>
        <a:lstStyle/>
        <a:p>
          <a:endParaRPr lang="es-CO"/>
        </a:p>
      </dgm:t>
    </dgm:pt>
    <dgm:pt modelId="{219F3A6B-551E-4FE9-A821-D0CC41AF6B95}">
      <dgm:prSet/>
      <dgm:spPr/>
      <dgm:t>
        <a:bodyPr/>
        <a:lstStyle/>
        <a:p>
          <a:r>
            <a:rPr lang="es-CO" dirty="0"/>
            <a:t>Diseño metodológico</a:t>
          </a:r>
        </a:p>
      </dgm:t>
    </dgm:pt>
    <dgm:pt modelId="{F25C3068-8898-4990-9060-F83855AEFC9A}" type="parTrans" cxnId="{F644B1F3-B6C5-42E5-AC47-BC2B3D4B7959}">
      <dgm:prSet/>
      <dgm:spPr/>
      <dgm:t>
        <a:bodyPr/>
        <a:lstStyle/>
        <a:p>
          <a:endParaRPr lang="es-CO"/>
        </a:p>
      </dgm:t>
    </dgm:pt>
    <dgm:pt modelId="{58E594B6-2933-41A1-84BC-8B3670C064D8}" type="sibTrans" cxnId="{F644B1F3-B6C5-42E5-AC47-BC2B3D4B7959}">
      <dgm:prSet/>
      <dgm:spPr/>
      <dgm:t>
        <a:bodyPr/>
        <a:lstStyle/>
        <a:p>
          <a:endParaRPr lang="es-CO"/>
        </a:p>
      </dgm:t>
    </dgm:pt>
    <dgm:pt modelId="{9B9A846D-B82F-462B-970E-596F30B5767B}" type="pres">
      <dgm:prSet presAssocID="{4510DAF1-7DB1-4F4D-8157-76FB381BD670}" presName="CompostProcess" presStyleCnt="0">
        <dgm:presLayoutVars>
          <dgm:dir/>
          <dgm:resizeHandles val="exact"/>
        </dgm:presLayoutVars>
      </dgm:prSet>
      <dgm:spPr/>
    </dgm:pt>
    <dgm:pt modelId="{C2D19220-34F5-4D2F-B32E-A2EBACFA30D0}" type="pres">
      <dgm:prSet presAssocID="{4510DAF1-7DB1-4F4D-8157-76FB381BD670}" presName="arrow" presStyleLbl="bgShp" presStyleIdx="0" presStyleCnt="1" custLinFactNeighborX="-290" custLinFactNeighborY="1080"/>
      <dgm:spPr/>
    </dgm:pt>
    <dgm:pt modelId="{80F5A522-1558-4EC2-A1EB-79D7CF056EA9}" type="pres">
      <dgm:prSet presAssocID="{4510DAF1-7DB1-4F4D-8157-76FB381BD670}" presName="linearProcess" presStyleCnt="0"/>
      <dgm:spPr/>
    </dgm:pt>
    <dgm:pt modelId="{5824982C-5E81-4E40-BDBB-3AE5BB279BC0}" type="pres">
      <dgm:prSet presAssocID="{412EEC0F-4750-4534-BE88-B8954B4475E7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DB6085-ED42-4ED2-AA08-2E1DCAC52806}" type="pres">
      <dgm:prSet presAssocID="{84CD9E91-D49F-4583-B398-94ADD0918531}" presName="sibTrans" presStyleCnt="0"/>
      <dgm:spPr/>
    </dgm:pt>
    <dgm:pt modelId="{BD0C4914-123E-4533-9F2A-59517E44EAAE}" type="pres">
      <dgm:prSet presAssocID="{71D51BDB-4FE7-4E6D-90E7-2D86F3FD13BA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B8CD7B1-9C4F-4C14-8B2A-AC2343D5852C}" type="pres">
      <dgm:prSet presAssocID="{0E43B12E-7B18-4660-9E04-C171BE6FEB83}" presName="sibTrans" presStyleCnt="0"/>
      <dgm:spPr/>
    </dgm:pt>
    <dgm:pt modelId="{38F044D8-852C-44D0-9958-D048C4106E96}" type="pres">
      <dgm:prSet presAssocID="{219F3A6B-551E-4FE9-A821-D0CC41AF6B9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FB9BB1-5CA5-4352-8B38-820B6491897D}" type="pres">
      <dgm:prSet presAssocID="{58E594B6-2933-41A1-84BC-8B3670C064D8}" presName="sibTrans" presStyleCnt="0"/>
      <dgm:spPr/>
    </dgm:pt>
    <dgm:pt modelId="{700AB340-D2E3-40E8-9FB9-405A1DAFB1D6}" type="pres">
      <dgm:prSet presAssocID="{DB3B5EB2-1A96-4A78-B53C-D9C08EDF4515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3812500-3008-4C22-B048-2B8933BEB0DF}" srcId="{4510DAF1-7DB1-4F4D-8157-76FB381BD670}" destId="{DB3B5EB2-1A96-4A78-B53C-D9C08EDF4515}" srcOrd="3" destOrd="0" parTransId="{011DDE0D-A93E-4685-8196-0B3EAFA47E19}" sibTransId="{D75B389F-BF78-4EA5-B0EE-C14556B4B201}"/>
    <dgm:cxn modelId="{0499F5C0-A9F6-4B5F-9DD2-58B12738C358}" type="presOf" srcId="{219F3A6B-551E-4FE9-A821-D0CC41AF6B95}" destId="{38F044D8-852C-44D0-9958-D048C4106E96}" srcOrd="0" destOrd="0" presId="urn:microsoft.com/office/officeart/2005/8/layout/hProcess9"/>
    <dgm:cxn modelId="{27840E50-21A5-472F-8CD4-23287A5BC7AB}" type="presOf" srcId="{412EEC0F-4750-4534-BE88-B8954B4475E7}" destId="{5824982C-5E81-4E40-BDBB-3AE5BB279BC0}" srcOrd="0" destOrd="0" presId="urn:microsoft.com/office/officeart/2005/8/layout/hProcess9"/>
    <dgm:cxn modelId="{8D97BEF3-2F78-44A4-8981-83C5E6896E26}" srcId="{4510DAF1-7DB1-4F4D-8157-76FB381BD670}" destId="{71D51BDB-4FE7-4E6D-90E7-2D86F3FD13BA}" srcOrd="1" destOrd="0" parTransId="{1E6F706D-9108-4906-AA70-5AC0749D9442}" sibTransId="{0E43B12E-7B18-4660-9E04-C171BE6FEB83}"/>
    <dgm:cxn modelId="{F644B1F3-B6C5-42E5-AC47-BC2B3D4B7959}" srcId="{4510DAF1-7DB1-4F4D-8157-76FB381BD670}" destId="{219F3A6B-551E-4FE9-A821-D0CC41AF6B95}" srcOrd="2" destOrd="0" parTransId="{F25C3068-8898-4990-9060-F83855AEFC9A}" sibTransId="{58E594B6-2933-41A1-84BC-8B3670C064D8}"/>
    <dgm:cxn modelId="{7BA4DB74-175F-4E7F-B877-8B629A4E79A2}" srcId="{4510DAF1-7DB1-4F4D-8157-76FB381BD670}" destId="{412EEC0F-4750-4534-BE88-B8954B4475E7}" srcOrd="0" destOrd="0" parTransId="{5EEC6927-4F15-4C9E-B1C9-374B88A9ED9C}" sibTransId="{84CD9E91-D49F-4583-B398-94ADD0918531}"/>
    <dgm:cxn modelId="{2ACA66E6-54D8-49E3-B91E-68178978ACD5}" type="presOf" srcId="{DB3B5EB2-1A96-4A78-B53C-D9C08EDF4515}" destId="{700AB340-D2E3-40E8-9FB9-405A1DAFB1D6}" srcOrd="0" destOrd="0" presId="urn:microsoft.com/office/officeart/2005/8/layout/hProcess9"/>
    <dgm:cxn modelId="{2A02E49B-3A13-4BB1-B318-842F0BC91A9E}" type="presOf" srcId="{71D51BDB-4FE7-4E6D-90E7-2D86F3FD13BA}" destId="{BD0C4914-123E-4533-9F2A-59517E44EAAE}" srcOrd="0" destOrd="0" presId="urn:microsoft.com/office/officeart/2005/8/layout/hProcess9"/>
    <dgm:cxn modelId="{EA5760AB-0C4D-4D70-B809-A217158202F3}" type="presOf" srcId="{4510DAF1-7DB1-4F4D-8157-76FB381BD670}" destId="{9B9A846D-B82F-462B-970E-596F30B5767B}" srcOrd="0" destOrd="0" presId="urn:microsoft.com/office/officeart/2005/8/layout/hProcess9"/>
    <dgm:cxn modelId="{5DF9D74A-36FF-4500-8637-6F5777E521F2}" type="presParOf" srcId="{9B9A846D-B82F-462B-970E-596F30B5767B}" destId="{C2D19220-34F5-4D2F-B32E-A2EBACFA30D0}" srcOrd="0" destOrd="0" presId="urn:microsoft.com/office/officeart/2005/8/layout/hProcess9"/>
    <dgm:cxn modelId="{520A6FDF-7440-4D31-BA4E-FA788830D483}" type="presParOf" srcId="{9B9A846D-B82F-462B-970E-596F30B5767B}" destId="{80F5A522-1558-4EC2-A1EB-79D7CF056EA9}" srcOrd="1" destOrd="0" presId="urn:microsoft.com/office/officeart/2005/8/layout/hProcess9"/>
    <dgm:cxn modelId="{69F8069A-496A-4A4B-B765-3D1DA6442E8A}" type="presParOf" srcId="{80F5A522-1558-4EC2-A1EB-79D7CF056EA9}" destId="{5824982C-5E81-4E40-BDBB-3AE5BB279BC0}" srcOrd="0" destOrd="0" presId="urn:microsoft.com/office/officeart/2005/8/layout/hProcess9"/>
    <dgm:cxn modelId="{08858AAA-28CE-489E-8D14-ECF42BE157FE}" type="presParOf" srcId="{80F5A522-1558-4EC2-A1EB-79D7CF056EA9}" destId="{6BDB6085-ED42-4ED2-AA08-2E1DCAC52806}" srcOrd="1" destOrd="0" presId="urn:microsoft.com/office/officeart/2005/8/layout/hProcess9"/>
    <dgm:cxn modelId="{E813E47E-E9F1-43AA-BDBD-BB4D0B2CBA70}" type="presParOf" srcId="{80F5A522-1558-4EC2-A1EB-79D7CF056EA9}" destId="{BD0C4914-123E-4533-9F2A-59517E44EAAE}" srcOrd="2" destOrd="0" presId="urn:microsoft.com/office/officeart/2005/8/layout/hProcess9"/>
    <dgm:cxn modelId="{FF4A096D-A507-4439-8A9C-D761E3A321A2}" type="presParOf" srcId="{80F5A522-1558-4EC2-A1EB-79D7CF056EA9}" destId="{CB8CD7B1-9C4F-4C14-8B2A-AC2343D5852C}" srcOrd="3" destOrd="0" presId="urn:microsoft.com/office/officeart/2005/8/layout/hProcess9"/>
    <dgm:cxn modelId="{539BC35D-6239-465C-85DF-46048D381A9E}" type="presParOf" srcId="{80F5A522-1558-4EC2-A1EB-79D7CF056EA9}" destId="{38F044D8-852C-44D0-9958-D048C4106E96}" srcOrd="4" destOrd="0" presId="urn:microsoft.com/office/officeart/2005/8/layout/hProcess9"/>
    <dgm:cxn modelId="{F8CF4592-AA49-4FA1-A9B0-CEE72BED0949}" type="presParOf" srcId="{80F5A522-1558-4EC2-A1EB-79D7CF056EA9}" destId="{97FB9BB1-5CA5-4352-8B38-820B6491897D}" srcOrd="5" destOrd="0" presId="urn:microsoft.com/office/officeart/2005/8/layout/hProcess9"/>
    <dgm:cxn modelId="{6D449CE9-EB67-40FC-92B2-999188C121DA}" type="presParOf" srcId="{80F5A522-1558-4EC2-A1EB-79D7CF056EA9}" destId="{700AB340-D2E3-40E8-9FB9-405A1DAFB1D6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716F80-3244-421A-9B0E-2FE3A4885002}" type="doc">
      <dgm:prSet loTypeId="urn:microsoft.com/office/officeart/2005/8/layout/h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D16B402A-DCCA-4E5A-984D-0F0A9D1761B4}">
      <dgm:prSet phldrT="[Texto]"/>
      <dgm:spPr/>
      <dgm:t>
        <a:bodyPr/>
        <a:lstStyle/>
        <a:p>
          <a:r>
            <a:rPr lang="es-CO" dirty="0"/>
            <a:t>Causas</a:t>
          </a:r>
        </a:p>
      </dgm:t>
    </dgm:pt>
    <dgm:pt modelId="{87524925-F278-4982-B04F-EE0447745F71}" type="parTrans" cxnId="{32926737-A2F0-430A-9A50-21582872BCE8}">
      <dgm:prSet/>
      <dgm:spPr/>
      <dgm:t>
        <a:bodyPr/>
        <a:lstStyle/>
        <a:p>
          <a:endParaRPr lang="es-CO"/>
        </a:p>
      </dgm:t>
    </dgm:pt>
    <dgm:pt modelId="{E1803576-E44F-43E3-8ADE-60F6EAE6A839}" type="sibTrans" cxnId="{32926737-A2F0-430A-9A50-21582872BCE8}">
      <dgm:prSet/>
      <dgm:spPr/>
      <dgm:t>
        <a:bodyPr/>
        <a:lstStyle/>
        <a:p>
          <a:endParaRPr lang="es-CO"/>
        </a:p>
      </dgm:t>
    </dgm:pt>
    <dgm:pt modelId="{AB8E0104-5A55-4907-99E3-78F94B382D6A}">
      <dgm:prSet phldrT="[Texto]"/>
      <dgm:spPr/>
      <dgm:t>
        <a:bodyPr/>
        <a:lstStyle/>
        <a:p>
          <a:r>
            <a:rPr lang="es-CO" dirty="0"/>
            <a:t>Condiciones macroeconómicas adversas</a:t>
          </a:r>
        </a:p>
      </dgm:t>
    </dgm:pt>
    <dgm:pt modelId="{9F3BAF56-716F-4502-9CC6-34D723E1E6A4}" type="parTrans" cxnId="{D58BB2B9-253A-4A98-968C-AEECFD77B4E4}">
      <dgm:prSet/>
      <dgm:spPr/>
      <dgm:t>
        <a:bodyPr/>
        <a:lstStyle/>
        <a:p>
          <a:endParaRPr lang="es-CO"/>
        </a:p>
      </dgm:t>
    </dgm:pt>
    <dgm:pt modelId="{936542DB-287B-47F1-B8A5-F4BCE468A397}" type="sibTrans" cxnId="{D58BB2B9-253A-4A98-968C-AEECFD77B4E4}">
      <dgm:prSet/>
      <dgm:spPr/>
      <dgm:t>
        <a:bodyPr/>
        <a:lstStyle/>
        <a:p>
          <a:endParaRPr lang="es-CO"/>
        </a:p>
      </dgm:t>
    </dgm:pt>
    <dgm:pt modelId="{990F7926-5B6D-49F2-9DEB-EF4DEF649956}">
      <dgm:prSet phldrT="[Texto]"/>
      <dgm:spPr/>
      <dgm:t>
        <a:bodyPr/>
        <a:lstStyle/>
        <a:p>
          <a:r>
            <a:rPr lang="es-CO" dirty="0"/>
            <a:t>Acceso Limitado a financiamiento</a:t>
          </a:r>
        </a:p>
      </dgm:t>
    </dgm:pt>
    <dgm:pt modelId="{D3C2F21D-72C0-4513-91C5-187D54440CF9}" type="parTrans" cxnId="{E8E1F3AC-FD49-4CB1-9EB3-25B8D58740F9}">
      <dgm:prSet/>
      <dgm:spPr/>
      <dgm:t>
        <a:bodyPr/>
        <a:lstStyle/>
        <a:p>
          <a:endParaRPr lang="es-CO"/>
        </a:p>
      </dgm:t>
    </dgm:pt>
    <dgm:pt modelId="{A593BBB4-58DE-455C-AA5E-20845724EEA3}" type="sibTrans" cxnId="{E8E1F3AC-FD49-4CB1-9EB3-25B8D58740F9}">
      <dgm:prSet/>
      <dgm:spPr/>
      <dgm:t>
        <a:bodyPr/>
        <a:lstStyle/>
        <a:p>
          <a:endParaRPr lang="es-CO"/>
        </a:p>
      </dgm:t>
    </dgm:pt>
    <dgm:pt modelId="{5FD5D4BB-6474-46B8-98E1-94DBE165E9E1}">
      <dgm:prSet phldrT="[Texto]"/>
      <dgm:spPr/>
      <dgm:t>
        <a:bodyPr/>
        <a:lstStyle/>
        <a:p>
          <a:r>
            <a:rPr lang="es-CO" dirty="0"/>
            <a:t>Pronóstico</a:t>
          </a:r>
        </a:p>
      </dgm:t>
    </dgm:pt>
    <dgm:pt modelId="{2613D34C-252B-483F-A04A-98DE95B67A72}" type="parTrans" cxnId="{E91D94AA-F9A1-45A9-A636-5C83EB41D337}">
      <dgm:prSet/>
      <dgm:spPr/>
      <dgm:t>
        <a:bodyPr/>
        <a:lstStyle/>
        <a:p>
          <a:endParaRPr lang="es-CO"/>
        </a:p>
      </dgm:t>
    </dgm:pt>
    <dgm:pt modelId="{F814FF03-15D5-4C38-AA17-493BBC727CE8}" type="sibTrans" cxnId="{E91D94AA-F9A1-45A9-A636-5C83EB41D337}">
      <dgm:prSet/>
      <dgm:spPr/>
      <dgm:t>
        <a:bodyPr/>
        <a:lstStyle/>
        <a:p>
          <a:endParaRPr lang="es-CO"/>
        </a:p>
      </dgm:t>
    </dgm:pt>
    <dgm:pt modelId="{7DF3A121-C6A3-4C16-A797-351DD970B5AA}">
      <dgm:prSet phldrT="[Texto]"/>
      <dgm:spPr/>
      <dgm:t>
        <a:bodyPr/>
        <a:lstStyle/>
        <a:p>
          <a:r>
            <a:rPr lang="es-CO" dirty="0"/>
            <a:t>Continuidad de la inestabilidad</a:t>
          </a:r>
        </a:p>
      </dgm:t>
    </dgm:pt>
    <dgm:pt modelId="{2BC1F388-A14F-45D7-89C5-43CC986885B7}" type="parTrans" cxnId="{31A55B05-7F4A-4591-973E-CE7ED4DB2152}">
      <dgm:prSet/>
      <dgm:spPr/>
      <dgm:t>
        <a:bodyPr/>
        <a:lstStyle/>
        <a:p>
          <a:endParaRPr lang="es-CO"/>
        </a:p>
      </dgm:t>
    </dgm:pt>
    <dgm:pt modelId="{103FBA93-A3BD-4AE6-B182-D6F424AB2692}" type="sibTrans" cxnId="{31A55B05-7F4A-4591-973E-CE7ED4DB2152}">
      <dgm:prSet/>
      <dgm:spPr/>
      <dgm:t>
        <a:bodyPr/>
        <a:lstStyle/>
        <a:p>
          <a:endParaRPr lang="es-CO"/>
        </a:p>
      </dgm:t>
    </dgm:pt>
    <dgm:pt modelId="{78344171-2A9E-44E2-B489-9906BA2A6845}">
      <dgm:prSet phldrT="[Texto]"/>
      <dgm:spPr/>
      <dgm:t>
        <a:bodyPr/>
        <a:lstStyle/>
        <a:p>
          <a:r>
            <a:rPr lang="es-CO" dirty="0"/>
            <a:t>Desaceleración económica</a:t>
          </a:r>
        </a:p>
      </dgm:t>
    </dgm:pt>
    <dgm:pt modelId="{C1B26721-97AC-414B-87BE-508B31601C57}" type="parTrans" cxnId="{5FFF5F8C-CEF2-4ED1-B5C9-7A48B95B5CBC}">
      <dgm:prSet/>
      <dgm:spPr/>
      <dgm:t>
        <a:bodyPr/>
        <a:lstStyle/>
        <a:p>
          <a:endParaRPr lang="es-CO"/>
        </a:p>
      </dgm:t>
    </dgm:pt>
    <dgm:pt modelId="{E37347B0-68F5-4BB1-A828-99441DB54532}" type="sibTrans" cxnId="{5FFF5F8C-CEF2-4ED1-B5C9-7A48B95B5CBC}">
      <dgm:prSet/>
      <dgm:spPr/>
      <dgm:t>
        <a:bodyPr/>
        <a:lstStyle/>
        <a:p>
          <a:endParaRPr lang="es-CO"/>
        </a:p>
      </dgm:t>
    </dgm:pt>
    <dgm:pt modelId="{877CBD8D-56B7-4BA4-9956-85567FEDF83D}">
      <dgm:prSet phldrT="[Texto]"/>
      <dgm:spPr/>
      <dgm:t>
        <a:bodyPr/>
        <a:lstStyle/>
        <a:p>
          <a:r>
            <a:rPr lang="es-CO" dirty="0"/>
            <a:t>Control de pronóstico</a:t>
          </a:r>
        </a:p>
      </dgm:t>
    </dgm:pt>
    <dgm:pt modelId="{51325CCC-8F59-4D36-9DB9-6B268DCD7DE0}" type="parTrans" cxnId="{18B4DB00-79FC-45B9-A8BB-AFB6D9B3D710}">
      <dgm:prSet/>
      <dgm:spPr/>
      <dgm:t>
        <a:bodyPr/>
        <a:lstStyle/>
        <a:p>
          <a:endParaRPr lang="es-CO"/>
        </a:p>
      </dgm:t>
    </dgm:pt>
    <dgm:pt modelId="{688C56E5-E77E-4653-B5BB-29DFB6F60CBB}" type="sibTrans" cxnId="{18B4DB00-79FC-45B9-A8BB-AFB6D9B3D710}">
      <dgm:prSet/>
      <dgm:spPr/>
      <dgm:t>
        <a:bodyPr/>
        <a:lstStyle/>
        <a:p>
          <a:endParaRPr lang="es-CO"/>
        </a:p>
      </dgm:t>
    </dgm:pt>
    <dgm:pt modelId="{5CE9158B-D491-4936-9786-07AC8B0DF8DD}">
      <dgm:prSet phldrT="[Texto]"/>
      <dgm:spPr/>
      <dgm:t>
        <a:bodyPr/>
        <a:lstStyle/>
        <a:p>
          <a:r>
            <a:rPr lang="es-CO" dirty="0"/>
            <a:t>Fomento del acceso a financiamiento</a:t>
          </a:r>
        </a:p>
      </dgm:t>
    </dgm:pt>
    <dgm:pt modelId="{1AEFAC3F-13F3-44BA-9235-0162085420F4}" type="parTrans" cxnId="{07569A73-2A29-4C50-97F8-3846FCA63206}">
      <dgm:prSet/>
      <dgm:spPr/>
      <dgm:t>
        <a:bodyPr/>
        <a:lstStyle/>
        <a:p>
          <a:endParaRPr lang="es-CO"/>
        </a:p>
      </dgm:t>
    </dgm:pt>
    <dgm:pt modelId="{3668D2A7-D1F4-488E-9796-98602B3F003F}" type="sibTrans" cxnId="{07569A73-2A29-4C50-97F8-3846FCA63206}">
      <dgm:prSet/>
      <dgm:spPr/>
      <dgm:t>
        <a:bodyPr/>
        <a:lstStyle/>
        <a:p>
          <a:endParaRPr lang="es-CO"/>
        </a:p>
      </dgm:t>
    </dgm:pt>
    <dgm:pt modelId="{F5398EF7-9537-4BCA-A10A-065D0EF5F1B5}">
      <dgm:prSet phldrT="[Texto]"/>
      <dgm:spPr/>
      <dgm:t>
        <a:bodyPr/>
        <a:lstStyle/>
        <a:p>
          <a:r>
            <a:rPr lang="es-CO" dirty="0"/>
            <a:t>Capacitación y asesoramiento</a:t>
          </a:r>
        </a:p>
      </dgm:t>
    </dgm:pt>
    <dgm:pt modelId="{47A4AE71-4D78-45DC-8903-A8E9104E429F}" type="parTrans" cxnId="{FBC4E979-68AA-4D98-BF68-67BADA3F2241}">
      <dgm:prSet/>
      <dgm:spPr/>
      <dgm:t>
        <a:bodyPr/>
        <a:lstStyle/>
        <a:p>
          <a:endParaRPr lang="es-CO"/>
        </a:p>
      </dgm:t>
    </dgm:pt>
    <dgm:pt modelId="{E9342E6B-D084-45C1-AE0F-BA5331EDF719}" type="sibTrans" cxnId="{FBC4E979-68AA-4D98-BF68-67BADA3F2241}">
      <dgm:prSet/>
      <dgm:spPr/>
      <dgm:t>
        <a:bodyPr/>
        <a:lstStyle/>
        <a:p>
          <a:endParaRPr lang="es-CO"/>
        </a:p>
      </dgm:t>
    </dgm:pt>
    <dgm:pt modelId="{2C4A46EC-B268-447A-B0D2-D680C7E6A727}">
      <dgm:prSet phldrT="[Texto]"/>
      <dgm:spPr/>
      <dgm:t>
        <a:bodyPr/>
        <a:lstStyle/>
        <a:p>
          <a:r>
            <a:rPr lang="es-CO" dirty="0"/>
            <a:t>Capacidades de gestión </a:t>
          </a:r>
          <a:r>
            <a:rPr lang="es-CO" dirty="0" smtClean="0"/>
            <a:t>limitadas.</a:t>
          </a:r>
          <a:endParaRPr lang="es-CO" dirty="0"/>
        </a:p>
      </dgm:t>
    </dgm:pt>
    <dgm:pt modelId="{9E7ACBB3-C619-4234-AE3F-3ECEF3BD21AB}" type="parTrans" cxnId="{CB4730D9-3081-4082-A92C-8FE317601877}">
      <dgm:prSet/>
      <dgm:spPr/>
      <dgm:t>
        <a:bodyPr/>
        <a:lstStyle/>
        <a:p>
          <a:endParaRPr lang="es-CO"/>
        </a:p>
      </dgm:t>
    </dgm:pt>
    <dgm:pt modelId="{6509140E-3337-471F-B6E4-02A26FE28C75}" type="sibTrans" cxnId="{CB4730D9-3081-4082-A92C-8FE317601877}">
      <dgm:prSet/>
      <dgm:spPr/>
      <dgm:t>
        <a:bodyPr/>
        <a:lstStyle/>
        <a:p>
          <a:endParaRPr lang="es-CO"/>
        </a:p>
      </dgm:t>
    </dgm:pt>
    <dgm:pt modelId="{4015A77D-05F7-46B0-8359-A510BFA34772}">
      <dgm:prSet phldrT="[Texto]"/>
      <dgm:spPr/>
      <dgm:t>
        <a:bodyPr/>
        <a:lstStyle/>
        <a:p>
          <a:r>
            <a:rPr lang="es-CO" dirty="0"/>
            <a:t>Cambios en el mercado laboral</a:t>
          </a:r>
        </a:p>
      </dgm:t>
    </dgm:pt>
    <dgm:pt modelId="{3B75D0CD-530B-46E6-9626-718363D374E0}" type="parTrans" cxnId="{33717D3B-DE54-4CE9-9736-D98F0E63DD9E}">
      <dgm:prSet/>
      <dgm:spPr/>
      <dgm:t>
        <a:bodyPr/>
        <a:lstStyle/>
        <a:p>
          <a:endParaRPr lang="es-CO"/>
        </a:p>
      </dgm:t>
    </dgm:pt>
    <dgm:pt modelId="{534100A7-EE74-4785-B0D5-3BE9C628770D}" type="sibTrans" cxnId="{33717D3B-DE54-4CE9-9736-D98F0E63DD9E}">
      <dgm:prSet/>
      <dgm:spPr/>
      <dgm:t>
        <a:bodyPr/>
        <a:lstStyle/>
        <a:p>
          <a:endParaRPr lang="es-CO"/>
        </a:p>
      </dgm:t>
    </dgm:pt>
    <dgm:pt modelId="{3D7D1345-A18D-4774-997E-559617AEF359}">
      <dgm:prSet phldrT="[Texto]"/>
      <dgm:spPr/>
      <dgm:t>
        <a:bodyPr/>
        <a:lstStyle/>
        <a:p>
          <a:endParaRPr lang="es-CO" dirty="0"/>
        </a:p>
      </dgm:t>
    </dgm:pt>
    <dgm:pt modelId="{D6D8A76F-8887-4BCF-97CF-0BA8D5564C57}" type="parTrans" cxnId="{4198DBE6-3B3E-4902-B5EF-07CA4EB7981E}">
      <dgm:prSet/>
      <dgm:spPr/>
      <dgm:t>
        <a:bodyPr/>
        <a:lstStyle/>
        <a:p>
          <a:endParaRPr lang="es-CO"/>
        </a:p>
      </dgm:t>
    </dgm:pt>
    <dgm:pt modelId="{BC73DF09-E773-47DD-869F-A79C14793D1B}" type="sibTrans" cxnId="{4198DBE6-3B3E-4902-B5EF-07CA4EB7981E}">
      <dgm:prSet/>
      <dgm:spPr/>
      <dgm:t>
        <a:bodyPr/>
        <a:lstStyle/>
        <a:p>
          <a:endParaRPr lang="es-CO"/>
        </a:p>
      </dgm:t>
    </dgm:pt>
    <dgm:pt modelId="{BA86399C-73FC-4660-A714-B4E1B5067C5F}">
      <dgm:prSet phldrT="[Texto]"/>
      <dgm:spPr/>
      <dgm:t>
        <a:bodyPr/>
        <a:lstStyle/>
        <a:p>
          <a:r>
            <a:rPr lang="es-CO" dirty="0"/>
            <a:t>Políticas públicas de apoyo</a:t>
          </a:r>
        </a:p>
      </dgm:t>
    </dgm:pt>
    <dgm:pt modelId="{481A4712-2EF8-4B84-BA24-428E49EB6EE5}" type="parTrans" cxnId="{B2F517FB-80B5-407F-AE35-305AC85D0048}">
      <dgm:prSet/>
      <dgm:spPr/>
      <dgm:t>
        <a:bodyPr/>
        <a:lstStyle/>
        <a:p>
          <a:endParaRPr lang="es-CO"/>
        </a:p>
      </dgm:t>
    </dgm:pt>
    <dgm:pt modelId="{97566E41-951E-4F32-8B62-F835240240AF}" type="sibTrans" cxnId="{B2F517FB-80B5-407F-AE35-305AC85D0048}">
      <dgm:prSet/>
      <dgm:spPr/>
      <dgm:t>
        <a:bodyPr/>
        <a:lstStyle/>
        <a:p>
          <a:endParaRPr lang="es-CO"/>
        </a:p>
      </dgm:t>
    </dgm:pt>
    <dgm:pt modelId="{99C761B7-8F94-47A0-80BA-2EA255FFDD78}">
      <dgm:prSet phldrT="[Texto]"/>
      <dgm:spPr/>
      <dgm:t>
        <a:bodyPr/>
        <a:lstStyle/>
        <a:p>
          <a:r>
            <a:rPr lang="es-CO" dirty="0"/>
            <a:t>Fortalecimiento de redes empresariales</a:t>
          </a:r>
        </a:p>
      </dgm:t>
    </dgm:pt>
    <dgm:pt modelId="{B5929447-5A5E-4B39-8CB5-CC041AA8A261}" type="parTrans" cxnId="{B8E64796-A37D-4E9B-9145-06F18FF3D68D}">
      <dgm:prSet/>
      <dgm:spPr/>
      <dgm:t>
        <a:bodyPr/>
        <a:lstStyle/>
        <a:p>
          <a:endParaRPr lang="es-CO"/>
        </a:p>
      </dgm:t>
    </dgm:pt>
    <dgm:pt modelId="{B367E2D6-C09F-496C-9B29-1159C2ECD625}" type="sibTrans" cxnId="{B8E64796-A37D-4E9B-9145-06F18FF3D68D}">
      <dgm:prSet/>
      <dgm:spPr/>
      <dgm:t>
        <a:bodyPr/>
        <a:lstStyle/>
        <a:p>
          <a:endParaRPr lang="es-CO"/>
        </a:p>
      </dgm:t>
    </dgm:pt>
    <dgm:pt modelId="{981E7E19-7EF6-4FAF-98BE-9E5D8F16A20F}" type="pres">
      <dgm:prSet presAssocID="{06716F80-3244-421A-9B0E-2FE3A48850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9C314A4-7C52-4DCD-838A-9DD683D37825}" type="pres">
      <dgm:prSet presAssocID="{D16B402A-DCCA-4E5A-984D-0F0A9D1761B4}" presName="composite" presStyleCnt="0"/>
      <dgm:spPr/>
    </dgm:pt>
    <dgm:pt modelId="{9405B74D-0D2F-4CF0-815B-EB8486FCA486}" type="pres">
      <dgm:prSet presAssocID="{D16B402A-DCCA-4E5A-984D-0F0A9D1761B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72A256-B18B-434F-9E19-19E14ACEDA9B}" type="pres">
      <dgm:prSet presAssocID="{D16B402A-DCCA-4E5A-984D-0F0A9D1761B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245A7E-6E08-4DD5-B7C2-D8DFF0E40602}" type="pres">
      <dgm:prSet presAssocID="{E1803576-E44F-43E3-8ADE-60F6EAE6A839}" presName="space" presStyleCnt="0"/>
      <dgm:spPr/>
    </dgm:pt>
    <dgm:pt modelId="{26393509-0FE5-4767-9267-775BAC38EDD9}" type="pres">
      <dgm:prSet presAssocID="{5FD5D4BB-6474-46B8-98E1-94DBE165E9E1}" presName="composite" presStyleCnt="0"/>
      <dgm:spPr/>
    </dgm:pt>
    <dgm:pt modelId="{4FBA7A9C-905B-4A74-987F-713244B4C772}" type="pres">
      <dgm:prSet presAssocID="{5FD5D4BB-6474-46B8-98E1-94DBE165E9E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575D40-01B2-4101-9187-DEF48E66BFF4}" type="pres">
      <dgm:prSet presAssocID="{5FD5D4BB-6474-46B8-98E1-94DBE165E9E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F0515A-6A35-4735-9D05-A94FC28CF9E4}" type="pres">
      <dgm:prSet presAssocID="{F814FF03-15D5-4C38-AA17-493BBC727CE8}" presName="space" presStyleCnt="0"/>
      <dgm:spPr/>
    </dgm:pt>
    <dgm:pt modelId="{A76D20C8-8CB0-4375-B10A-DA2330A28322}" type="pres">
      <dgm:prSet presAssocID="{877CBD8D-56B7-4BA4-9956-85567FEDF83D}" presName="composite" presStyleCnt="0"/>
      <dgm:spPr/>
    </dgm:pt>
    <dgm:pt modelId="{99DC5654-0FB6-471C-B3ED-101A8C3BA62D}" type="pres">
      <dgm:prSet presAssocID="{877CBD8D-56B7-4BA4-9956-85567FEDF83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98A49D-B225-4617-BC40-5CC4C96ED6F5}" type="pres">
      <dgm:prSet presAssocID="{877CBD8D-56B7-4BA4-9956-85567FEDF83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72D681F-3B6C-4D88-B183-AD8AE28D1623}" type="presOf" srcId="{D16B402A-DCCA-4E5A-984D-0F0A9D1761B4}" destId="{9405B74D-0D2F-4CF0-815B-EB8486FCA486}" srcOrd="0" destOrd="0" presId="urn:microsoft.com/office/officeart/2005/8/layout/hList1"/>
    <dgm:cxn modelId="{18B4DB00-79FC-45B9-A8BB-AFB6D9B3D710}" srcId="{06716F80-3244-421A-9B0E-2FE3A4885002}" destId="{877CBD8D-56B7-4BA4-9956-85567FEDF83D}" srcOrd="2" destOrd="0" parTransId="{51325CCC-8F59-4D36-9DB9-6B268DCD7DE0}" sibTransId="{688C56E5-E77E-4653-B5BB-29DFB6F60CBB}"/>
    <dgm:cxn modelId="{31A55B05-7F4A-4591-973E-CE7ED4DB2152}" srcId="{5FD5D4BB-6474-46B8-98E1-94DBE165E9E1}" destId="{7DF3A121-C6A3-4C16-A797-351DD970B5AA}" srcOrd="0" destOrd="0" parTransId="{2BC1F388-A14F-45D7-89C5-43CC986885B7}" sibTransId="{103FBA93-A3BD-4AE6-B182-D6F424AB2692}"/>
    <dgm:cxn modelId="{0B134419-2BA4-4E3C-BF69-3A58BDF9FBE4}" type="presOf" srcId="{4015A77D-05F7-46B0-8359-A510BFA34772}" destId="{CF575D40-01B2-4101-9187-DEF48E66BFF4}" srcOrd="0" destOrd="2" presId="urn:microsoft.com/office/officeart/2005/8/layout/hList1"/>
    <dgm:cxn modelId="{8CF4D7EC-D0BC-444C-AD0C-BA3DBE26D652}" type="presOf" srcId="{5FD5D4BB-6474-46B8-98E1-94DBE165E9E1}" destId="{4FBA7A9C-905B-4A74-987F-713244B4C772}" srcOrd="0" destOrd="0" presId="urn:microsoft.com/office/officeart/2005/8/layout/hList1"/>
    <dgm:cxn modelId="{4EBC6ADC-CFBF-474E-B779-5B5C42F71FF6}" type="presOf" srcId="{877CBD8D-56B7-4BA4-9956-85567FEDF83D}" destId="{99DC5654-0FB6-471C-B3ED-101A8C3BA62D}" srcOrd="0" destOrd="0" presId="urn:microsoft.com/office/officeart/2005/8/layout/hList1"/>
    <dgm:cxn modelId="{4198DBE6-3B3E-4902-B5EF-07CA4EB7981E}" srcId="{5FD5D4BB-6474-46B8-98E1-94DBE165E9E1}" destId="{3D7D1345-A18D-4774-997E-559617AEF359}" srcOrd="3" destOrd="0" parTransId="{D6D8A76F-8887-4BCF-97CF-0BA8D5564C57}" sibTransId="{BC73DF09-E773-47DD-869F-A79C14793D1B}"/>
    <dgm:cxn modelId="{D5C14300-8BAC-4481-A8AC-7A92610940D4}" type="presOf" srcId="{5CE9158B-D491-4936-9786-07AC8B0DF8DD}" destId="{C498A49D-B225-4617-BC40-5CC4C96ED6F5}" srcOrd="0" destOrd="0" presId="urn:microsoft.com/office/officeart/2005/8/layout/hList1"/>
    <dgm:cxn modelId="{07569A73-2A29-4C50-97F8-3846FCA63206}" srcId="{877CBD8D-56B7-4BA4-9956-85567FEDF83D}" destId="{5CE9158B-D491-4936-9786-07AC8B0DF8DD}" srcOrd="0" destOrd="0" parTransId="{1AEFAC3F-13F3-44BA-9235-0162085420F4}" sibTransId="{3668D2A7-D1F4-488E-9796-98602B3F003F}"/>
    <dgm:cxn modelId="{B8D4C7D7-CF90-42F0-AA0C-214A5970CA42}" type="presOf" srcId="{99C761B7-8F94-47A0-80BA-2EA255FFDD78}" destId="{C498A49D-B225-4617-BC40-5CC4C96ED6F5}" srcOrd="0" destOrd="3" presId="urn:microsoft.com/office/officeart/2005/8/layout/hList1"/>
    <dgm:cxn modelId="{D58BB2B9-253A-4A98-968C-AEECFD77B4E4}" srcId="{D16B402A-DCCA-4E5A-984D-0F0A9D1761B4}" destId="{AB8E0104-5A55-4907-99E3-78F94B382D6A}" srcOrd="0" destOrd="0" parTransId="{9F3BAF56-716F-4502-9CC6-34D723E1E6A4}" sibTransId="{936542DB-287B-47F1-B8A5-F4BCE468A397}"/>
    <dgm:cxn modelId="{B8E64796-A37D-4E9B-9145-06F18FF3D68D}" srcId="{877CBD8D-56B7-4BA4-9956-85567FEDF83D}" destId="{99C761B7-8F94-47A0-80BA-2EA255FFDD78}" srcOrd="3" destOrd="0" parTransId="{B5929447-5A5E-4B39-8CB5-CC041AA8A261}" sibTransId="{B367E2D6-C09F-496C-9B29-1159C2ECD625}"/>
    <dgm:cxn modelId="{E7117407-D471-49CB-B4B3-8054EFB03C18}" type="presOf" srcId="{06716F80-3244-421A-9B0E-2FE3A4885002}" destId="{981E7E19-7EF6-4FAF-98BE-9E5D8F16A20F}" srcOrd="0" destOrd="0" presId="urn:microsoft.com/office/officeart/2005/8/layout/hList1"/>
    <dgm:cxn modelId="{E91D94AA-F9A1-45A9-A636-5C83EB41D337}" srcId="{06716F80-3244-421A-9B0E-2FE3A4885002}" destId="{5FD5D4BB-6474-46B8-98E1-94DBE165E9E1}" srcOrd="1" destOrd="0" parTransId="{2613D34C-252B-483F-A04A-98DE95B67A72}" sibTransId="{F814FF03-15D5-4C38-AA17-493BBC727CE8}"/>
    <dgm:cxn modelId="{3F1D1CCD-8A5E-4143-86C8-DFEC22EFC801}" type="presOf" srcId="{7DF3A121-C6A3-4C16-A797-351DD970B5AA}" destId="{CF575D40-01B2-4101-9187-DEF48E66BFF4}" srcOrd="0" destOrd="0" presId="urn:microsoft.com/office/officeart/2005/8/layout/hList1"/>
    <dgm:cxn modelId="{B2F517FB-80B5-407F-AE35-305AC85D0048}" srcId="{877CBD8D-56B7-4BA4-9956-85567FEDF83D}" destId="{BA86399C-73FC-4660-A714-B4E1B5067C5F}" srcOrd="2" destOrd="0" parTransId="{481A4712-2EF8-4B84-BA24-428E49EB6EE5}" sibTransId="{97566E41-951E-4F32-8B62-F835240240AF}"/>
    <dgm:cxn modelId="{E8E1F3AC-FD49-4CB1-9EB3-25B8D58740F9}" srcId="{D16B402A-DCCA-4E5A-984D-0F0A9D1761B4}" destId="{990F7926-5B6D-49F2-9DEB-EF4DEF649956}" srcOrd="1" destOrd="0" parTransId="{D3C2F21D-72C0-4513-91C5-187D54440CF9}" sibTransId="{A593BBB4-58DE-455C-AA5E-20845724EEA3}"/>
    <dgm:cxn modelId="{FBC4E979-68AA-4D98-BF68-67BADA3F2241}" srcId="{877CBD8D-56B7-4BA4-9956-85567FEDF83D}" destId="{F5398EF7-9537-4BCA-A10A-065D0EF5F1B5}" srcOrd="1" destOrd="0" parTransId="{47A4AE71-4D78-45DC-8903-A8E9104E429F}" sibTransId="{E9342E6B-D084-45C1-AE0F-BA5331EDF719}"/>
    <dgm:cxn modelId="{01553A6C-6FE0-4BA7-8014-F2F0970BD2C9}" type="presOf" srcId="{AB8E0104-5A55-4907-99E3-78F94B382D6A}" destId="{DA72A256-B18B-434F-9E19-19E14ACEDA9B}" srcOrd="0" destOrd="0" presId="urn:microsoft.com/office/officeart/2005/8/layout/hList1"/>
    <dgm:cxn modelId="{74776852-D6B3-4233-B595-DD833D27F9AE}" type="presOf" srcId="{3D7D1345-A18D-4774-997E-559617AEF359}" destId="{CF575D40-01B2-4101-9187-DEF48E66BFF4}" srcOrd="0" destOrd="3" presId="urn:microsoft.com/office/officeart/2005/8/layout/hList1"/>
    <dgm:cxn modelId="{33717D3B-DE54-4CE9-9736-D98F0E63DD9E}" srcId="{5FD5D4BB-6474-46B8-98E1-94DBE165E9E1}" destId="{4015A77D-05F7-46B0-8359-A510BFA34772}" srcOrd="2" destOrd="0" parTransId="{3B75D0CD-530B-46E6-9626-718363D374E0}" sibTransId="{534100A7-EE74-4785-B0D5-3BE9C628770D}"/>
    <dgm:cxn modelId="{ED07E069-032F-435F-9DE9-F9242B1C223D}" type="presOf" srcId="{78344171-2A9E-44E2-B489-9906BA2A6845}" destId="{CF575D40-01B2-4101-9187-DEF48E66BFF4}" srcOrd="0" destOrd="1" presId="urn:microsoft.com/office/officeart/2005/8/layout/hList1"/>
    <dgm:cxn modelId="{A3C86D68-858E-4470-94BB-4F16A868861F}" type="presOf" srcId="{990F7926-5B6D-49F2-9DEB-EF4DEF649956}" destId="{DA72A256-B18B-434F-9E19-19E14ACEDA9B}" srcOrd="0" destOrd="1" presId="urn:microsoft.com/office/officeart/2005/8/layout/hList1"/>
    <dgm:cxn modelId="{CB4730D9-3081-4082-A92C-8FE317601877}" srcId="{D16B402A-DCCA-4E5A-984D-0F0A9D1761B4}" destId="{2C4A46EC-B268-447A-B0D2-D680C7E6A727}" srcOrd="2" destOrd="0" parTransId="{9E7ACBB3-C619-4234-AE3F-3ECEF3BD21AB}" sibTransId="{6509140E-3337-471F-B6E4-02A26FE28C75}"/>
    <dgm:cxn modelId="{32926737-A2F0-430A-9A50-21582872BCE8}" srcId="{06716F80-3244-421A-9B0E-2FE3A4885002}" destId="{D16B402A-DCCA-4E5A-984D-0F0A9D1761B4}" srcOrd="0" destOrd="0" parTransId="{87524925-F278-4982-B04F-EE0447745F71}" sibTransId="{E1803576-E44F-43E3-8ADE-60F6EAE6A839}"/>
    <dgm:cxn modelId="{3FA542B6-FEC0-48E6-8284-1AD6098A1D04}" type="presOf" srcId="{F5398EF7-9537-4BCA-A10A-065D0EF5F1B5}" destId="{C498A49D-B225-4617-BC40-5CC4C96ED6F5}" srcOrd="0" destOrd="1" presId="urn:microsoft.com/office/officeart/2005/8/layout/hList1"/>
    <dgm:cxn modelId="{AE70A7ED-E87B-4F19-924C-28303E23B29B}" type="presOf" srcId="{2C4A46EC-B268-447A-B0D2-D680C7E6A727}" destId="{DA72A256-B18B-434F-9E19-19E14ACEDA9B}" srcOrd="0" destOrd="2" presId="urn:microsoft.com/office/officeart/2005/8/layout/hList1"/>
    <dgm:cxn modelId="{49228FA7-AA90-48B7-9964-3356703D3194}" type="presOf" srcId="{BA86399C-73FC-4660-A714-B4E1B5067C5F}" destId="{C498A49D-B225-4617-BC40-5CC4C96ED6F5}" srcOrd="0" destOrd="2" presId="urn:microsoft.com/office/officeart/2005/8/layout/hList1"/>
    <dgm:cxn modelId="{5FFF5F8C-CEF2-4ED1-B5C9-7A48B95B5CBC}" srcId="{5FD5D4BB-6474-46B8-98E1-94DBE165E9E1}" destId="{78344171-2A9E-44E2-B489-9906BA2A6845}" srcOrd="1" destOrd="0" parTransId="{C1B26721-97AC-414B-87BE-508B31601C57}" sibTransId="{E37347B0-68F5-4BB1-A828-99441DB54532}"/>
    <dgm:cxn modelId="{E7815F0E-2587-48A1-BF7F-CECC3D6D448F}" type="presParOf" srcId="{981E7E19-7EF6-4FAF-98BE-9E5D8F16A20F}" destId="{59C314A4-7C52-4DCD-838A-9DD683D37825}" srcOrd="0" destOrd="0" presId="urn:microsoft.com/office/officeart/2005/8/layout/hList1"/>
    <dgm:cxn modelId="{0E9E7A84-5D57-4B25-B460-6ED3448C3BA5}" type="presParOf" srcId="{59C314A4-7C52-4DCD-838A-9DD683D37825}" destId="{9405B74D-0D2F-4CF0-815B-EB8486FCA486}" srcOrd="0" destOrd="0" presId="urn:microsoft.com/office/officeart/2005/8/layout/hList1"/>
    <dgm:cxn modelId="{746DF876-7B16-4157-971C-01B7DBA78FFC}" type="presParOf" srcId="{59C314A4-7C52-4DCD-838A-9DD683D37825}" destId="{DA72A256-B18B-434F-9E19-19E14ACEDA9B}" srcOrd="1" destOrd="0" presId="urn:microsoft.com/office/officeart/2005/8/layout/hList1"/>
    <dgm:cxn modelId="{F91B6664-033B-437E-B563-5556652BCD65}" type="presParOf" srcId="{981E7E19-7EF6-4FAF-98BE-9E5D8F16A20F}" destId="{55245A7E-6E08-4DD5-B7C2-D8DFF0E40602}" srcOrd="1" destOrd="0" presId="urn:microsoft.com/office/officeart/2005/8/layout/hList1"/>
    <dgm:cxn modelId="{D5FEF8FF-6A37-405F-8258-76C6FFC2FBC1}" type="presParOf" srcId="{981E7E19-7EF6-4FAF-98BE-9E5D8F16A20F}" destId="{26393509-0FE5-4767-9267-775BAC38EDD9}" srcOrd="2" destOrd="0" presId="urn:microsoft.com/office/officeart/2005/8/layout/hList1"/>
    <dgm:cxn modelId="{CD9C7678-CCE8-45C5-BD83-4C80A65F7015}" type="presParOf" srcId="{26393509-0FE5-4767-9267-775BAC38EDD9}" destId="{4FBA7A9C-905B-4A74-987F-713244B4C772}" srcOrd="0" destOrd="0" presId="urn:microsoft.com/office/officeart/2005/8/layout/hList1"/>
    <dgm:cxn modelId="{459A6879-6867-49DF-AC3D-39E003B1C215}" type="presParOf" srcId="{26393509-0FE5-4767-9267-775BAC38EDD9}" destId="{CF575D40-01B2-4101-9187-DEF48E66BFF4}" srcOrd="1" destOrd="0" presId="urn:microsoft.com/office/officeart/2005/8/layout/hList1"/>
    <dgm:cxn modelId="{988C394C-BDA9-4071-9355-56437E171745}" type="presParOf" srcId="{981E7E19-7EF6-4FAF-98BE-9E5D8F16A20F}" destId="{C7F0515A-6A35-4735-9D05-A94FC28CF9E4}" srcOrd="3" destOrd="0" presId="urn:microsoft.com/office/officeart/2005/8/layout/hList1"/>
    <dgm:cxn modelId="{025973C0-53A7-4778-BFFF-C2C7BE6A1E33}" type="presParOf" srcId="{981E7E19-7EF6-4FAF-98BE-9E5D8F16A20F}" destId="{A76D20C8-8CB0-4375-B10A-DA2330A28322}" srcOrd="4" destOrd="0" presId="urn:microsoft.com/office/officeart/2005/8/layout/hList1"/>
    <dgm:cxn modelId="{B2B526BB-59F4-4EB5-8BE6-B706A63499FC}" type="presParOf" srcId="{A76D20C8-8CB0-4375-B10A-DA2330A28322}" destId="{99DC5654-0FB6-471C-B3ED-101A8C3BA62D}" srcOrd="0" destOrd="0" presId="urn:microsoft.com/office/officeart/2005/8/layout/hList1"/>
    <dgm:cxn modelId="{61D8ECB3-B83C-41BB-9F0F-5EC16527D89B}" type="presParOf" srcId="{A76D20C8-8CB0-4375-B10A-DA2330A28322}" destId="{C498A49D-B225-4617-BC40-5CC4C96ED6F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24BA0B-0532-45BB-8069-9B233D3C16D7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7304D56-CA36-4957-9502-CC5F1BAB1D65}">
      <dgm:prSet phldrT="[Texto]"/>
      <dgm:spPr/>
      <dgm:t>
        <a:bodyPr/>
        <a:lstStyle/>
        <a:p>
          <a:r>
            <a:rPr lang="es-CO" dirty="0"/>
            <a:t>Justificación Teórica</a:t>
          </a:r>
        </a:p>
      </dgm:t>
    </dgm:pt>
    <dgm:pt modelId="{14877AF4-3D57-4439-8D8B-6AA2250A4458}" type="parTrans" cxnId="{0DFE5BDE-DF0A-4B68-8E19-D2C13A5AA3FE}">
      <dgm:prSet/>
      <dgm:spPr/>
      <dgm:t>
        <a:bodyPr/>
        <a:lstStyle/>
        <a:p>
          <a:endParaRPr lang="es-CO"/>
        </a:p>
      </dgm:t>
    </dgm:pt>
    <dgm:pt modelId="{6AFCE738-3DA7-45C2-BF18-1CC3CCF28EA9}" type="sibTrans" cxnId="{0DFE5BDE-DF0A-4B68-8E19-D2C13A5AA3FE}">
      <dgm:prSet/>
      <dgm:spPr/>
      <dgm:t>
        <a:bodyPr/>
        <a:lstStyle/>
        <a:p>
          <a:endParaRPr lang="es-CO"/>
        </a:p>
      </dgm:t>
    </dgm:pt>
    <dgm:pt modelId="{0181858C-F4ED-4C88-8EA6-544F3F117A52}">
      <dgm:prSet phldrT="[Texto]"/>
      <dgm:spPr/>
      <dgm:t>
        <a:bodyPr/>
        <a:lstStyle/>
        <a:p>
          <a:r>
            <a:rPr lang="es-CO" dirty="0"/>
            <a:t>Implicaciones prácticas</a:t>
          </a:r>
        </a:p>
      </dgm:t>
    </dgm:pt>
    <dgm:pt modelId="{77C46832-C585-42BD-A821-D2DEB078705F}" type="parTrans" cxnId="{D2C1AA42-26BD-4CFE-BC61-00FA65CC9599}">
      <dgm:prSet/>
      <dgm:spPr/>
      <dgm:t>
        <a:bodyPr/>
        <a:lstStyle/>
        <a:p>
          <a:endParaRPr lang="es-CO"/>
        </a:p>
      </dgm:t>
    </dgm:pt>
    <dgm:pt modelId="{C46606C5-1246-49B7-B310-25E59E571FFC}" type="sibTrans" cxnId="{D2C1AA42-26BD-4CFE-BC61-00FA65CC9599}">
      <dgm:prSet/>
      <dgm:spPr/>
      <dgm:t>
        <a:bodyPr/>
        <a:lstStyle/>
        <a:p>
          <a:endParaRPr lang="es-CO"/>
        </a:p>
      </dgm:t>
    </dgm:pt>
    <dgm:pt modelId="{898BA02F-6714-4B9D-81B1-573E07AC2D96}">
      <dgm:prSet phldrT="[Texto]"/>
      <dgm:spPr/>
      <dgm:t>
        <a:bodyPr/>
        <a:lstStyle/>
        <a:p>
          <a:r>
            <a:rPr lang="es-CO" dirty="0"/>
            <a:t>Relevancia social</a:t>
          </a:r>
        </a:p>
      </dgm:t>
    </dgm:pt>
    <dgm:pt modelId="{A2EBE2EF-1D50-4A23-874A-CC58CA3E974D}" type="parTrans" cxnId="{EC3C972E-D4B9-45AE-B370-ECA855D51967}">
      <dgm:prSet/>
      <dgm:spPr/>
      <dgm:t>
        <a:bodyPr/>
        <a:lstStyle/>
        <a:p>
          <a:endParaRPr lang="es-CO"/>
        </a:p>
      </dgm:t>
    </dgm:pt>
    <dgm:pt modelId="{BF35E70F-0059-4C96-A97C-9E19A3F20DA4}" type="sibTrans" cxnId="{EC3C972E-D4B9-45AE-B370-ECA855D51967}">
      <dgm:prSet/>
      <dgm:spPr/>
      <dgm:t>
        <a:bodyPr/>
        <a:lstStyle/>
        <a:p>
          <a:endParaRPr lang="es-CO"/>
        </a:p>
      </dgm:t>
    </dgm:pt>
    <dgm:pt modelId="{96F32EC7-8DD6-4669-BE3C-A6BB9173656A}">
      <dgm:prSet phldrT="[Texto]"/>
      <dgm:spPr/>
      <dgm:t>
        <a:bodyPr/>
        <a:lstStyle/>
        <a:p>
          <a:r>
            <a:rPr lang="es-CO" dirty="0" smtClean="0"/>
            <a:t>Utilidad Metodológica</a:t>
          </a:r>
        </a:p>
      </dgm:t>
    </dgm:pt>
    <dgm:pt modelId="{71E1D5C1-1B31-414D-BAB8-9A0C48A7A17A}" type="parTrans" cxnId="{CA27BAA9-30E6-4E53-B904-D152DF9446BC}">
      <dgm:prSet/>
      <dgm:spPr/>
      <dgm:t>
        <a:bodyPr/>
        <a:lstStyle/>
        <a:p>
          <a:endParaRPr lang="es-CO"/>
        </a:p>
      </dgm:t>
    </dgm:pt>
    <dgm:pt modelId="{944A5B8B-45CE-4A4D-9E26-FC5B7DA8C133}" type="sibTrans" cxnId="{CA27BAA9-30E6-4E53-B904-D152DF9446BC}">
      <dgm:prSet/>
      <dgm:spPr/>
      <dgm:t>
        <a:bodyPr/>
        <a:lstStyle/>
        <a:p>
          <a:endParaRPr lang="es-CO"/>
        </a:p>
      </dgm:t>
    </dgm:pt>
    <dgm:pt modelId="{A3D45A33-1781-41E2-93F0-787DC6821401}" type="pres">
      <dgm:prSet presAssocID="{C124BA0B-0532-45BB-8069-9B233D3C16D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F183539-95E5-49FF-A46E-1613120D5397}" type="pres">
      <dgm:prSet presAssocID="{77304D56-CA36-4957-9502-CC5F1BAB1D65}" presName="compNode" presStyleCnt="0"/>
      <dgm:spPr/>
    </dgm:pt>
    <dgm:pt modelId="{AD7F8F3B-289A-4912-A8D5-128451A0074A}" type="pres">
      <dgm:prSet presAssocID="{77304D56-CA36-4957-9502-CC5F1BAB1D65}" presName="pict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  <dgm:t>
        <a:bodyPr/>
        <a:lstStyle/>
        <a:p>
          <a:endParaRPr lang="es-ES"/>
        </a:p>
      </dgm:t>
    </dgm:pt>
    <dgm:pt modelId="{965153AA-DE2F-4280-B99F-430BE5955C22}" type="pres">
      <dgm:prSet presAssocID="{77304D56-CA36-4957-9502-CC5F1BAB1D65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852EDB-0AC1-41BB-BE64-4163F7BE546B}" type="pres">
      <dgm:prSet presAssocID="{6AFCE738-3DA7-45C2-BF18-1CC3CCF28EA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7BB5E7F3-69A2-413A-B416-27CD97F8AEE8}" type="pres">
      <dgm:prSet presAssocID="{0181858C-F4ED-4C88-8EA6-544F3F117A52}" presName="compNode" presStyleCnt="0"/>
      <dgm:spPr/>
    </dgm:pt>
    <dgm:pt modelId="{E4BBBF67-95C9-4BC3-B8B0-EE882FD3549E}" type="pres">
      <dgm:prSet presAssocID="{0181858C-F4ED-4C88-8EA6-544F3F117A52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3BABFE07-79FE-471A-B6B3-AD5B4C4B6A44}" type="pres">
      <dgm:prSet presAssocID="{0181858C-F4ED-4C88-8EA6-544F3F117A52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6A01D1-539C-4135-8375-428B434D777E}" type="pres">
      <dgm:prSet presAssocID="{C46606C5-1246-49B7-B310-25E59E571FFC}" presName="sibTrans" presStyleLbl="sibTrans2D1" presStyleIdx="0" presStyleCnt="0"/>
      <dgm:spPr/>
      <dgm:t>
        <a:bodyPr/>
        <a:lstStyle/>
        <a:p>
          <a:endParaRPr lang="es-ES"/>
        </a:p>
      </dgm:t>
    </dgm:pt>
    <dgm:pt modelId="{E4A164DC-58FE-4983-84F5-828BA66F60FC}" type="pres">
      <dgm:prSet presAssocID="{898BA02F-6714-4B9D-81B1-573E07AC2D96}" presName="compNode" presStyleCnt="0"/>
      <dgm:spPr/>
    </dgm:pt>
    <dgm:pt modelId="{7C85BD79-BEF7-4333-9B53-2F64EA8CC8DF}" type="pres">
      <dgm:prSet presAssocID="{898BA02F-6714-4B9D-81B1-573E07AC2D96}" presName="pictRect" presStyleLbl="node1" presStyleIdx="2" presStyleCnt="4" custLinFactNeighborX="-5591" custLinFactNeighborY="940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D054B35F-03FD-4385-B014-3FE65DECCF71}" type="pres">
      <dgm:prSet presAssocID="{898BA02F-6714-4B9D-81B1-573E07AC2D96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D901F2-0260-49A7-AE4C-F1745603EA6D}" type="pres">
      <dgm:prSet presAssocID="{BF35E70F-0059-4C96-A97C-9E19A3F20DA4}" presName="sibTrans" presStyleLbl="sibTrans2D1" presStyleIdx="0" presStyleCnt="0"/>
      <dgm:spPr/>
      <dgm:t>
        <a:bodyPr/>
        <a:lstStyle/>
        <a:p>
          <a:endParaRPr lang="es-ES"/>
        </a:p>
      </dgm:t>
    </dgm:pt>
    <dgm:pt modelId="{664AAB6D-300F-4FA8-9873-46563A565526}" type="pres">
      <dgm:prSet presAssocID="{96F32EC7-8DD6-4669-BE3C-A6BB9173656A}" presName="compNode" presStyleCnt="0"/>
      <dgm:spPr/>
    </dgm:pt>
    <dgm:pt modelId="{5DD6B880-63A3-48A2-B9F3-78D4B1062864}" type="pres">
      <dgm:prSet presAssocID="{96F32EC7-8DD6-4669-BE3C-A6BB9173656A}" presName="pictRect" presStyleLbl="node1" presStyleIdx="3" presStyleCnt="4" custLinFactNeighborX="-38944" custLinFactNeighborY="-9018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</dgm:pt>
    <dgm:pt modelId="{5AB27A25-16D4-43C2-BD98-0F1B21A489B6}" type="pres">
      <dgm:prSet presAssocID="{96F32EC7-8DD6-4669-BE3C-A6BB9173656A}" presName="textRect" presStyleLbl="revTx" presStyleIdx="3" presStyleCnt="4" custLinFactNeighborX="-36458" custLinFactNeighborY="-135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99A0008-3F92-4D5C-AF7D-37C0CD9059AB}" type="presOf" srcId="{898BA02F-6714-4B9D-81B1-573E07AC2D96}" destId="{D054B35F-03FD-4385-B014-3FE65DECCF71}" srcOrd="0" destOrd="0" presId="urn:microsoft.com/office/officeart/2005/8/layout/pList1"/>
    <dgm:cxn modelId="{0DFE5BDE-DF0A-4B68-8E19-D2C13A5AA3FE}" srcId="{C124BA0B-0532-45BB-8069-9B233D3C16D7}" destId="{77304D56-CA36-4957-9502-CC5F1BAB1D65}" srcOrd="0" destOrd="0" parTransId="{14877AF4-3D57-4439-8D8B-6AA2250A4458}" sibTransId="{6AFCE738-3DA7-45C2-BF18-1CC3CCF28EA9}"/>
    <dgm:cxn modelId="{9101336A-F676-4CBC-93E9-3F00CF6F1049}" type="presOf" srcId="{6AFCE738-3DA7-45C2-BF18-1CC3CCF28EA9}" destId="{2F852EDB-0AC1-41BB-BE64-4163F7BE546B}" srcOrd="0" destOrd="0" presId="urn:microsoft.com/office/officeart/2005/8/layout/pList1"/>
    <dgm:cxn modelId="{CA27BAA9-30E6-4E53-B904-D152DF9446BC}" srcId="{C124BA0B-0532-45BB-8069-9B233D3C16D7}" destId="{96F32EC7-8DD6-4669-BE3C-A6BB9173656A}" srcOrd="3" destOrd="0" parTransId="{71E1D5C1-1B31-414D-BAB8-9A0C48A7A17A}" sibTransId="{944A5B8B-45CE-4A4D-9E26-FC5B7DA8C133}"/>
    <dgm:cxn modelId="{380198D1-CB75-4D23-855A-076AB97B7C3F}" type="presOf" srcId="{BF35E70F-0059-4C96-A97C-9E19A3F20DA4}" destId="{33D901F2-0260-49A7-AE4C-F1745603EA6D}" srcOrd="0" destOrd="0" presId="urn:microsoft.com/office/officeart/2005/8/layout/pList1"/>
    <dgm:cxn modelId="{D2C1AA42-26BD-4CFE-BC61-00FA65CC9599}" srcId="{C124BA0B-0532-45BB-8069-9B233D3C16D7}" destId="{0181858C-F4ED-4C88-8EA6-544F3F117A52}" srcOrd="1" destOrd="0" parTransId="{77C46832-C585-42BD-A821-D2DEB078705F}" sibTransId="{C46606C5-1246-49B7-B310-25E59E571FFC}"/>
    <dgm:cxn modelId="{9E021EB1-F06C-48E5-81CC-BAEC72727F89}" type="presOf" srcId="{96F32EC7-8DD6-4669-BE3C-A6BB9173656A}" destId="{5AB27A25-16D4-43C2-BD98-0F1B21A489B6}" srcOrd="0" destOrd="0" presId="urn:microsoft.com/office/officeart/2005/8/layout/pList1"/>
    <dgm:cxn modelId="{190601F3-2E80-4B52-AAF2-AC305BB90C49}" type="presOf" srcId="{77304D56-CA36-4957-9502-CC5F1BAB1D65}" destId="{965153AA-DE2F-4280-B99F-430BE5955C22}" srcOrd="0" destOrd="0" presId="urn:microsoft.com/office/officeart/2005/8/layout/pList1"/>
    <dgm:cxn modelId="{98CE64BB-E143-4627-82E6-8631CB4B675F}" type="presOf" srcId="{C46606C5-1246-49B7-B310-25E59E571FFC}" destId="{A76A01D1-539C-4135-8375-428B434D777E}" srcOrd="0" destOrd="0" presId="urn:microsoft.com/office/officeart/2005/8/layout/pList1"/>
    <dgm:cxn modelId="{EC3C972E-D4B9-45AE-B370-ECA855D51967}" srcId="{C124BA0B-0532-45BB-8069-9B233D3C16D7}" destId="{898BA02F-6714-4B9D-81B1-573E07AC2D96}" srcOrd="2" destOrd="0" parTransId="{A2EBE2EF-1D50-4A23-874A-CC58CA3E974D}" sibTransId="{BF35E70F-0059-4C96-A97C-9E19A3F20DA4}"/>
    <dgm:cxn modelId="{C3D2D1E0-4E9E-404A-862B-72D81DE42943}" type="presOf" srcId="{C124BA0B-0532-45BB-8069-9B233D3C16D7}" destId="{A3D45A33-1781-41E2-93F0-787DC6821401}" srcOrd="0" destOrd="0" presId="urn:microsoft.com/office/officeart/2005/8/layout/pList1"/>
    <dgm:cxn modelId="{BA0D0B74-ABEC-4F3A-B623-1EBA0DA77A1C}" type="presOf" srcId="{0181858C-F4ED-4C88-8EA6-544F3F117A52}" destId="{3BABFE07-79FE-471A-B6B3-AD5B4C4B6A44}" srcOrd="0" destOrd="0" presId="urn:microsoft.com/office/officeart/2005/8/layout/pList1"/>
    <dgm:cxn modelId="{2CE9D905-FAB5-47DF-B76B-310CE34F70E0}" type="presParOf" srcId="{A3D45A33-1781-41E2-93F0-787DC6821401}" destId="{2F183539-95E5-49FF-A46E-1613120D5397}" srcOrd="0" destOrd="0" presId="urn:microsoft.com/office/officeart/2005/8/layout/pList1"/>
    <dgm:cxn modelId="{39631F84-25C6-4D6E-9DA1-FDEFD326832E}" type="presParOf" srcId="{2F183539-95E5-49FF-A46E-1613120D5397}" destId="{AD7F8F3B-289A-4912-A8D5-128451A0074A}" srcOrd="0" destOrd="0" presId="urn:microsoft.com/office/officeart/2005/8/layout/pList1"/>
    <dgm:cxn modelId="{13B90B68-F76F-4C9F-8B76-AA97B74C0A57}" type="presParOf" srcId="{2F183539-95E5-49FF-A46E-1613120D5397}" destId="{965153AA-DE2F-4280-B99F-430BE5955C22}" srcOrd="1" destOrd="0" presId="urn:microsoft.com/office/officeart/2005/8/layout/pList1"/>
    <dgm:cxn modelId="{87039718-F25E-4A2B-878A-088A6C6BEF7D}" type="presParOf" srcId="{A3D45A33-1781-41E2-93F0-787DC6821401}" destId="{2F852EDB-0AC1-41BB-BE64-4163F7BE546B}" srcOrd="1" destOrd="0" presId="urn:microsoft.com/office/officeart/2005/8/layout/pList1"/>
    <dgm:cxn modelId="{D3D4D129-EDD3-4BF7-B51B-93CAE167D817}" type="presParOf" srcId="{A3D45A33-1781-41E2-93F0-787DC6821401}" destId="{7BB5E7F3-69A2-413A-B416-27CD97F8AEE8}" srcOrd="2" destOrd="0" presId="urn:microsoft.com/office/officeart/2005/8/layout/pList1"/>
    <dgm:cxn modelId="{E111833A-EC5D-44C9-A26B-635ABC676E25}" type="presParOf" srcId="{7BB5E7F3-69A2-413A-B416-27CD97F8AEE8}" destId="{E4BBBF67-95C9-4BC3-B8B0-EE882FD3549E}" srcOrd="0" destOrd="0" presId="urn:microsoft.com/office/officeart/2005/8/layout/pList1"/>
    <dgm:cxn modelId="{2C3CE2EE-F1F9-4BF6-B012-238BD8C7D261}" type="presParOf" srcId="{7BB5E7F3-69A2-413A-B416-27CD97F8AEE8}" destId="{3BABFE07-79FE-471A-B6B3-AD5B4C4B6A44}" srcOrd="1" destOrd="0" presId="urn:microsoft.com/office/officeart/2005/8/layout/pList1"/>
    <dgm:cxn modelId="{C85913F6-C023-425F-9347-A31CA96DEEE8}" type="presParOf" srcId="{A3D45A33-1781-41E2-93F0-787DC6821401}" destId="{A76A01D1-539C-4135-8375-428B434D777E}" srcOrd="3" destOrd="0" presId="urn:microsoft.com/office/officeart/2005/8/layout/pList1"/>
    <dgm:cxn modelId="{AEF6DB99-B88B-42CF-9F6D-5DFB076A53B5}" type="presParOf" srcId="{A3D45A33-1781-41E2-93F0-787DC6821401}" destId="{E4A164DC-58FE-4983-84F5-828BA66F60FC}" srcOrd="4" destOrd="0" presId="urn:microsoft.com/office/officeart/2005/8/layout/pList1"/>
    <dgm:cxn modelId="{A9AC1D5C-3086-495E-8057-444AFB36C8C0}" type="presParOf" srcId="{E4A164DC-58FE-4983-84F5-828BA66F60FC}" destId="{7C85BD79-BEF7-4333-9B53-2F64EA8CC8DF}" srcOrd="0" destOrd="0" presId="urn:microsoft.com/office/officeart/2005/8/layout/pList1"/>
    <dgm:cxn modelId="{DD13336F-C9D0-4A67-A54D-4C98E1306812}" type="presParOf" srcId="{E4A164DC-58FE-4983-84F5-828BA66F60FC}" destId="{D054B35F-03FD-4385-B014-3FE65DECCF71}" srcOrd="1" destOrd="0" presId="urn:microsoft.com/office/officeart/2005/8/layout/pList1"/>
    <dgm:cxn modelId="{BAABEE7B-9A4B-4673-B179-D9A064FAEA9D}" type="presParOf" srcId="{A3D45A33-1781-41E2-93F0-787DC6821401}" destId="{33D901F2-0260-49A7-AE4C-F1745603EA6D}" srcOrd="5" destOrd="0" presId="urn:microsoft.com/office/officeart/2005/8/layout/pList1"/>
    <dgm:cxn modelId="{E34C4978-A70B-4AB3-AE15-01A2475FF356}" type="presParOf" srcId="{A3D45A33-1781-41E2-93F0-787DC6821401}" destId="{664AAB6D-300F-4FA8-9873-46563A565526}" srcOrd="6" destOrd="0" presId="urn:microsoft.com/office/officeart/2005/8/layout/pList1"/>
    <dgm:cxn modelId="{D26E2F9A-E9DD-461D-A101-8AF431854DC5}" type="presParOf" srcId="{664AAB6D-300F-4FA8-9873-46563A565526}" destId="{5DD6B880-63A3-48A2-B9F3-78D4B1062864}" srcOrd="0" destOrd="0" presId="urn:microsoft.com/office/officeart/2005/8/layout/pList1"/>
    <dgm:cxn modelId="{F311D11A-0D3D-4974-A5AD-2E3B61F8BD07}" type="presParOf" srcId="{664AAB6D-300F-4FA8-9873-46563A565526}" destId="{5AB27A25-16D4-43C2-BD98-0F1B21A489B6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95E904-B455-4157-A03F-47BD3688F86E}" type="doc">
      <dgm:prSet loTypeId="urn:microsoft.com/office/officeart/2005/8/layout/hProcess7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82E842D2-4A55-46DA-B68C-90C62D2E7FFF}">
      <dgm:prSet phldrT="[Texto]" custT="1"/>
      <dgm:spPr/>
      <dgm:t>
        <a:bodyPr/>
        <a:lstStyle/>
        <a:p>
          <a:endParaRPr lang="es-CO" sz="4800" dirty="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08044879-0B60-48FA-A65A-E96E274B8B5B}" type="parTrans" cxnId="{C5D4AE00-DE97-4420-B54A-7B4E2B2D71EF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3965D212-7E15-4BDC-A99E-C5B11AB56E74}" type="sibTrans" cxnId="{C5D4AE00-DE97-4420-B54A-7B4E2B2D71EF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31E509C7-7D3B-4A72-AC72-A9E2F58FC7BE}">
      <dgm:prSet phldrT="[Texto]" custT="1"/>
      <dgm:spPr/>
      <dgm:t>
        <a:bodyPr/>
        <a:lstStyle/>
        <a:p>
          <a:r>
            <a:rPr lang="es-CO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Realizar un diagnóstico histórico y estadístico de la situación de las microempresas en Aguachica-Cesar entre 2015 y 2020, que incluya aspectos como el número de microempresas creadas y cerradas, así como la identificación de sectores económicos más afectados</a:t>
          </a:r>
        </a:p>
      </dgm:t>
    </dgm:pt>
    <dgm:pt modelId="{3A3CC321-FF76-4CB5-B29E-60246D08525A}" type="parTrans" cxnId="{AB6AAFF1-E3FE-43A1-9A9A-64818572F810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98065735-B48A-4D5D-A64E-69D456FBA85D}" type="sibTrans" cxnId="{AB6AAFF1-E3FE-43A1-9A9A-64818572F810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5D2776E1-A7DD-438A-BBDB-4161E3508E41}">
      <dgm:prSet phldrT="[Texto]" custT="1"/>
      <dgm:spPr/>
      <dgm:t>
        <a:bodyPr/>
        <a:lstStyle/>
        <a:p>
          <a:endParaRPr lang="es-CO" sz="4400" dirty="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298206AA-425D-42DF-A4F2-7127104C2727}" type="parTrans" cxnId="{9E8911EC-9EC3-44C6-BCF0-A8E00DABAA45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98BA2F1E-CC1A-49B9-A333-3DB2225A88D2}" type="sibTrans" cxnId="{9E8911EC-9EC3-44C6-BCF0-A8E00DABAA45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0AF709DB-5008-49FD-92BA-F6DF645A75BF}">
      <dgm:prSet phldrT="[Texto]" custT="1"/>
      <dgm:spPr/>
      <dgm:t>
        <a:bodyPr/>
        <a:lstStyle/>
        <a:p>
          <a:r>
            <a:rPr lang="es-CO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Identificar los factores externos e internos que han incidido en el cierre de microempresas durante el periodo estudiado</a:t>
          </a:r>
          <a:r>
            <a:rPr lang="es-CO" sz="28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.</a:t>
          </a:r>
        </a:p>
      </dgm:t>
    </dgm:pt>
    <dgm:pt modelId="{FCDEAD12-602D-462B-A6F5-9659EF14210C}" type="parTrans" cxnId="{62E4C3BD-0C49-47A3-9BB9-E11548C6A3D8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92BD9F10-0CAB-4A2B-BCD6-A6DB3B20D2B2}" type="sibTrans" cxnId="{62E4C3BD-0C49-47A3-9BB9-E11548C6A3D8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FDFCD6F4-BA4E-4FE7-8153-1BE9DDEC0CC0}">
      <dgm:prSet phldrT="[Texto]" custT="1"/>
      <dgm:spPr/>
      <dgm:t>
        <a:bodyPr/>
        <a:lstStyle/>
        <a:p>
          <a:endParaRPr lang="es-CO" sz="4000" dirty="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79D768D4-B34E-464E-A8D7-853675B8E6EC}" type="parTrans" cxnId="{47C50B92-90F9-4D7E-A27A-D6F4871B03D5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D1386FF6-8DDF-46ED-9C35-5CD0585F57BA}" type="sibTrans" cxnId="{47C50B92-90F9-4D7E-A27A-D6F4871B03D5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1CD26098-FFB1-469F-B4C1-25AC778E204B}">
      <dgm:prSet phldrT="[Texto]" custT="1"/>
      <dgm:spPr/>
      <dgm:t>
        <a:bodyPr/>
        <a:lstStyle/>
        <a:p>
          <a:r>
            <a:rPr lang="es-CO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Diseñar un plan estratégico para los microempresarios, que promuevan un ambiente empresarial más propicio y resiliente</a:t>
          </a:r>
          <a:r>
            <a:rPr lang="es-CO" sz="28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.</a:t>
          </a:r>
        </a:p>
      </dgm:t>
    </dgm:pt>
    <dgm:pt modelId="{67FC4551-1D00-4F94-81C5-4B1CCA33F703}" type="parTrans" cxnId="{7E96C85A-03A5-428E-BD00-7BF95180CC53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75EA138D-6574-4504-928E-8D3C1BBADDD6}" type="sibTrans" cxnId="{7E96C85A-03A5-428E-BD00-7BF95180CC53}">
      <dgm:prSet/>
      <dgm:spPr/>
      <dgm:t>
        <a:bodyPr/>
        <a:lstStyle/>
        <a:p>
          <a:endParaRPr lang="es-CO" sz="280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C3447F13-72B4-4125-939A-82AB368A9238}" type="pres">
      <dgm:prSet presAssocID="{B895E904-B455-4157-A03F-47BD3688F86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CB7C357-E229-428F-A1A7-FBCE1813AF00}" type="pres">
      <dgm:prSet presAssocID="{82E842D2-4A55-46DA-B68C-90C62D2E7FFF}" presName="compositeNode" presStyleCnt="0">
        <dgm:presLayoutVars>
          <dgm:bulletEnabled val="1"/>
        </dgm:presLayoutVars>
      </dgm:prSet>
      <dgm:spPr/>
    </dgm:pt>
    <dgm:pt modelId="{25B292E4-14C6-436B-8B20-C11FB87F149D}" type="pres">
      <dgm:prSet presAssocID="{82E842D2-4A55-46DA-B68C-90C62D2E7FFF}" presName="bgRect" presStyleLbl="node1" presStyleIdx="0" presStyleCnt="3" custScaleX="267219" custScaleY="214965" custLinFactNeighborX="-1779" custLinFactNeighborY="0"/>
      <dgm:spPr/>
      <dgm:t>
        <a:bodyPr/>
        <a:lstStyle/>
        <a:p>
          <a:endParaRPr lang="es-ES"/>
        </a:p>
      </dgm:t>
    </dgm:pt>
    <dgm:pt modelId="{2EB84069-2E6F-4D7D-9455-039D0F508D39}" type="pres">
      <dgm:prSet presAssocID="{82E842D2-4A55-46DA-B68C-90C62D2E7FFF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B92388-3690-4A83-B857-4B5FFC36555D}" type="pres">
      <dgm:prSet presAssocID="{82E842D2-4A55-46DA-B68C-90C62D2E7FF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99F5B4-E484-44A9-88F2-7BE916320C9F}" type="pres">
      <dgm:prSet presAssocID="{3965D212-7E15-4BDC-A99E-C5B11AB56E74}" presName="hSp" presStyleCnt="0"/>
      <dgm:spPr/>
    </dgm:pt>
    <dgm:pt modelId="{C0F97F52-3DA6-46FF-9AE5-FED88FB037D8}" type="pres">
      <dgm:prSet presAssocID="{3965D212-7E15-4BDC-A99E-C5B11AB56E74}" presName="vProcSp" presStyleCnt="0"/>
      <dgm:spPr/>
    </dgm:pt>
    <dgm:pt modelId="{45F8AEBE-E125-48D3-9F1D-2F5C321C526E}" type="pres">
      <dgm:prSet presAssocID="{3965D212-7E15-4BDC-A99E-C5B11AB56E74}" presName="vSp1" presStyleCnt="0"/>
      <dgm:spPr/>
    </dgm:pt>
    <dgm:pt modelId="{BE6AC29E-D11D-4451-89EF-CD65F7DFE39C}" type="pres">
      <dgm:prSet presAssocID="{3965D212-7E15-4BDC-A99E-C5B11AB56E74}" presName="simulatedConn" presStyleLbl="solidFgAcc1" presStyleIdx="0" presStyleCnt="2"/>
      <dgm:spPr/>
    </dgm:pt>
    <dgm:pt modelId="{CB02A513-301E-4013-B7DE-D0EF4FED956C}" type="pres">
      <dgm:prSet presAssocID="{3965D212-7E15-4BDC-A99E-C5B11AB56E74}" presName="vSp2" presStyleCnt="0"/>
      <dgm:spPr/>
    </dgm:pt>
    <dgm:pt modelId="{C7CF08A1-9402-4227-A73F-C62572383E93}" type="pres">
      <dgm:prSet presAssocID="{3965D212-7E15-4BDC-A99E-C5B11AB56E74}" presName="sibTrans" presStyleCnt="0"/>
      <dgm:spPr/>
    </dgm:pt>
    <dgm:pt modelId="{654C7C61-135D-4ED1-ACAB-F7AAAB4BA21A}" type="pres">
      <dgm:prSet presAssocID="{5D2776E1-A7DD-438A-BBDB-4161E3508E41}" presName="compositeNode" presStyleCnt="0">
        <dgm:presLayoutVars>
          <dgm:bulletEnabled val="1"/>
        </dgm:presLayoutVars>
      </dgm:prSet>
      <dgm:spPr/>
    </dgm:pt>
    <dgm:pt modelId="{2E9F947B-8D8B-4A87-8FFD-D40FBAD1E6F1}" type="pres">
      <dgm:prSet presAssocID="{5D2776E1-A7DD-438A-BBDB-4161E3508E41}" presName="bgRect" presStyleLbl="node1" presStyleIdx="1" presStyleCnt="3" custScaleX="262446" custScaleY="214223" custLinFactNeighborY="371"/>
      <dgm:spPr/>
      <dgm:t>
        <a:bodyPr/>
        <a:lstStyle/>
        <a:p>
          <a:endParaRPr lang="es-ES"/>
        </a:p>
      </dgm:t>
    </dgm:pt>
    <dgm:pt modelId="{0389B14D-A2F0-4B4A-B814-EFFAA2BC0BB6}" type="pres">
      <dgm:prSet presAssocID="{5D2776E1-A7DD-438A-BBDB-4161E3508E41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6572D0-BEB2-47FA-96F6-424B49D47C67}" type="pres">
      <dgm:prSet presAssocID="{5D2776E1-A7DD-438A-BBDB-4161E3508E41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D194BD-84E0-4CC6-9B4F-4BF22A3196B6}" type="pres">
      <dgm:prSet presAssocID="{98BA2F1E-CC1A-49B9-A333-3DB2225A88D2}" presName="hSp" presStyleCnt="0"/>
      <dgm:spPr/>
    </dgm:pt>
    <dgm:pt modelId="{8E7B02B5-53C4-47C8-9EED-7C2EEC50E888}" type="pres">
      <dgm:prSet presAssocID="{98BA2F1E-CC1A-49B9-A333-3DB2225A88D2}" presName="vProcSp" presStyleCnt="0"/>
      <dgm:spPr/>
    </dgm:pt>
    <dgm:pt modelId="{A33E4C13-CA4E-43E4-8511-5370DCEEF6FC}" type="pres">
      <dgm:prSet presAssocID="{98BA2F1E-CC1A-49B9-A333-3DB2225A88D2}" presName="vSp1" presStyleCnt="0"/>
      <dgm:spPr/>
    </dgm:pt>
    <dgm:pt modelId="{2055A0F6-62DB-4D76-9369-43484E879CDD}" type="pres">
      <dgm:prSet presAssocID="{98BA2F1E-CC1A-49B9-A333-3DB2225A88D2}" presName="simulatedConn" presStyleLbl="solidFgAcc1" presStyleIdx="1" presStyleCnt="2"/>
      <dgm:spPr/>
    </dgm:pt>
    <dgm:pt modelId="{486CF7AE-6C01-442D-9F87-4D41C386E408}" type="pres">
      <dgm:prSet presAssocID="{98BA2F1E-CC1A-49B9-A333-3DB2225A88D2}" presName="vSp2" presStyleCnt="0"/>
      <dgm:spPr/>
    </dgm:pt>
    <dgm:pt modelId="{1FCA483D-0555-454C-9DFC-C1ECE25DA48E}" type="pres">
      <dgm:prSet presAssocID="{98BA2F1E-CC1A-49B9-A333-3DB2225A88D2}" presName="sibTrans" presStyleCnt="0"/>
      <dgm:spPr/>
    </dgm:pt>
    <dgm:pt modelId="{B469A99C-E370-4D12-B798-F0C6B0C1E56D}" type="pres">
      <dgm:prSet presAssocID="{FDFCD6F4-BA4E-4FE7-8153-1BE9DDEC0CC0}" presName="compositeNode" presStyleCnt="0">
        <dgm:presLayoutVars>
          <dgm:bulletEnabled val="1"/>
        </dgm:presLayoutVars>
      </dgm:prSet>
      <dgm:spPr/>
    </dgm:pt>
    <dgm:pt modelId="{BD8E397A-44FD-4882-BA85-C26A15B6B1E3}" type="pres">
      <dgm:prSet presAssocID="{FDFCD6F4-BA4E-4FE7-8153-1BE9DDEC0CC0}" presName="bgRect" presStyleLbl="node1" presStyleIdx="2" presStyleCnt="3" custScaleX="227078" custScaleY="214964"/>
      <dgm:spPr/>
      <dgm:t>
        <a:bodyPr/>
        <a:lstStyle/>
        <a:p>
          <a:endParaRPr lang="es-ES"/>
        </a:p>
      </dgm:t>
    </dgm:pt>
    <dgm:pt modelId="{A35F4A4B-F3F2-46A6-A0AE-1D2FBB1B9018}" type="pres">
      <dgm:prSet presAssocID="{FDFCD6F4-BA4E-4FE7-8153-1BE9DDEC0CC0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3A5039-58FB-458D-831A-ECCF6CE2FFB0}" type="pres">
      <dgm:prSet presAssocID="{FDFCD6F4-BA4E-4FE7-8153-1BE9DDEC0CC0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7C50B92-90F9-4D7E-A27A-D6F4871B03D5}" srcId="{B895E904-B455-4157-A03F-47BD3688F86E}" destId="{FDFCD6F4-BA4E-4FE7-8153-1BE9DDEC0CC0}" srcOrd="2" destOrd="0" parTransId="{79D768D4-B34E-464E-A8D7-853675B8E6EC}" sibTransId="{D1386FF6-8DDF-46ED-9C35-5CD0585F57BA}"/>
    <dgm:cxn modelId="{9E8911EC-9EC3-44C6-BCF0-A8E00DABAA45}" srcId="{B895E904-B455-4157-A03F-47BD3688F86E}" destId="{5D2776E1-A7DD-438A-BBDB-4161E3508E41}" srcOrd="1" destOrd="0" parTransId="{298206AA-425D-42DF-A4F2-7127104C2727}" sibTransId="{98BA2F1E-CC1A-49B9-A333-3DB2225A88D2}"/>
    <dgm:cxn modelId="{38BD45DE-2B31-45A2-8652-EDA0DEDB4544}" type="presOf" srcId="{5D2776E1-A7DD-438A-BBDB-4161E3508E41}" destId="{2E9F947B-8D8B-4A87-8FFD-D40FBAD1E6F1}" srcOrd="0" destOrd="0" presId="urn:microsoft.com/office/officeart/2005/8/layout/hProcess7"/>
    <dgm:cxn modelId="{E4D6A40D-848B-4493-AEF2-4BAA9ED9733F}" type="presOf" srcId="{31E509C7-7D3B-4A72-AC72-A9E2F58FC7BE}" destId="{5DB92388-3690-4A83-B857-4B5FFC36555D}" srcOrd="0" destOrd="0" presId="urn:microsoft.com/office/officeart/2005/8/layout/hProcess7"/>
    <dgm:cxn modelId="{7AF3C7EE-9C7B-4834-96E0-8C49841C52D4}" type="presOf" srcId="{82E842D2-4A55-46DA-B68C-90C62D2E7FFF}" destId="{2EB84069-2E6F-4D7D-9455-039D0F508D39}" srcOrd="1" destOrd="0" presId="urn:microsoft.com/office/officeart/2005/8/layout/hProcess7"/>
    <dgm:cxn modelId="{62E4C3BD-0C49-47A3-9BB9-E11548C6A3D8}" srcId="{5D2776E1-A7DD-438A-BBDB-4161E3508E41}" destId="{0AF709DB-5008-49FD-92BA-F6DF645A75BF}" srcOrd="0" destOrd="0" parTransId="{FCDEAD12-602D-462B-A6F5-9659EF14210C}" sibTransId="{92BD9F10-0CAB-4A2B-BCD6-A6DB3B20D2B2}"/>
    <dgm:cxn modelId="{7E96C85A-03A5-428E-BD00-7BF95180CC53}" srcId="{FDFCD6F4-BA4E-4FE7-8153-1BE9DDEC0CC0}" destId="{1CD26098-FFB1-469F-B4C1-25AC778E204B}" srcOrd="0" destOrd="0" parTransId="{67FC4551-1D00-4F94-81C5-4B1CCA33F703}" sibTransId="{75EA138D-6574-4504-928E-8D3C1BBADDD6}"/>
    <dgm:cxn modelId="{6829BA40-CA07-452A-9B3A-3C5D1C3BCC51}" type="presOf" srcId="{0AF709DB-5008-49FD-92BA-F6DF645A75BF}" destId="{936572D0-BEB2-47FA-96F6-424B49D47C67}" srcOrd="0" destOrd="0" presId="urn:microsoft.com/office/officeart/2005/8/layout/hProcess7"/>
    <dgm:cxn modelId="{A93FCE6F-6E33-4CE2-B524-D1CF179FD1EA}" type="presOf" srcId="{FDFCD6F4-BA4E-4FE7-8153-1BE9DDEC0CC0}" destId="{BD8E397A-44FD-4882-BA85-C26A15B6B1E3}" srcOrd="0" destOrd="0" presId="urn:microsoft.com/office/officeart/2005/8/layout/hProcess7"/>
    <dgm:cxn modelId="{D4FC5C76-74B3-4800-B70A-CA49A07A115A}" type="presOf" srcId="{82E842D2-4A55-46DA-B68C-90C62D2E7FFF}" destId="{25B292E4-14C6-436B-8B20-C11FB87F149D}" srcOrd="0" destOrd="0" presId="urn:microsoft.com/office/officeart/2005/8/layout/hProcess7"/>
    <dgm:cxn modelId="{AB6AAFF1-E3FE-43A1-9A9A-64818572F810}" srcId="{82E842D2-4A55-46DA-B68C-90C62D2E7FFF}" destId="{31E509C7-7D3B-4A72-AC72-A9E2F58FC7BE}" srcOrd="0" destOrd="0" parTransId="{3A3CC321-FF76-4CB5-B29E-60246D08525A}" sibTransId="{98065735-B48A-4D5D-A64E-69D456FBA85D}"/>
    <dgm:cxn modelId="{06BFB15D-D9D3-41E7-B622-9EB3B59CEF14}" type="presOf" srcId="{5D2776E1-A7DD-438A-BBDB-4161E3508E41}" destId="{0389B14D-A2F0-4B4A-B814-EFFAA2BC0BB6}" srcOrd="1" destOrd="0" presId="urn:microsoft.com/office/officeart/2005/8/layout/hProcess7"/>
    <dgm:cxn modelId="{440DB412-E39E-4673-A05B-9E867CFEFAA2}" type="presOf" srcId="{1CD26098-FFB1-469F-B4C1-25AC778E204B}" destId="{5A3A5039-58FB-458D-831A-ECCF6CE2FFB0}" srcOrd="0" destOrd="0" presId="urn:microsoft.com/office/officeart/2005/8/layout/hProcess7"/>
    <dgm:cxn modelId="{A2AC40A7-2EC0-4A09-88A8-65C77134089A}" type="presOf" srcId="{B895E904-B455-4157-A03F-47BD3688F86E}" destId="{C3447F13-72B4-4125-939A-82AB368A9238}" srcOrd="0" destOrd="0" presId="urn:microsoft.com/office/officeart/2005/8/layout/hProcess7"/>
    <dgm:cxn modelId="{B7553DD4-9DC9-4B92-87E3-9EA68462A1E0}" type="presOf" srcId="{FDFCD6F4-BA4E-4FE7-8153-1BE9DDEC0CC0}" destId="{A35F4A4B-F3F2-46A6-A0AE-1D2FBB1B9018}" srcOrd="1" destOrd="0" presId="urn:microsoft.com/office/officeart/2005/8/layout/hProcess7"/>
    <dgm:cxn modelId="{C5D4AE00-DE97-4420-B54A-7B4E2B2D71EF}" srcId="{B895E904-B455-4157-A03F-47BD3688F86E}" destId="{82E842D2-4A55-46DA-B68C-90C62D2E7FFF}" srcOrd="0" destOrd="0" parTransId="{08044879-0B60-48FA-A65A-E96E274B8B5B}" sibTransId="{3965D212-7E15-4BDC-A99E-C5B11AB56E74}"/>
    <dgm:cxn modelId="{C2E0DF6F-9C9A-42DC-9620-9F0491F29902}" type="presParOf" srcId="{C3447F13-72B4-4125-939A-82AB368A9238}" destId="{6CB7C357-E229-428F-A1A7-FBCE1813AF00}" srcOrd="0" destOrd="0" presId="urn:microsoft.com/office/officeart/2005/8/layout/hProcess7"/>
    <dgm:cxn modelId="{2A182FD5-C319-4F3A-AD4A-2DCBCEAD5F11}" type="presParOf" srcId="{6CB7C357-E229-428F-A1A7-FBCE1813AF00}" destId="{25B292E4-14C6-436B-8B20-C11FB87F149D}" srcOrd="0" destOrd="0" presId="urn:microsoft.com/office/officeart/2005/8/layout/hProcess7"/>
    <dgm:cxn modelId="{E271CDAA-F1D7-45A3-A9DF-960C62CB7DDC}" type="presParOf" srcId="{6CB7C357-E229-428F-A1A7-FBCE1813AF00}" destId="{2EB84069-2E6F-4D7D-9455-039D0F508D39}" srcOrd="1" destOrd="0" presId="urn:microsoft.com/office/officeart/2005/8/layout/hProcess7"/>
    <dgm:cxn modelId="{408FEB9A-38CC-48DF-92BC-762F74A6F142}" type="presParOf" srcId="{6CB7C357-E229-428F-A1A7-FBCE1813AF00}" destId="{5DB92388-3690-4A83-B857-4B5FFC36555D}" srcOrd="2" destOrd="0" presId="urn:microsoft.com/office/officeart/2005/8/layout/hProcess7"/>
    <dgm:cxn modelId="{069E2132-205C-41DD-84CF-B999862C5A3A}" type="presParOf" srcId="{C3447F13-72B4-4125-939A-82AB368A9238}" destId="{9A99F5B4-E484-44A9-88F2-7BE916320C9F}" srcOrd="1" destOrd="0" presId="urn:microsoft.com/office/officeart/2005/8/layout/hProcess7"/>
    <dgm:cxn modelId="{2796952E-2CDC-45DA-8DFB-FC99BAA9ED2D}" type="presParOf" srcId="{C3447F13-72B4-4125-939A-82AB368A9238}" destId="{C0F97F52-3DA6-46FF-9AE5-FED88FB037D8}" srcOrd="2" destOrd="0" presId="urn:microsoft.com/office/officeart/2005/8/layout/hProcess7"/>
    <dgm:cxn modelId="{B0041A6A-A33F-4C92-B30C-25502D0E8B11}" type="presParOf" srcId="{C0F97F52-3DA6-46FF-9AE5-FED88FB037D8}" destId="{45F8AEBE-E125-48D3-9F1D-2F5C321C526E}" srcOrd="0" destOrd="0" presId="urn:microsoft.com/office/officeart/2005/8/layout/hProcess7"/>
    <dgm:cxn modelId="{3486547E-CF55-43AA-8EC9-CE9286330BAA}" type="presParOf" srcId="{C0F97F52-3DA6-46FF-9AE5-FED88FB037D8}" destId="{BE6AC29E-D11D-4451-89EF-CD65F7DFE39C}" srcOrd="1" destOrd="0" presId="urn:microsoft.com/office/officeart/2005/8/layout/hProcess7"/>
    <dgm:cxn modelId="{9C36E3D0-271B-4210-9D4F-97577B93D784}" type="presParOf" srcId="{C0F97F52-3DA6-46FF-9AE5-FED88FB037D8}" destId="{CB02A513-301E-4013-B7DE-D0EF4FED956C}" srcOrd="2" destOrd="0" presId="urn:microsoft.com/office/officeart/2005/8/layout/hProcess7"/>
    <dgm:cxn modelId="{3920778C-7371-41BB-B764-C4200E1979DC}" type="presParOf" srcId="{C3447F13-72B4-4125-939A-82AB368A9238}" destId="{C7CF08A1-9402-4227-A73F-C62572383E93}" srcOrd="3" destOrd="0" presId="urn:microsoft.com/office/officeart/2005/8/layout/hProcess7"/>
    <dgm:cxn modelId="{9801BFE6-7BC4-4026-9387-43CEE4E1F6E3}" type="presParOf" srcId="{C3447F13-72B4-4125-939A-82AB368A9238}" destId="{654C7C61-135D-4ED1-ACAB-F7AAAB4BA21A}" srcOrd="4" destOrd="0" presId="urn:microsoft.com/office/officeart/2005/8/layout/hProcess7"/>
    <dgm:cxn modelId="{779B55F0-4779-43C3-A174-DE9306D1DE82}" type="presParOf" srcId="{654C7C61-135D-4ED1-ACAB-F7AAAB4BA21A}" destId="{2E9F947B-8D8B-4A87-8FFD-D40FBAD1E6F1}" srcOrd="0" destOrd="0" presId="urn:microsoft.com/office/officeart/2005/8/layout/hProcess7"/>
    <dgm:cxn modelId="{B657C1B1-A3B3-4656-93AB-DF43C0883B73}" type="presParOf" srcId="{654C7C61-135D-4ED1-ACAB-F7AAAB4BA21A}" destId="{0389B14D-A2F0-4B4A-B814-EFFAA2BC0BB6}" srcOrd="1" destOrd="0" presId="urn:microsoft.com/office/officeart/2005/8/layout/hProcess7"/>
    <dgm:cxn modelId="{DF874E1D-F4EC-42B4-9C6E-23D5DAC015DD}" type="presParOf" srcId="{654C7C61-135D-4ED1-ACAB-F7AAAB4BA21A}" destId="{936572D0-BEB2-47FA-96F6-424B49D47C67}" srcOrd="2" destOrd="0" presId="urn:microsoft.com/office/officeart/2005/8/layout/hProcess7"/>
    <dgm:cxn modelId="{8AFC2261-1074-417C-A8BF-0825E35F5F29}" type="presParOf" srcId="{C3447F13-72B4-4125-939A-82AB368A9238}" destId="{04D194BD-84E0-4CC6-9B4F-4BF22A3196B6}" srcOrd="5" destOrd="0" presId="urn:microsoft.com/office/officeart/2005/8/layout/hProcess7"/>
    <dgm:cxn modelId="{5CDB4D4C-6A90-4412-90D4-25A26CA918B4}" type="presParOf" srcId="{C3447F13-72B4-4125-939A-82AB368A9238}" destId="{8E7B02B5-53C4-47C8-9EED-7C2EEC50E888}" srcOrd="6" destOrd="0" presId="urn:microsoft.com/office/officeart/2005/8/layout/hProcess7"/>
    <dgm:cxn modelId="{DEAA8FCF-B973-4AF6-BDB9-D8CDC5A500FC}" type="presParOf" srcId="{8E7B02B5-53C4-47C8-9EED-7C2EEC50E888}" destId="{A33E4C13-CA4E-43E4-8511-5370DCEEF6FC}" srcOrd="0" destOrd="0" presId="urn:microsoft.com/office/officeart/2005/8/layout/hProcess7"/>
    <dgm:cxn modelId="{5C2D84E5-236C-4337-8E2C-E6E126207230}" type="presParOf" srcId="{8E7B02B5-53C4-47C8-9EED-7C2EEC50E888}" destId="{2055A0F6-62DB-4D76-9369-43484E879CDD}" srcOrd="1" destOrd="0" presId="urn:microsoft.com/office/officeart/2005/8/layout/hProcess7"/>
    <dgm:cxn modelId="{1D51E3AB-5C77-40D9-A237-2CC8C3A62F86}" type="presParOf" srcId="{8E7B02B5-53C4-47C8-9EED-7C2EEC50E888}" destId="{486CF7AE-6C01-442D-9F87-4D41C386E408}" srcOrd="2" destOrd="0" presId="urn:microsoft.com/office/officeart/2005/8/layout/hProcess7"/>
    <dgm:cxn modelId="{5BBC0ED9-2AF3-4DAB-A3BD-5D095DF32E1F}" type="presParOf" srcId="{C3447F13-72B4-4125-939A-82AB368A9238}" destId="{1FCA483D-0555-454C-9DFC-C1ECE25DA48E}" srcOrd="7" destOrd="0" presId="urn:microsoft.com/office/officeart/2005/8/layout/hProcess7"/>
    <dgm:cxn modelId="{5AF19CB5-754F-47D1-8130-039483B6CE5A}" type="presParOf" srcId="{C3447F13-72B4-4125-939A-82AB368A9238}" destId="{B469A99C-E370-4D12-B798-F0C6B0C1E56D}" srcOrd="8" destOrd="0" presId="urn:microsoft.com/office/officeart/2005/8/layout/hProcess7"/>
    <dgm:cxn modelId="{C4318B75-CF10-44CE-A051-134EA888049D}" type="presParOf" srcId="{B469A99C-E370-4D12-B798-F0C6B0C1E56D}" destId="{BD8E397A-44FD-4882-BA85-C26A15B6B1E3}" srcOrd="0" destOrd="0" presId="urn:microsoft.com/office/officeart/2005/8/layout/hProcess7"/>
    <dgm:cxn modelId="{8FC9128A-23FB-4B0F-A958-63FAA4321809}" type="presParOf" srcId="{B469A99C-E370-4D12-B798-F0C6B0C1E56D}" destId="{A35F4A4B-F3F2-46A6-A0AE-1D2FBB1B9018}" srcOrd="1" destOrd="0" presId="urn:microsoft.com/office/officeart/2005/8/layout/hProcess7"/>
    <dgm:cxn modelId="{C1A7099E-F05F-4234-AA24-D1B4256D870C}" type="presParOf" srcId="{B469A99C-E370-4D12-B798-F0C6B0C1E56D}" destId="{5A3A5039-58FB-458D-831A-ECCF6CE2FFB0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4CD092-CF42-413D-8978-FE2B3C61011A}" type="doc">
      <dgm:prSet loTypeId="urn:microsoft.com/office/officeart/2005/8/layout/hProcess4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D9F111DF-8949-4FE5-A200-53C1806FE520}">
      <dgm:prSet phldrT="[Texto]"/>
      <dgm:spPr/>
      <dgm:t>
        <a:bodyPr/>
        <a:lstStyle/>
        <a:p>
          <a:r>
            <a:rPr lang="es-CO" dirty="0"/>
            <a:t>Tipo de investigación</a:t>
          </a:r>
        </a:p>
      </dgm:t>
    </dgm:pt>
    <dgm:pt modelId="{84753A31-10FE-475F-BBB8-10E967E1E282}" type="parTrans" cxnId="{1B5590DB-552D-42BB-900B-3FDBAAFDB543}">
      <dgm:prSet/>
      <dgm:spPr/>
      <dgm:t>
        <a:bodyPr/>
        <a:lstStyle/>
        <a:p>
          <a:endParaRPr lang="es-CO"/>
        </a:p>
      </dgm:t>
    </dgm:pt>
    <dgm:pt modelId="{8687A96C-74C5-41EC-82E4-1092711D093D}" type="sibTrans" cxnId="{1B5590DB-552D-42BB-900B-3FDBAAFDB543}">
      <dgm:prSet/>
      <dgm:spPr/>
      <dgm:t>
        <a:bodyPr/>
        <a:lstStyle/>
        <a:p>
          <a:endParaRPr lang="es-CO"/>
        </a:p>
      </dgm:t>
    </dgm:pt>
    <dgm:pt modelId="{090D017C-C32F-4AE1-A7B8-AC7BC90C5A2D}">
      <dgm:prSet phldrT="[Texto]"/>
      <dgm:spPr/>
      <dgm:t>
        <a:bodyPr/>
        <a:lstStyle/>
        <a:p>
          <a:r>
            <a:rPr lang="es-CO" dirty="0"/>
            <a:t>Enfoque mixto</a:t>
          </a:r>
        </a:p>
      </dgm:t>
    </dgm:pt>
    <dgm:pt modelId="{3278332E-3D66-441D-8300-299E1C88C454}" type="parTrans" cxnId="{D07DD681-463B-43C7-AB52-8399262D1C5D}">
      <dgm:prSet/>
      <dgm:spPr/>
      <dgm:t>
        <a:bodyPr/>
        <a:lstStyle/>
        <a:p>
          <a:endParaRPr lang="es-CO"/>
        </a:p>
      </dgm:t>
    </dgm:pt>
    <dgm:pt modelId="{B14DB629-0DDB-44E5-90CC-05C15644544D}" type="sibTrans" cxnId="{D07DD681-463B-43C7-AB52-8399262D1C5D}">
      <dgm:prSet/>
      <dgm:spPr/>
      <dgm:t>
        <a:bodyPr/>
        <a:lstStyle/>
        <a:p>
          <a:endParaRPr lang="es-CO"/>
        </a:p>
      </dgm:t>
    </dgm:pt>
    <dgm:pt modelId="{6749A0A8-8F01-4153-9534-36D45DB0986D}">
      <dgm:prSet phldrT="[Texto]"/>
      <dgm:spPr/>
      <dgm:t>
        <a:bodyPr/>
        <a:lstStyle/>
        <a:p>
          <a:r>
            <a:rPr lang="es-CO" dirty="0"/>
            <a:t>Tipo descriptivo, exploratorio</a:t>
          </a:r>
        </a:p>
      </dgm:t>
    </dgm:pt>
    <dgm:pt modelId="{020C9781-7614-435A-8B74-0684733C60BB}" type="parTrans" cxnId="{7DA7ACC5-AB7C-45F7-90CB-AD696836F6AA}">
      <dgm:prSet/>
      <dgm:spPr/>
      <dgm:t>
        <a:bodyPr/>
        <a:lstStyle/>
        <a:p>
          <a:endParaRPr lang="es-CO"/>
        </a:p>
      </dgm:t>
    </dgm:pt>
    <dgm:pt modelId="{70A48B25-A5E1-465E-8503-B44402B71D83}" type="sibTrans" cxnId="{7DA7ACC5-AB7C-45F7-90CB-AD696836F6AA}">
      <dgm:prSet/>
      <dgm:spPr/>
      <dgm:t>
        <a:bodyPr/>
        <a:lstStyle/>
        <a:p>
          <a:endParaRPr lang="es-CO"/>
        </a:p>
      </dgm:t>
    </dgm:pt>
    <dgm:pt modelId="{D1E91499-AE33-4F55-8594-8E1B5E5B019F}">
      <dgm:prSet phldrT="[Texto]"/>
      <dgm:spPr/>
      <dgm:t>
        <a:bodyPr/>
        <a:lstStyle/>
        <a:p>
          <a:r>
            <a:rPr lang="es-CO" dirty="0"/>
            <a:t>Población</a:t>
          </a:r>
        </a:p>
      </dgm:t>
    </dgm:pt>
    <dgm:pt modelId="{A31D2F5D-8A20-4CBC-AE8C-26F0A58279FB}" type="parTrans" cxnId="{E2AD71E3-6403-4EE3-B560-C28B38C9E610}">
      <dgm:prSet/>
      <dgm:spPr/>
      <dgm:t>
        <a:bodyPr/>
        <a:lstStyle/>
        <a:p>
          <a:endParaRPr lang="es-CO"/>
        </a:p>
      </dgm:t>
    </dgm:pt>
    <dgm:pt modelId="{3A27A272-EDEB-4A00-8564-F696770EF706}" type="sibTrans" cxnId="{E2AD71E3-6403-4EE3-B560-C28B38C9E610}">
      <dgm:prSet/>
      <dgm:spPr/>
      <dgm:t>
        <a:bodyPr/>
        <a:lstStyle/>
        <a:p>
          <a:endParaRPr lang="es-CO"/>
        </a:p>
      </dgm:t>
    </dgm:pt>
    <dgm:pt modelId="{7194D674-6D06-4463-9DAF-3C99F2B51240}">
      <dgm:prSet phldrT="[Texto]"/>
      <dgm:spPr/>
      <dgm:t>
        <a:bodyPr/>
        <a:lstStyle/>
        <a:p>
          <a:r>
            <a:rPr lang="es-CO" dirty="0"/>
            <a:t>Población: 621 empresarios</a:t>
          </a:r>
        </a:p>
      </dgm:t>
    </dgm:pt>
    <dgm:pt modelId="{E04228F7-8D01-4EB2-B7DB-D34F2F754479}" type="parTrans" cxnId="{DB34A8AC-3F68-4729-9A05-70EFA72D56D6}">
      <dgm:prSet/>
      <dgm:spPr/>
      <dgm:t>
        <a:bodyPr/>
        <a:lstStyle/>
        <a:p>
          <a:endParaRPr lang="es-CO"/>
        </a:p>
      </dgm:t>
    </dgm:pt>
    <dgm:pt modelId="{9B7CFB6A-1722-4D52-A869-B1F8CA905119}" type="sibTrans" cxnId="{DB34A8AC-3F68-4729-9A05-70EFA72D56D6}">
      <dgm:prSet/>
      <dgm:spPr/>
      <dgm:t>
        <a:bodyPr/>
        <a:lstStyle/>
        <a:p>
          <a:endParaRPr lang="es-CO"/>
        </a:p>
      </dgm:t>
    </dgm:pt>
    <dgm:pt modelId="{5613BC72-6A51-4BA4-BC69-14671F05154B}">
      <dgm:prSet phldrT="[Texto]"/>
      <dgm:spPr/>
      <dgm:t>
        <a:bodyPr/>
        <a:lstStyle/>
        <a:p>
          <a:r>
            <a:rPr lang="es-CO" dirty="0"/>
            <a:t>Muestra: 321 microempresarios</a:t>
          </a:r>
        </a:p>
      </dgm:t>
    </dgm:pt>
    <dgm:pt modelId="{C236197B-15FA-43CE-AD8B-AFB7545AB278}" type="parTrans" cxnId="{32D0BD4D-5E11-4567-89B2-5501C597C045}">
      <dgm:prSet/>
      <dgm:spPr/>
      <dgm:t>
        <a:bodyPr/>
        <a:lstStyle/>
        <a:p>
          <a:endParaRPr lang="es-CO"/>
        </a:p>
      </dgm:t>
    </dgm:pt>
    <dgm:pt modelId="{38699D3F-2CC7-4A30-B080-DAEC310E9A03}" type="sibTrans" cxnId="{32D0BD4D-5E11-4567-89B2-5501C597C045}">
      <dgm:prSet/>
      <dgm:spPr/>
      <dgm:t>
        <a:bodyPr/>
        <a:lstStyle/>
        <a:p>
          <a:endParaRPr lang="es-CO"/>
        </a:p>
      </dgm:t>
    </dgm:pt>
    <dgm:pt modelId="{CBF6FAFE-6B91-4CD4-BA61-67D0FC0E7004}">
      <dgm:prSet phldrT="[Texto]"/>
      <dgm:spPr/>
      <dgm:t>
        <a:bodyPr/>
        <a:lstStyle/>
        <a:p>
          <a:r>
            <a:rPr lang="es-CO" dirty="0"/>
            <a:t>Fuentes y técnicas</a:t>
          </a:r>
        </a:p>
      </dgm:t>
    </dgm:pt>
    <dgm:pt modelId="{7D1C88EB-8F76-4C2D-B066-3B8FCB1E91C3}" type="parTrans" cxnId="{C7BE6874-CC7D-4FDF-86E5-7477E445B34B}">
      <dgm:prSet/>
      <dgm:spPr/>
      <dgm:t>
        <a:bodyPr/>
        <a:lstStyle/>
        <a:p>
          <a:endParaRPr lang="es-CO"/>
        </a:p>
      </dgm:t>
    </dgm:pt>
    <dgm:pt modelId="{414E3141-620D-4AB4-88DF-28733AA115E0}" type="sibTrans" cxnId="{C7BE6874-CC7D-4FDF-86E5-7477E445B34B}">
      <dgm:prSet/>
      <dgm:spPr/>
      <dgm:t>
        <a:bodyPr/>
        <a:lstStyle/>
        <a:p>
          <a:endParaRPr lang="es-CO"/>
        </a:p>
      </dgm:t>
    </dgm:pt>
    <dgm:pt modelId="{C10EC1D3-F8AF-44CD-8C12-5A24988BD6C0}">
      <dgm:prSet phldrT="[Texto]"/>
      <dgm:spPr/>
      <dgm:t>
        <a:bodyPr/>
        <a:lstStyle/>
        <a:p>
          <a:r>
            <a:rPr lang="es-CO" dirty="0"/>
            <a:t>Encuesta</a:t>
          </a:r>
        </a:p>
      </dgm:t>
    </dgm:pt>
    <dgm:pt modelId="{3604A675-87AA-415E-92FE-2F09251A374B}" type="parTrans" cxnId="{7B8B0102-2DA4-4CD9-81E1-ED6675EE68AC}">
      <dgm:prSet/>
      <dgm:spPr/>
      <dgm:t>
        <a:bodyPr/>
        <a:lstStyle/>
        <a:p>
          <a:endParaRPr lang="es-CO"/>
        </a:p>
      </dgm:t>
    </dgm:pt>
    <dgm:pt modelId="{92922592-F9D0-46F7-B9F0-86D3BC6F4D31}" type="sibTrans" cxnId="{7B8B0102-2DA4-4CD9-81E1-ED6675EE68AC}">
      <dgm:prSet/>
      <dgm:spPr/>
      <dgm:t>
        <a:bodyPr/>
        <a:lstStyle/>
        <a:p>
          <a:endParaRPr lang="es-CO"/>
        </a:p>
      </dgm:t>
    </dgm:pt>
    <dgm:pt modelId="{6E7484F1-6ED2-4C3C-B845-BAFD81D6F11C}">
      <dgm:prSet phldrT="[Texto]"/>
      <dgm:spPr/>
      <dgm:t>
        <a:bodyPr/>
        <a:lstStyle/>
        <a:p>
          <a:r>
            <a:rPr lang="es-CO" dirty="0"/>
            <a:t>Entrevistas</a:t>
          </a:r>
        </a:p>
      </dgm:t>
    </dgm:pt>
    <dgm:pt modelId="{65285111-2401-4B09-A29C-B6C26695CD1F}" type="parTrans" cxnId="{DB16EE10-2A1D-4760-B183-1B303936E003}">
      <dgm:prSet/>
      <dgm:spPr/>
      <dgm:t>
        <a:bodyPr/>
        <a:lstStyle/>
        <a:p>
          <a:endParaRPr lang="es-CO"/>
        </a:p>
      </dgm:t>
    </dgm:pt>
    <dgm:pt modelId="{24CAEDDA-5EB2-481A-8433-5C7CAC91DE4E}" type="sibTrans" cxnId="{DB16EE10-2A1D-4760-B183-1B303936E003}">
      <dgm:prSet/>
      <dgm:spPr/>
      <dgm:t>
        <a:bodyPr/>
        <a:lstStyle/>
        <a:p>
          <a:endParaRPr lang="es-CO"/>
        </a:p>
      </dgm:t>
    </dgm:pt>
    <dgm:pt modelId="{1C490114-B48B-49C5-9C0C-8D5971C57691}">
      <dgm:prSet phldrT="[Texto]"/>
      <dgm:spPr/>
      <dgm:t>
        <a:bodyPr/>
        <a:lstStyle/>
        <a:p>
          <a:r>
            <a:rPr lang="es-CO" dirty="0"/>
            <a:t>Diseño multimodal</a:t>
          </a:r>
        </a:p>
      </dgm:t>
    </dgm:pt>
    <dgm:pt modelId="{8D02162C-21AA-4AAA-878F-0214F3AAB850}" type="parTrans" cxnId="{69F98B04-53E4-4071-AEC0-ECE75F5A2D90}">
      <dgm:prSet/>
      <dgm:spPr/>
      <dgm:t>
        <a:bodyPr/>
        <a:lstStyle/>
        <a:p>
          <a:endParaRPr lang="es-CO"/>
        </a:p>
      </dgm:t>
    </dgm:pt>
    <dgm:pt modelId="{7EAC77FC-1A41-47AF-A30F-645BE44C8DA9}" type="sibTrans" cxnId="{69F98B04-53E4-4071-AEC0-ECE75F5A2D90}">
      <dgm:prSet/>
      <dgm:spPr/>
      <dgm:t>
        <a:bodyPr/>
        <a:lstStyle/>
        <a:p>
          <a:endParaRPr lang="es-CO"/>
        </a:p>
      </dgm:t>
    </dgm:pt>
    <dgm:pt modelId="{10F334D6-C04D-465F-AF11-D65915E15942}">
      <dgm:prSet phldrT="[Texto]"/>
      <dgm:spPr/>
      <dgm:t>
        <a:bodyPr/>
        <a:lstStyle/>
        <a:p>
          <a:endParaRPr lang="es-CO" dirty="0"/>
        </a:p>
      </dgm:t>
    </dgm:pt>
    <dgm:pt modelId="{5A3BBAE1-DC2C-4F60-A768-97D2006FF8C8}" type="parTrans" cxnId="{1D0EBBDD-B6F8-460A-A68B-2901E895D5A8}">
      <dgm:prSet/>
      <dgm:spPr/>
      <dgm:t>
        <a:bodyPr/>
        <a:lstStyle/>
        <a:p>
          <a:endParaRPr lang="es-CO"/>
        </a:p>
      </dgm:t>
    </dgm:pt>
    <dgm:pt modelId="{9BE08E7C-ABC8-449D-97B7-BB77A6A5763B}" type="sibTrans" cxnId="{1D0EBBDD-B6F8-460A-A68B-2901E895D5A8}">
      <dgm:prSet/>
      <dgm:spPr/>
      <dgm:t>
        <a:bodyPr/>
        <a:lstStyle/>
        <a:p>
          <a:endParaRPr lang="es-CO"/>
        </a:p>
      </dgm:t>
    </dgm:pt>
    <dgm:pt modelId="{F90EFC17-1C57-454E-9837-7CF99E26E7EA}">
      <dgm:prSet phldrT="[Texto]"/>
      <dgm:spPr/>
      <dgm:t>
        <a:bodyPr/>
        <a:lstStyle/>
        <a:p>
          <a:r>
            <a:rPr lang="es-CO" dirty="0"/>
            <a:t>Revisión documental</a:t>
          </a:r>
        </a:p>
      </dgm:t>
    </dgm:pt>
    <dgm:pt modelId="{ADC0DAE7-AFA1-4DB7-AB8F-BF43BF12AEE2}" type="parTrans" cxnId="{88918505-5222-43A6-BD96-E5C05B695334}">
      <dgm:prSet/>
      <dgm:spPr/>
      <dgm:t>
        <a:bodyPr/>
        <a:lstStyle/>
        <a:p>
          <a:endParaRPr lang="es-CO"/>
        </a:p>
      </dgm:t>
    </dgm:pt>
    <dgm:pt modelId="{75A0CC15-360D-4516-90B0-1A9E4D8F389C}" type="sibTrans" cxnId="{88918505-5222-43A6-BD96-E5C05B695334}">
      <dgm:prSet/>
      <dgm:spPr/>
      <dgm:t>
        <a:bodyPr/>
        <a:lstStyle/>
        <a:p>
          <a:endParaRPr lang="es-CO"/>
        </a:p>
      </dgm:t>
    </dgm:pt>
    <dgm:pt modelId="{D815F43E-C957-422C-BC44-09D91FCA1DDE}" type="pres">
      <dgm:prSet presAssocID="{8E4CD092-CF42-413D-8978-FE2B3C61011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74F611C-AA6F-49F4-A47C-58929BD180DE}" type="pres">
      <dgm:prSet presAssocID="{8E4CD092-CF42-413D-8978-FE2B3C61011A}" presName="tSp" presStyleCnt="0"/>
      <dgm:spPr/>
    </dgm:pt>
    <dgm:pt modelId="{D4B7A4CB-2241-456A-831F-0A0F378CCE0B}" type="pres">
      <dgm:prSet presAssocID="{8E4CD092-CF42-413D-8978-FE2B3C61011A}" presName="bSp" presStyleCnt="0"/>
      <dgm:spPr/>
    </dgm:pt>
    <dgm:pt modelId="{68347D2C-A285-41A2-80E8-2A2EAB94C814}" type="pres">
      <dgm:prSet presAssocID="{8E4CD092-CF42-413D-8978-FE2B3C61011A}" presName="process" presStyleCnt="0"/>
      <dgm:spPr/>
    </dgm:pt>
    <dgm:pt modelId="{3BF8075F-C2D8-488D-8601-E877D5ACCFE3}" type="pres">
      <dgm:prSet presAssocID="{D9F111DF-8949-4FE5-A200-53C1806FE520}" presName="composite1" presStyleCnt="0"/>
      <dgm:spPr/>
    </dgm:pt>
    <dgm:pt modelId="{952C7CBC-100C-49AB-B1B7-35A720740B72}" type="pres">
      <dgm:prSet presAssocID="{D9F111DF-8949-4FE5-A200-53C1806FE520}" presName="dummyNode1" presStyleLbl="node1" presStyleIdx="0" presStyleCnt="3"/>
      <dgm:spPr/>
    </dgm:pt>
    <dgm:pt modelId="{90700544-8AC2-40ED-830B-D6DCF5E5C52A}" type="pres">
      <dgm:prSet presAssocID="{D9F111DF-8949-4FE5-A200-53C1806FE520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D61ED1-6D81-46DD-93AD-8734F2B7886B}" type="pres">
      <dgm:prSet presAssocID="{D9F111DF-8949-4FE5-A200-53C1806FE52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088955-F9F9-494E-B0C5-5EAF74D55080}" type="pres">
      <dgm:prSet presAssocID="{D9F111DF-8949-4FE5-A200-53C1806FE52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1512DB-1C8D-408B-A289-AB6A53EAFD71}" type="pres">
      <dgm:prSet presAssocID="{D9F111DF-8949-4FE5-A200-53C1806FE520}" presName="connSite1" presStyleCnt="0"/>
      <dgm:spPr/>
    </dgm:pt>
    <dgm:pt modelId="{325102DB-0F8F-45A3-9AA1-E09D9D4925F8}" type="pres">
      <dgm:prSet presAssocID="{8687A96C-74C5-41EC-82E4-1092711D093D}" presName="Name9" presStyleLbl="sibTrans2D1" presStyleIdx="0" presStyleCnt="2"/>
      <dgm:spPr/>
      <dgm:t>
        <a:bodyPr/>
        <a:lstStyle/>
        <a:p>
          <a:endParaRPr lang="es-ES"/>
        </a:p>
      </dgm:t>
    </dgm:pt>
    <dgm:pt modelId="{265CC3A3-9B70-4BF7-8FD6-9CEE60A3D815}" type="pres">
      <dgm:prSet presAssocID="{D1E91499-AE33-4F55-8594-8E1B5E5B019F}" presName="composite2" presStyleCnt="0"/>
      <dgm:spPr/>
    </dgm:pt>
    <dgm:pt modelId="{C0BE9F44-D465-4559-A5DA-4BF27E1A1986}" type="pres">
      <dgm:prSet presAssocID="{D1E91499-AE33-4F55-8594-8E1B5E5B019F}" presName="dummyNode2" presStyleLbl="node1" presStyleIdx="0" presStyleCnt="3"/>
      <dgm:spPr/>
    </dgm:pt>
    <dgm:pt modelId="{BA140EB8-A927-4AB0-9885-E134FC08D616}" type="pres">
      <dgm:prSet presAssocID="{D1E91499-AE33-4F55-8594-8E1B5E5B019F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747B58-0795-4FA0-AC45-69F195C44FFE}" type="pres">
      <dgm:prSet presAssocID="{D1E91499-AE33-4F55-8594-8E1B5E5B019F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ED6C56-9677-4101-8443-88AEF0A8FF72}" type="pres">
      <dgm:prSet presAssocID="{D1E91499-AE33-4F55-8594-8E1B5E5B019F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22C552-200C-45EA-B51C-023CAB95AFEA}" type="pres">
      <dgm:prSet presAssocID="{D1E91499-AE33-4F55-8594-8E1B5E5B019F}" presName="connSite2" presStyleCnt="0"/>
      <dgm:spPr/>
    </dgm:pt>
    <dgm:pt modelId="{C08D8E4B-4040-4A90-BB59-E29B2BD9EEBB}" type="pres">
      <dgm:prSet presAssocID="{3A27A272-EDEB-4A00-8564-F696770EF706}" presName="Name18" presStyleLbl="sibTrans2D1" presStyleIdx="1" presStyleCnt="2"/>
      <dgm:spPr/>
      <dgm:t>
        <a:bodyPr/>
        <a:lstStyle/>
        <a:p>
          <a:endParaRPr lang="es-ES"/>
        </a:p>
      </dgm:t>
    </dgm:pt>
    <dgm:pt modelId="{4849C9F1-083C-4CDB-8523-09F4F06DB7B6}" type="pres">
      <dgm:prSet presAssocID="{CBF6FAFE-6B91-4CD4-BA61-67D0FC0E7004}" presName="composite1" presStyleCnt="0"/>
      <dgm:spPr/>
    </dgm:pt>
    <dgm:pt modelId="{10E0A4B6-AB5F-446A-BA1F-24A2E53B9016}" type="pres">
      <dgm:prSet presAssocID="{CBF6FAFE-6B91-4CD4-BA61-67D0FC0E7004}" presName="dummyNode1" presStyleLbl="node1" presStyleIdx="1" presStyleCnt="3"/>
      <dgm:spPr/>
    </dgm:pt>
    <dgm:pt modelId="{845DB300-01DB-4DB4-A760-95EC82B4B0E4}" type="pres">
      <dgm:prSet presAssocID="{CBF6FAFE-6B91-4CD4-BA61-67D0FC0E7004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71819A-EA9D-4C95-9BF7-7F25ABB428C7}" type="pres">
      <dgm:prSet presAssocID="{CBF6FAFE-6B91-4CD4-BA61-67D0FC0E700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013754-45F7-4D3E-800A-7CE943A0E2FD}" type="pres">
      <dgm:prSet presAssocID="{CBF6FAFE-6B91-4CD4-BA61-67D0FC0E7004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D13049-EFC0-446E-9616-9B7878B2B83A}" type="pres">
      <dgm:prSet presAssocID="{CBF6FAFE-6B91-4CD4-BA61-67D0FC0E7004}" presName="connSite1" presStyleCnt="0"/>
      <dgm:spPr/>
    </dgm:pt>
  </dgm:ptLst>
  <dgm:cxnLst>
    <dgm:cxn modelId="{E2BB4918-8BDC-4D7E-9EB5-45AFECD6CA88}" type="presOf" srcId="{6749A0A8-8F01-4153-9534-36D45DB0986D}" destId="{90700544-8AC2-40ED-830B-D6DCF5E5C52A}" srcOrd="0" destOrd="1" presId="urn:microsoft.com/office/officeart/2005/8/layout/hProcess4"/>
    <dgm:cxn modelId="{2C763A92-D1B1-4862-9B88-6A1B4EBD7008}" type="presOf" srcId="{D9F111DF-8949-4FE5-A200-53C1806FE520}" destId="{0F088955-F9F9-494E-B0C5-5EAF74D55080}" srcOrd="0" destOrd="0" presId="urn:microsoft.com/office/officeart/2005/8/layout/hProcess4"/>
    <dgm:cxn modelId="{7DA7ACC5-AB7C-45F7-90CB-AD696836F6AA}" srcId="{D9F111DF-8949-4FE5-A200-53C1806FE520}" destId="{6749A0A8-8F01-4153-9534-36D45DB0986D}" srcOrd="1" destOrd="0" parTransId="{020C9781-7614-435A-8B74-0684733C60BB}" sibTransId="{70A48B25-A5E1-465E-8503-B44402B71D83}"/>
    <dgm:cxn modelId="{5F09EA1F-2643-437B-9797-27FBD8E02E1A}" type="presOf" srcId="{6E7484F1-6ED2-4C3C-B845-BAFD81D6F11C}" destId="{7571819A-EA9D-4C95-9BF7-7F25ABB428C7}" srcOrd="1" destOrd="1" presId="urn:microsoft.com/office/officeart/2005/8/layout/hProcess4"/>
    <dgm:cxn modelId="{32D0BD4D-5E11-4567-89B2-5501C597C045}" srcId="{D1E91499-AE33-4F55-8594-8E1B5E5B019F}" destId="{5613BC72-6A51-4BA4-BC69-14671F05154B}" srcOrd="1" destOrd="0" parTransId="{C236197B-15FA-43CE-AD8B-AFB7545AB278}" sibTransId="{38699D3F-2CC7-4A30-B080-DAEC310E9A03}"/>
    <dgm:cxn modelId="{681A7DAD-009F-4FA9-BE11-5D402E68DF71}" type="presOf" srcId="{1C490114-B48B-49C5-9C0C-8D5971C57691}" destId="{67D61ED1-6D81-46DD-93AD-8734F2B7886B}" srcOrd="1" destOrd="2" presId="urn:microsoft.com/office/officeart/2005/8/layout/hProcess4"/>
    <dgm:cxn modelId="{DB16EE10-2A1D-4760-B183-1B303936E003}" srcId="{CBF6FAFE-6B91-4CD4-BA61-67D0FC0E7004}" destId="{6E7484F1-6ED2-4C3C-B845-BAFD81D6F11C}" srcOrd="1" destOrd="0" parTransId="{65285111-2401-4B09-A29C-B6C26695CD1F}" sibTransId="{24CAEDDA-5EB2-481A-8433-5C7CAC91DE4E}"/>
    <dgm:cxn modelId="{C7BE6874-CC7D-4FDF-86E5-7477E445B34B}" srcId="{8E4CD092-CF42-413D-8978-FE2B3C61011A}" destId="{CBF6FAFE-6B91-4CD4-BA61-67D0FC0E7004}" srcOrd="2" destOrd="0" parTransId="{7D1C88EB-8F76-4C2D-B066-3B8FCB1E91C3}" sibTransId="{414E3141-620D-4AB4-88DF-28733AA115E0}"/>
    <dgm:cxn modelId="{B0F36C7F-933A-44FB-8701-7B3070E78E75}" type="presOf" srcId="{7194D674-6D06-4463-9DAF-3C99F2B51240}" destId="{BA140EB8-A927-4AB0-9885-E134FC08D616}" srcOrd="0" destOrd="0" presId="urn:microsoft.com/office/officeart/2005/8/layout/hProcess4"/>
    <dgm:cxn modelId="{DB34A8AC-3F68-4729-9A05-70EFA72D56D6}" srcId="{D1E91499-AE33-4F55-8594-8E1B5E5B019F}" destId="{7194D674-6D06-4463-9DAF-3C99F2B51240}" srcOrd="0" destOrd="0" parTransId="{E04228F7-8D01-4EB2-B7DB-D34F2F754479}" sibTransId="{9B7CFB6A-1722-4D52-A869-B1F8CA905119}"/>
    <dgm:cxn modelId="{758514D2-9BA6-43AA-8FDD-2BC63531FB92}" type="presOf" srcId="{090D017C-C32F-4AE1-A7B8-AC7BC90C5A2D}" destId="{90700544-8AC2-40ED-830B-D6DCF5E5C52A}" srcOrd="0" destOrd="0" presId="urn:microsoft.com/office/officeart/2005/8/layout/hProcess4"/>
    <dgm:cxn modelId="{1381DF11-D040-4739-BC78-7823C9185085}" type="presOf" srcId="{5613BC72-6A51-4BA4-BC69-14671F05154B}" destId="{BA140EB8-A927-4AB0-9885-E134FC08D616}" srcOrd="0" destOrd="1" presId="urn:microsoft.com/office/officeart/2005/8/layout/hProcess4"/>
    <dgm:cxn modelId="{9B5C3ABC-092E-4D18-9D55-47714D92BD16}" type="presOf" srcId="{10F334D6-C04D-465F-AF11-D65915E15942}" destId="{845DB300-01DB-4DB4-A760-95EC82B4B0E4}" srcOrd="0" destOrd="3" presId="urn:microsoft.com/office/officeart/2005/8/layout/hProcess4"/>
    <dgm:cxn modelId="{23A489CF-8E55-4FBC-8D7A-BD9298E75C5C}" type="presOf" srcId="{3A27A272-EDEB-4A00-8564-F696770EF706}" destId="{C08D8E4B-4040-4A90-BB59-E29B2BD9EEBB}" srcOrd="0" destOrd="0" presId="urn:microsoft.com/office/officeart/2005/8/layout/hProcess4"/>
    <dgm:cxn modelId="{2C3541CD-26D0-42C1-8862-2A7B85E8BD90}" type="presOf" srcId="{F90EFC17-1C57-454E-9837-7CF99E26E7EA}" destId="{845DB300-01DB-4DB4-A760-95EC82B4B0E4}" srcOrd="0" destOrd="2" presId="urn:microsoft.com/office/officeart/2005/8/layout/hProcess4"/>
    <dgm:cxn modelId="{39494B1F-01C1-4F0A-B036-2FF65FE38716}" type="presOf" srcId="{6E7484F1-6ED2-4C3C-B845-BAFD81D6F11C}" destId="{845DB300-01DB-4DB4-A760-95EC82B4B0E4}" srcOrd="0" destOrd="1" presId="urn:microsoft.com/office/officeart/2005/8/layout/hProcess4"/>
    <dgm:cxn modelId="{69F98B04-53E4-4071-AEC0-ECE75F5A2D90}" srcId="{D9F111DF-8949-4FE5-A200-53C1806FE520}" destId="{1C490114-B48B-49C5-9C0C-8D5971C57691}" srcOrd="2" destOrd="0" parTransId="{8D02162C-21AA-4AAA-878F-0214F3AAB850}" sibTransId="{7EAC77FC-1A41-47AF-A30F-645BE44C8DA9}"/>
    <dgm:cxn modelId="{E2AD71E3-6403-4EE3-B560-C28B38C9E610}" srcId="{8E4CD092-CF42-413D-8978-FE2B3C61011A}" destId="{D1E91499-AE33-4F55-8594-8E1B5E5B019F}" srcOrd="1" destOrd="0" parTransId="{A31D2F5D-8A20-4CBC-AE8C-26F0A58279FB}" sibTransId="{3A27A272-EDEB-4A00-8564-F696770EF706}"/>
    <dgm:cxn modelId="{D07DD681-463B-43C7-AB52-8399262D1C5D}" srcId="{D9F111DF-8949-4FE5-A200-53C1806FE520}" destId="{090D017C-C32F-4AE1-A7B8-AC7BC90C5A2D}" srcOrd="0" destOrd="0" parTransId="{3278332E-3D66-441D-8300-299E1C88C454}" sibTransId="{B14DB629-0DDB-44E5-90CC-05C15644544D}"/>
    <dgm:cxn modelId="{1D0EBBDD-B6F8-460A-A68B-2901E895D5A8}" srcId="{CBF6FAFE-6B91-4CD4-BA61-67D0FC0E7004}" destId="{10F334D6-C04D-465F-AF11-D65915E15942}" srcOrd="3" destOrd="0" parTransId="{5A3BBAE1-DC2C-4F60-A768-97D2006FF8C8}" sibTransId="{9BE08E7C-ABC8-449D-97B7-BB77A6A5763B}"/>
    <dgm:cxn modelId="{8B0FBD00-07F7-4C75-A452-8C5890BC5205}" type="presOf" srcId="{5613BC72-6A51-4BA4-BC69-14671F05154B}" destId="{48747B58-0795-4FA0-AC45-69F195C44FFE}" srcOrd="1" destOrd="1" presId="urn:microsoft.com/office/officeart/2005/8/layout/hProcess4"/>
    <dgm:cxn modelId="{77E66E95-12FF-4EFC-A5FA-548B8A9B1CF7}" type="presOf" srcId="{090D017C-C32F-4AE1-A7B8-AC7BC90C5A2D}" destId="{67D61ED1-6D81-46DD-93AD-8734F2B7886B}" srcOrd="1" destOrd="0" presId="urn:microsoft.com/office/officeart/2005/8/layout/hProcess4"/>
    <dgm:cxn modelId="{2F66F2A9-2F46-4FF6-A35F-FEB91C4BA1C7}" type="presOf" srcId="{6749A0A8-8F01-4153-9534-36D45DB0986D}" destId="{67D61ED1-6D81-46DD-93AD-8734F2B7886B}" srcOrd="1" destOrd="1" presId="urn:microsoft.com/office/officeart/2005/8/layout/hProcess4"/>
    <dgm:cxn modelId="{1B8A430F-067D-4045-8A8C-E6B16162918F}" type="presOf" srcId="{C10EC1D3-F8AF-44CD-8C12-5A24988BD6C0}" destId="{7571819A-EA9D-4C95-9BF7-7F25ABB428C7}" srcOrd="1" destOrd="0" presId="urn:microsoft.com/office/officeart/2005/8/layout/hProcess4"/>
    <dgm:cxn modelId="{6E2FD277-40ED-4CEF-A523-31EF304CAB37}" type="presOf" srcId="{C10EC1D3-F8AF-44CD-8C12-5A24988BD6C0}" destId="{845DB300-01DB-4DB4-A760-95EC82B4B0E4}" srcOrd="0" destOrd="0" presId="urn:microsoft.com/office/officeart/2005/8/layout/hProcess4"/>
    <dgm:cxn modelId="{BCB6F54F-AC2C-445D-8E94-2B5F7534834C}" type="presOf" srcId="{F90EFC17-1C57-454E-9837-7CF99E26E7EA}" destId="{7571819A-EA9D-4C95-9BF7-7F25ABB428C7}" srcOrd="1" destOrd="2" presId="urn:microsoft.com/office/officeart/2005/8/layout/hProcess4"/>
    <dgm:cxn modelId="{BFA5095D-BB9F-47E8-A8C0-D68C6B8A1084}" type="presOf" srcId="{8E4CD092-CF42-413D-8978-FE2B3C61011A}" destId="{D815F43E-C957-422C-BC44-09D91FCA1DDE}" srcOrd="0" destOrd="0" presId="urn:microsoft.com/office/officeart/2005/8/layout/hProcess4"/>
    <dgm:cxn modelId="{87656BF8-2EE5-4505-8732-1B7A7EE8D7B3}" type="presOf" srcId="{CBF6FAFE-6B91-4CD4-BA61-67D0FC0E7004}" destId="{7A013754-45F7-4D3E-800A-7CE943A0E2FD}" srcOrd="0" destOrd="0" presId="urn:microsoft.com/office/officeart/2005/8/layout/hProcess4"/>
    <dgm:cxn modelId="{4785814E-4D69-4837-8A13-28421EAB954A}" type="presOf" srcId="{1C490114-B48B-49C5-9C0C-8D5971C57691}" destId="{90700544-8AC2-40ED-830B-D6DCF5E5C52A}" srcOrd="0" destOrd="2" presId="urn:microsoft.com/office/officeart/2005/8/layout/hProcess4"/>
    <dgm:cxn modelId="{602E13D3-81DF-4CEC-8745-2AB867300739}" type="presOf" srcId="{8687A96C-74C5-41EC-82E4-1092711D093D}" destId="{325102DB-0F8F-45A3-9AA1-E09D9D4925F8}" srcOrd="0" destOrd="0" presId="urn:microsoft.com/office/officeart/2005/8/layout/hProcess4"/>
    <dgm:cxn modelId="{88918505-5222-43A6-BD96-E5C05B695334}" srcId="{CBF6FAFE-6B91-4CD4-BA61-67D0FC0E7004}" destId="{F90EFC17-1C57-454E-9837-7CF99E26E7EA}" srcOrd="2" destOrd="0" parTransId="{ADC0DAE7-AFA1-4DB7-AB8F-BF43BF12AEE2}" sibTransId="{75A0CC15-360D-4516-90B0-1A9E4D8F389C}"/>
    <dgm:cxn modelId="{82FAF3D0-5BEA-4841-B12A-F8CD50F18D53}" type="presOf" srcId="{10F334D6-C04D-465F-AF11-D65915E15942}" destId="{7571819A-EA9D-4C95-9BF7-7F25ABB428C7}" srcOrd="1" destOrd="3" presId="urn:microsoft.com/office/officeart/2005/8/layout/hProcess4"/>
    <dgm:cxn modelId="{BF87F345-3DB6-4C62-B4BC-0205D592BBBD}" type="presOf" srcId="{7194D674-6D06-4463-9DAF-3C99F2B51240}" destId="{48747B58-0795-4FA0-AC45-69F195C44FFE}" srcOrd="1" destOrd="0" presId="urn:microsoft.com/office/officeart/2005/8/layout/hProcess4"/>
    <dgm:cxn modelId="{6B38304D-568C-455E-9371-B18C625EB96F}" type="presOf" srcId="{D1E91499-AE33-4F55-8594-8E1B5E5B019F}" destId="{DDED6C56-9677-4101-8443-88AEF0A8FF72}" srcOrd="0" destOrd="0" presId="urn:microsoft.com/office/officeart/2005/8/layout/hProcess4"/>
    <dgm:cxn modelId="{1B5590DB-552D-42BB-900B-3FDBAAFDB543}" srcId="{8E4CD092-CF42-413D-8978-FE2B3C61011A}" destId="{D9F111DF-8949-4FE5-A200-53C1806FE520}" srcOrd="0" destOrd="0" parTransId="{84753A31-10FE-475F-BBB8-10E967E1E282}" sibTransId="{8687A96C-74C5-41EC-82E4-1092711D093D}"/>
    <dgm:cxn modelId="{7B8B0102-2DA4-4CD9-81E1-ED6675EE68AC}" srcId="{CBF6FAFE-6B91-4CD4-BA61-67D0FC0E7004}" destId="{C10EC1D3-F8AF-44CD-8C12-5A24988BD6C0}" srcOrd="0" destOrd="0" parTransId="{3604A675-87AA-415E-92FE-2F09251A374B}" sibTransId="{92922592-F9D0-46F7-B9F0-86D3BC6F4D31}"/>
    <dgm:cxn modelId="{3009F415-BB58-4D08-8180-C4533DBAAA0A}" type="presParOf" srcId="{D815F43E-C957-422C-BC44-09D91FCA1DDE}" destId="{C74F611C-AA6F-49F4-A47C-58929BD180DE}" srcOrd="0" destOrd="0" presId="urn:microsoft.com/office/officeart/2005/8/layout/hProcess4"/>
    <dgm:cxn modelId="{EA5E2CA2-2EF4-4D39-A92F-C6B7B1E9A14F}" type="presParOf" srcId="{D815F43E-C957-422C-BC44-09D91FCA1DDE}" destId="{D4B7A4CB-2241-456A-831F-0A0F378CCE0B}" srcOrd="1" destOrd="0" presId="urn:microsoft.com/office/officeart/2005/8/layout/hProcess4"/>
    <dgm:cxn modelId="{00D50769-9253-41AC-8983-73FAF76867AB}" type="presParOf" srcId="{D815F43E-C957-422C-BC44-09D91FCA1DDE}" destId="{68347D2C-A285-41A2-80E8-2A2EAB94C814}" srcOrd="2" destOrd="0" presId="urn:microsoft.com/office/officeart/2005/8/layout/hProcess4"/>
    <dgm:cxn modelId="{38DE5EF0-8691-4EDC-9C3B-37211EE56C52}" type="presParOf" srcId="{68347D2C-A285-41A2-80E8-2A2EAB94C814}" destId="{3BF8075F-C2D8-488D-8601-E877D5ACCFE3}" srcOrd="0" destOrd="0" presId="urn:microsoft.com/office/officeart/2005/8/layout/hProcess4"/>
    <dgm:cxn modelId="{3C2BA19E-65D6-41BF-9B45-98F2A83B0AE2}" type="presParOf" srcId="{3BF8075F-C2D8-488D-8601-E877D5ACCFE3}" destId="{952C7CBC-100C-49AB-B1B7-35A720740B72}" srcOrd="0" destOrd="0" presId="urn:microsoft.com/office/officeart/2005/8/layout/hProcess4"/>
    <dgm:cxn modelId="{A97F7754-833E-4CA2-9B25-14D9CA888113}" type="presParOf" srcId="{3BF8075F-C2D8-488D-8601-E877D5ACCFE3}" destId="{90700544-8AC2-40ED-830B-D6DCF5E5C52A}" srcOrd="1" destOrd="0" presId="urn:microsoft.com/office/officeart/2005/8/layout/hProcess4"/>
    <dgm:cxn modelId="{65AAFCDB-40F5-40C7-A481-445C628182C5}" type="presParOf" srcId="{3BF8075F-C2D8-488D-8601-E877D5ACCFE3}" destId="{67D61ED1-6D81-46DD-93AD-8734F2B7886B}" srcOrd="2" destOrd="0" presId="urn:microsoft.com/office/officeart/2005/8/layout/hProcess4"/>
    <dgm:cxn modelId="{0E82E81D-707E-4975-8135-9EDC4EB4CD0C}" type="presParOf" srcId="{3BF8075F-C2D8-488D-8601-E877D5ACCFE3}" destId="{0F088955-F9F9-494E-B0C5-5EAF74D55080}" srcOrd="3" destOrd="0" presId="urn:microsoft.com/office/officeart/2005/8/layout/hProcess4"/>
    <dgm:cxn modelId="{44AB0BEA-B8DB-4D31-9DBB-9DF507C9DEB3}" type="presParOf" srcId="{3BF8075F-C2D8-488D-8601-E877D5ACCFE3}" destId="{731512DB-1C8D-408B-A289-AB6A53EAFD71}" srcOrd="4" destOrd="0" presId="urn:microsoft.com/office/officeart/2005/8/layout/hProcess4"/>
    <dgm:cxn modelId="{C383A533-0844-4501-AA69-0284CD258A59}" type="presParOf" srcId="{68347D2C-A285-41A2-80E8-2A2EAB94C814}" destId="{325102DB-0F8F-45A3-9AA1-E09D9D4925F8}" srcOrd="1" destOrd="0" presId="urn:microsoft.com/office/officeart/2005/8/layout/hProcess4"/>
    <dgm:cxn modelId="{7DBE9C48-CF77-49E2-99E2-EE11B24E7250}" type="presParOf" srcId="{68347D2C-A285-41A2-80E8-2A2EAB94C814}" destId="{265CC3A3-9B70-4BF7-8FD6-9CEE60A3D815}" srcOrd="2" destOrd="0" presId="urn:microsoft.com/office/officeart/2005/8/layout/hProcess4"/>
    <dgm:cxn modelId="{A7B60706-EA87-424E-AA46-B376F3F775E4}" type="presParOf" srcId="{265CC3A3-9B70-4BF7-8FD6-9CEE60A3D815}" destId="{C0BE9F44-D465-4559-A5DA-4BF27E1A1986}" srcOrd="0" destOrd="0" presId="urn:microsoft.com/office/officeart/2005/8/layout/hProcess4"/>
    <dgm:cxn modelId="{B111AB56-32C4-4C4E-8CAD-834630A8F844}" type="presParOf" srcId="{265CC3A3-9B70-4BF7-8FD6-9CEE60A3D815}" destId="{BA140EB8-A927-4AB0-9885-E134FC08D616}" srcOrd="1" destOrd="0" presId="urn:microsoft.com/office/officeart/2005/8/layout/hProcess4"/>
    <dgm:cxn modelId="{1E221D50-5221-4AFA-8EAE-6AE8C02895CD}" type="presParOf" srcId="{265CC3A3-9B70-4BF7-8FD6-9CEE60A3D815}" destId="{48747B58-0795-4FA0-AC45-69F195C44FFE}" srcOrd="2" destOrd="0" presId="urn:microsoft.com/office/officeart/2005/8/layout/hProcess4"/>
    <dgm:cxn modelId="{6503B798-7F2E-4626-A08A-14E01FA0E217}" type="presParOf" srcId="{265CC3A3-9B70-4BF7-8FD6-9CEE60A3D815}" destId="{DDED6C56-9677-4101-8443-88AEF0A8FF72}" srcOrd="3" destOrd="0" presId="urn:microsoft.com/office/officeart/2005/8/layout/hProcess4"/>
    <dgm:cxn modelId="{7C38D670-7F50-4FC3-805D-FF17BDA30A9E}" type="presParOf" srcId="{265CC3A3-9B70-4BF7-8FD6-9CEE60A3D815}" destId="{7822C552-200C-45EA-B51C-023CAB95AFEA}" srcOrd="4" destOrd="0" presId="urn:microsoft.com/office/officeart/2005/8/layout/hProcess4"/>
    <dgm:cxn modelId="{3C3B13AC-DDC3-4A98-B71E-4A8FDC7775A3}" type="presParOf" srcId="{68347D2C-A285-41A2-80E8-2A2EAB94C814}" destId="{C08D8E4B-4040-4A90-BB59-E29B2BD9EEBB}" srcOrd="3" destOrd="0" presId="urn:microsoft.com/office/officeart/2005/8/layout/hProcess4"/>
    <dgm:cxn modelId="{179F4357-3081-4930-87D1-99C55A41C40C}" type="presParOf" srcId="{68347D2C-A285-41A2-80E8-2A2EAB94C814}" destId="{4849C9F1-083C-4CDB-8523-09F4F06DB7B6}" srcOrd="4" destOrd="0" presId="urn:microsoft.com/office/officeart/2005/8/layout/hProcess4"/>
    <dgm:cxn modelId="{97D140B5-41F0-40E6-A6B7-91C578CD8A89}" type="presParOf" srcId="{4849C9F1-083C-4CDB-8523-09F4F06DB7B6}" destId="{10E0A4B6-AB5F-446A-BA1F-24A2E53B9016}" srcOrd="0" destOrd="0" presId="urn:microsoft.com/office/officeart/2005/8/layout/hProcess4"/>
    <dgm:cxn modelId="{976CC141-E9A4-4A72-9B9F-5521D7B9C092}" type="presParOf" srcId="{4849C9F1-083C-4CDB-8523-09F4F06DB7B6}" destId="{845DB300-01DB-4DB4-A760-95EC82B4B0E4}" srcOrd="1" destOrd="0" presId="urn:microsoft.com/office/officeart/2005/8/layout/hProcess4"/>
    <dgm:cxn modelId="{925361ED-1F7B-4638-B889-5563F26654B7}" type="presParOf" srcId="{4849C9F1-083C-4CDB-8523-09F4F06DB7B6}" destId="{7571819A-EA9D-4C95-9BF7-7F25ABB428C7}" srcOrd="2" destOrd="0" presId="urn:microsoft.com/office/officeart/2005/8/layout/hProcess4"/>
    <dgm:cxn modelId="{829054E5-0BAA-4FEF-89C6-7E0BC1F2730C}" type="presParOf" srcId="{4849C9F1-083C-4CDB-8523-09F4F06DB7B6}" destId="{7A013754-45F7-4D3E-800A-7CE943A0E2FD}" srcOrd="3" destOrd="0" presId="urn:microsoft.com/office/officeart/2005/8/layout/hProcess4"/>
    <dgm:cxn modelId="{B3F0AA1C-2E12-4283-9875-C33E079BD6D4}" type="presParOf" srcId="{4849C9F1-083C-4CDB-8523-09F4F06DB7B6}" destId="{73D13049-EFC0-446E-9616-9B7878B2B83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112E22-82C2-4D4B-8806-03E689F7BBC3}" type="doc">
      <dgm:prSet loTypeId="urn:microsoft.com/office/officeart/2005/8/layout/bProcess3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65927868-03F2-4F0A-9F68-484D68C0294A}">
      <dgm:prSet phldrT="[Texto]"/>
      <dgm:spPr/>
      <dgm:t>
        <a:bodyPr/>
        <a:lstStyle/>
        <a:p>
          <a:r>
            <a:rPr lang="es-ES" b="1" i="0" dirty="0"/>
            <a:t>Variaciones en el Producto Interno Bruto (PIB)</a:t>
          </a:r>
          <a:endParaRPr lang="es-CO" dirty="0"/>
        </a:p>
      </dgm:t>
    </dgm:pt>
    <dgm:pt modelId="{3B75EB27-1E07-4FFE-A747-AAE1BBAB3E85}" type="parTrans" cxnId="{02D48228-EC27-4A0F-9292-9155ABBD02EE}">
      <dgm:prSet/>
      <dgm:spPr/>
      <dgm:t>
        <a:bodyPr/>
        <a:lstStyle/>
        <a:p>
          <a:endParaRPr lang="es-CO"/>
        </a:p>
      </dgm:t>
    </dgm:pt>
    <dgm:pt modelId="{D43CF607-0EBD-48CC-8B0E-D5FDDF9BBF2A}" type="sibTrans" cxnId="{02D48228-EC27-4A0F-9292-9155ABBD02EE}">
      <dgm:prSet/>
      <dgm:spPr/>
      <dgm:t>
        <a:bodyPr/>
        <a:lstStyle/>
        <a:p>
          <a:endParaRPr lang="es-CO"/>
        </a:p>
      </dgm:t>
    </dgm:pt>
    <dgm:pt modelId="{23770284-13C2-4585-9E37-A4223CFC3EEA}">
      <dgm:prSet phldrT="[Texto]"/>
      <dgm:spPr/>
      <dgm:t>
        <a:bodyPr/>
        <a:lstStyle/>
        <a:p>
          <a:r>
            <a:rPr lang="es-ES" b="1" i="0" dirty="0"/>
            <a:t>Cierres de Empresas en Relación con el PIB</a:t>
          </a:r>
          <a:endParaRPr lang="es-CO" dirty="0"/>
        </a:p>
      </dgm:t>
    </dgm:pt>
    <dgm:pt modelId="{089C1179-6562-4C21-8707-C127CD18002F}" type="parTrans" cxnId="{4A428082-0947-45C8-B9F3-B1EDE8B8269B}">
      <dgm:prSet/>
      <dgm:spPr/>
      <dgm:t>
        <a:bodyPr/>
        <a:lstStyle/>
        <a:p>
          <a:endParaRPr lang="es-CO"/>
        </a:p>
      </dgm:t>
    </dgm:pt>
    <dgm:pt modelId="{D462F6F9-822D-4879-AED4-A66320A7B303}" type="sibTrans" cxnId="{4A428082-0947-45C8-B9F3-B1EDE8B8269B}">
      <dgm:prSet/>
      <dgm:spPr/>
      <dgm:t>
        <a:bodyPr/>
        <a:lstStyle/>
        <a:p>
          <a:endParaRPr lang="es-CO"/>
        </a:p>
      </dgm:t>
    </dgm:pt>
    <dgm:pt modelId="{4739E894-98F0-49C9-A246-F089EFCBB8DB}">
      <dgm:prSet phldrT="[Texto]"/>
      <dgm:spPr/>
      <dgm:t>
        <a:bodyPr/>
        <a:lstStyle/>
        <a:p>
          <a:r>
            <a:rPr lang="es-ES" b="1" i="0" dirty="0"/>
            <a:t>Cambios en Políticas Gubernamentales y Reformas Fiscales</a:t>
          </a:r>
          <a:endParaRPr lang="es-CO" dirty="0"/>
        </a:p>
      </dgm:t>
    </dgm:pt>
    <dgm:pt modelId="{C6C35B34-4D0D-4997-B563-92037412D936}" type="parTrans" cxnId="{7CD54693-57D6-4077-83D9-6068732B4810}">
      <dgm:prSet/>
      <dgm:spPr/>
      <dgm:t>
        <a:bodyPr/>
        <a:lstStyle/>
        <a:p>
          <a:endParaRPr lang="es-CO"/>
        </a:p>
      </dgm:t>
    </dgm:pt>
    <dgm:pt modelId="{A11795D2-7C73-4CBF-99DE-47DF9DEA7BCA}" type="sibTrans" cxnId="{7CD54693-57D6-4077-83D9-6068732B4810}">
      <dgm:prSet/>
      <dgm:spPr/>
      <dgm:t>
        <a:bodyPr/>
        <a:lstStyle/>
        <a:p>
          <a:endParaRPr lang="es-CO"/>
        </a:p>
      </dgm:t>
    </dgm:pt>
    <dgm:pt modelId="{D4236DC3-A85A-4277-B961-13D4C18CC4E7}">
      <dgm:prSet phldrT="[Texto]"/>
      <dgm:spPr/>
      <dgm:t>
        <a:bodyPr/>
        <a:lstStyle/>
        <a:p>
          <a:r>
            <a:rPr lang="es-ES" b="1" i="0" dirty="0"/>
            <a:t>Conflictos Internos y Estabilidad Política</a:t>
          </a:r>
          <a:endParaRPr lang="es-CO" dirty="0"/>
        </a:p>
      </dgm:t>
    </dgm:pt>
    <dgm:pt modelId="{48121C2D-B203-4380-ABE2-13F3BB74183D}" type="parTrans" cxnId="{B8897FC9-4BF0-4417-BAD7-1180D50B57B9}">
      <dgm:prSet/>
      <dgm:spPr/>
      <dgm:t>
        <a:bodyPr/>
        <a:lstStyle/>
        <a:p>
          <a:endParaRPr lang="es-CO"/>
        </a:p>
      </dgm:t>
    </dgm:pt>
    <dgm:pt modelId="{420D0FA2-94C3-4C70-9282-CDA21D08264B}" type="sibTrans" cxnId="{B8897FC9-4BF0-4417-BAD7-1180D50B57B9}">
      <dgm:prSet/>
      <dgm:spPr/>
      <dgm:t>
        <a:bodyPr/>
        <a:lstStyle/>
        <a:p>
          <a:endParaRPr lang="es-CO"/>
        </a:p>
      </dgm:t>
    </dgm:pt>
    <dgm:pt modelId="{9A99A2C9-1FC4-4F7F-B347-BB2CACA8EF7E}">
      <dgm:prSet phldrT="[Texto]"/>
      <dgm:spPr/>
      <dgm:t>
        <a:bodyPr/>
        <a:lstStyle/>
        <a:p>
          <a:r>
            <a:rPr lang="es-CO" b="1" i="0" dirty="0"/>
            <a:t>Impacto de la Pandemia de COVID-19</a:t>
          </a:r>
          <a:endParaRPr lang="es-CO" dirty="0"/>
        </a:p>
      </dgm:t>
    </dgm:pt>
    <dgm:pt modelId="{4CBA496F-B7EA-437A-92F7-11B5C4C2D37D}" type="parTrans" cxnId="{A399AEE3-3AA8-463F-8B00-C10E3D3534EF}">
      <dgm:prSet/>
      <dgm:spPr/>
      <dgm:t>
        <a:bodyPr/>
        <a:lstStyle/>
        <a:p>
          <a:endParaRPr lang="es-CO"/>
        </a:p>
      </dgm:t>
    </dgm:pt>
    <dgm:pt modelId="{314A91AA-B9B6-4B77-9836-331A895778EC}" type="sibTrans" cxnId="{A399AEE3-3AA8-463F-8B00-C10E3D3534EF}">
      <dgm:prSet/>
      <dgm:spPr/>
      <dgm:t>
        <a:bodyPr/>
        <a:lstStyle/>
        <a:p>
          <a:endParaRPr lang="es-CO"/>
        </a:p>
      </dgm:t>
    </dgm:pt>
    <dgm:pt modelId="{CE70FB9B-9479-4673-9F66-37BFD67A94CF}">
      <dgm:prSet/>
      <dgm:spPr/>
      <dgm:t>
        <a:bodyPr/>
        <a:lstStyle/>
        <a:p>
          <a:r>
            <a:rPr lang="es-CO" b="1" i="0" dirty="0"/>
            <a:t>Subsidios Gubernamentales Durante la Pandemia</a:t>
          </a:r>
          <a:endParaRPr lang="es-CO" dirty="0"/>
        </a:p>
      </dgm:t>
    </dgm:pt>
    <dgm:pt modelId="{78D8A9AB-D5C3-4011-8F9E-F20C6509AC8D}" type="parTrans" cxnId="{6FE993F2-72B7-4DBD-A9F5-57C141C69632}">
      <dgm:prSet/>
      <dgm:spPr/>
      <dgm:t>
        <a:bodyPr/>
        <a:lstStyle/>
        <a:p>
          <a:endParaRPr lang="es-CO"/>
        </a:p>
      </dgm:t>
    </dgm:pt>
    <dgm:pt modelId="{C5A6AFE5-B9D2-4B5F-B97D-440B4D9DB020}" type="sibTrans" cxnId="{6FE993F2-72B7-4DBD-A9F5-57C141C69632}">
      <dgm:prSet/>
      <dgm:spPr/>
      <dgm:t>
        <a:bodyPr/>
        <a:lstStyle/>
        <a:p>
          <a:endParaRPr lang="es-CO"/>
        </a:p>
      </dgm:t>
    </dgm:pt>
    <dgm:pt modelId="{1AD0C31B-DC3C-400F-94C7-F264BF56970F}">
      <dgm:prSet/>
      <dgm:spPr/>
      <dgm:t>
        <a:bodyPr/>
        <a:lstStyle/>
        <a:p>
          <a:r>
            <a:rPr lang="es-CO" b="1" dirty="0"/>
            <a:t>Impacto sectorial</a:t>
          </a:r>
        </a:p>
      </dgm:t>
    </dgm:pt>
    <dgm:pt modelId="{A4F0EB08-A50F-4F62-83D3-12F7CE2049F8}" type="parTrans" cxnId="{8723996C-C85E-4FD3-9D4D-A73FB12DB832}">
      <dgm:prSet/>
      <dgm:spPr/>
      <dgm:t>
        <a:bodyPr/>
        <a:lstStyle/>
        <a:p>
          <a:endParaRPr lang="es-CO"/>
        </a:p>
      </dgm:t>
    </dgm:pt>
    <dgm:pt modelId="{C953647E-2FB3-4BE7-93AC-62DCCA44EAE3}" type="sibTrans" cxnId="{8723996C-C85E-4FD3-9D4D-A73FB12DB832}">
      <dgm:prSet/>
      <dgm:spPr/>
      <dgm:t>
        <a:bodyPr/>
        <a:lstStyle/>
        <a:p>
          <a:endParaRPr lang="es-CO"/>
        </a:p>
      </dgm:t>
    </dgm:pt>
    <dgm:pt modelId="{AB000EBE-5E16-4929-97B1-B0CB590F7703}">
      <dgm:prSet/>
      <dgm:spPr/>
      <dgm:t>
        <a:bodyPr/>
        <a:lstStyle/>
        <a:p>
          <a:r>
            <a:rPr lang="es-CO" b="1" dirty="0"/>
            <a:t>Ley de financiamiento y legislación</a:t>
          </a:r>
        </a:p>
      </dgm:t>
    </dgm:pt>
    <dgm:pt modelId="{481DBCB3-4022-4526-981E-B1B31A5E981B}" type="parTrans" cxnId="{1EC99694-34AA-4870-8961-8584350370ED}">
      <dgm:prSet/>
      <dgm:spPr/>
      <dgm:t>
        <a:bodyPr/>
        <a:lstStyle/>
        <a:p>
          <a:endParaRPr lang="es-CO"/>
        </a:p>
      </dgm:t>
    </dgm:pt>
    <dgm:pt modelId="{8359F3F4-3734-40E1-909F-5F0AC82BC104}" type="sibTrans" cxnId="{1EC99694-34AA-4870-8961-8584350370ED}">
      <dgm:prSet/>
      <dgm:spPr/>
      <dgm:t>
        <a:bodyPr/>
        <a:lstStyle/>
        <a:p>
          <a:endParaRPr lang="es-CO"/>
        </a:p>
      </dgm:t>
    </dgm:pt>
    <dgm:pt modelId="{837D0077-228D-4C9F-90AB-4C7291F4FBE2}">
      <dgm:prSet/>
      <dgm:spPr/>
      <dgm:t>
        <a:bodyPr/>
        <a:lstStyle/>
        <a:p>
          <a:r>
            <a:rPr lang="es-ES" b="1" i="0" dirty="0"/>
            <a:t>Tratados Comerciales y Acuerdos Internacionales</a:t>
          </a:r>
          <a:endParaRPr lang="es-CO" dirty="0"/>
        </a:p>
      </dgm:t>
    </dgm:pt>
    <dgm:pt modelId="{1E74B890-FDED-44E3-997C-017A582ACFE8}" type="parTrans" cxnId="{7686F04F-D15C-4310-9D05-B44012E73EA7}">
      <dgm:prSet/>
      <dgm:spPr/>
      <dgm:t>
        <a:bodyPr/>
        <a:lstStyle/>
        <a:p>
          <a:endParaRPr lang="es-CO"/>
        </a:p>
      </dgm:t>
    </dgm:pt>
    <dgm:pt modelId="{9675B9F8-DBC2-49D2-B099-E199FE08EFF8}" type="sibTrans" cxnId="{7686F04F-D15C-4310-9D05-B44012E73EA7}">
      <dgm:prSet/>
      <dgm:spPr/>
      <dgm:t>
        <a:bodyPr/>
        <a:lstStyle/>
        <a:p>
          <a:endParaRPr lang="es-CO"/>
        </a:p>
      </dgm:t>
    </dgm:pt>
    <dgm:pt modelId="{4618C78C-484B-4E8F-90FC-44F28D2194C1}" type="pres">
      <dgm:prSet presAssocID="{CA112E22-82C2-4D4B-8806-03E689F7BB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34BF5C7-A058-4602-90F2-C7403B135B44}" type="pres">
      <dgm:prSet presAssocID="{65927868-03F2-4F0A-9F68-484D68C0294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1688BF-83B4-4C71-B8E5-5F77D4DA9B91}" type="pres">
      <dgm:prSet presAssocID="{D43CF607-0EBD-48CC-8B0E-D5FDDF9BBF2A}" presName="sibTrans" presStyleLbl="sibTrans1D1" presStyleIdx="0" presStyleCnt="8"/>
      <dgm:spPr/>
      <dgm:t>
        <a:bodyPr/>
        <a:lstStyle/>
        <a:p>
          <a:endParaRPr lang="es-ES"/>
        </a:p>
      </dgm:t>
    </dgm:pt>
    <dgm:pt modelId="{E0D773FA-2454-4701-AD80-1F9E57AFAC60}" type="pres">
      <dgm:prSet presAssocID="{D43CF607-0EBD-48CC-8B0E-D5FDDF9BBF2A}" presName="connectorText" presStyleLbl="sibTrans1D1" presStyleIdx="0" presStyleCnt="8"/>
      <dgm:spPr/>
      <dgm:t>
        <a:bodyPr/>
        <a:lstStyle/>
        <a:p>
          <a:endParaRPr lang="es-ES"/>
        </a:p>
      </dgm:t>
    </dgm:pt>
    <dgm:pt modelId="{D00BFDF1-B992-471B-88C3-C1A7C1BF1A28}" type="pres">
      <dgm:prSet presAssocID="{23770284-13C2-4585-9E37-A4223CFC3EE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F19E32-A0AE-4B3C-B1A2-9E906133414A}" type="pres">
      <dgm:prSet presAssocID="{D462F6F9-822D-4879-AED4-A66320A7B303}" presName="sibTrans" presStyleLbl="sibTrans1D1" presStyleIdx="1" presStyleCnt="8"/>
      <dgm:spPr/>
      <dgm:t>
        <a:bodyPr/>
        <a:lstStyle/>
        <a:p>
          <a:endParaRPr lang="es-ES"/>
        </a:p>
      </dgm:t>
    </dgm:pt>
    <dgm:pt modelId="{D1B85253-AA9A-4807-A925-C24330FC2C4C}" type="pres">
      <dgm:prSet presAssocID="{D462F6F9-822D-4879-AED4-A66320A7B303}" presName="connectorText" presStyleLbl="sibTrans1D1" presStyleIdx="1" presStyleCnt="8"/>
      <dgm:spPr/>
      <dgm:t>
        <a:bodyPr/>
        <a:lstStyle/>
        <a:p>
          <a:endParaRPr lang="es-ES"/>
        </a:p>
      </dgm:t>
    </dgm:pt>
    <dgm:pt modelId="{8797188E-BD24-44D3-BA91-1B11CE1B82AC}" type="pres">
      <dgm:prSet presAssocID="{4739E894-98F0-49C9-A246-F089EFCBB8D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82877B-1469-456E-968C-7C48414D9BD1}" type="pres">
      <dgm:prSet presAssocID="{A11795D2-7C73-4CBF-99DE-47DF9DEA7BCA}" presName="sibTrans" presStyleLbl="sibTrans1D1" presStyleIdx="2" presStyleCnt="8"/>
      <dgm:spPr/>
      <dgm:t>
        <a:bodyPr/>
        <a:lstStyle/>
        <a:p>
          <a:endParaRPr lang="es-ES"/>
        </a:p>
      </dgm:t>
    </dgm:pt>
    <dgm:pt modelId="{7CDE70E6-F450-4CD3-9EB0-2C90A15BDBC2}" type="pres">
      <dgm:prSet presAssocID="{A11795D2-7C73-4CBF-99DE-47DF9DEA7BCA}" presName="connectorText" presStyleLbl="sibTrans1D1" presStyleIdx="2" presStyleCnt="8"/>
      <dgm:spPr/>
      <dgm:t>
        <a:bodyPr/>
        <a:lstStyle/>
        <a:p>
          <a:endParaRPr lang="es-ES"/>
        </a:p>
      </dgm:t>
    </dgm:pt>
    <dgm:pt modelId="{CB4877FC-FDB5-4B39-A698-619FF2C1573E}" type="pres">
      <dgm:prSet presAssocID="{1AD0C31B-DC3C-400F-94C7-F264BF56970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75C14D-2D88-47BD-87C5-C9BA9A2C423A}" type="pres">
      <dgm:prSet presAssocID="{C953647E-2FB3-4BE7-93AC-62DCCA44EAE3}" presName="sibTrans" presStyleLbl="sibTrans1D1" presStyleIdx="3" presStyleCnt="8"/>
      <dgm:spPr/>
      <dgm:t>
        <a:bodyPr/>
        <a:lstStyle/>
        <a:p>
          <a:endParaRPr lang="es-ES"/>
        </a:p>
      </dgm:t>
    </dgm:pt>
    <dgm:pt modelId="{67573092-ECCD-46E4-BA5B-44E65820FB52}" type="pres">
      <dgm:prSet presAssocID="{C953647E-2FB3-4BE7-93AC-62DCCA44EAE3}" presName="connectorText" presStyleLbl="sibTrans1D1" presStyleIdx="3" presStyleCnt="8"/>
      <dgm:spPr/>
      <dgm:t>
        <a:bodyPr/>
        <a:lstStyle/>
        <a:p>
          <a:endParaRPr lang="es-ES"/>
        </a:p>
      </dgm:t>
    </dgm:pt>
    <dgm:pt modelId="{C7C35305-331C-417C-86D4-B30B8D476692}" type="pres">
      <dgm:prSet presAssocID="{CE70FB9B-9479-4673-9F66-37BFD67A94CF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C689A3-21C8-4DB2-9F53-63B3F0364368}" type="pres">
      <dgm:prSet presAssocID="{C5A6AFE5-B9D2-4B5F-B97D-440B4D9DB020}" presName="sibTrans" presStyleLbl="sibTrans1D1" presStyleIdx="4" presStyleCnt="8"/>
      <dgm:spPr/>
      <dgm:t>
        <a:bodyPr/>
        <a:lstStyle/>
        <a:p>
          <a:endParaRPr lang="es-ES"/>
        </a:p>
      </dgm:t>
    </dgm:pt>
    <dgm:pt modelId="{E0E8A545-671C-4505-8B12-0FD0E57C8DF3}" type="pres">
      <dgm:prSet presAssocID="{C5A6AFE5-B9D2-4B5F-B97D-440B4D9DB020}" presName="connectorText" presStyleLbl="sibTrans1D1" presStyleIdx="4" presStyleCnt="8"/>
      <dgm:spPr/>
      <dgm:t>
        <a:bodyPr/>
        <a:lstStyle/>
        <a:p>
          <a:endParaRPr lang="es-ES"/>
        </a:p>
      </dgm:t>
    </dgm:pt>
    <dgm:pt modelId="{38EEEF6B-D2A2-42D1-AC2E-7CD361CA609F}" type="pres">
      <dgm:prSet presAssocID="{837D0077-228D-4C9F-90AB-4C7291F4FBE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ECCAFF-1777-4AA6-B594-01D80953BC91}" type="pres">
      <dgm:prSet presAssocID="{9675B9F8-DBC2-49D2-B099-E199FE08EFF8}" presName="sibTrans" presStyleLbl="sibTrans1D1" presStyleIdx="5" presStyleCnt="8"/>
      <dgm:spPr/>
      <dgm:t>
        <a:bodyPr/>
        <a:lstStyle/>
        <a:p>
          <a:endParaRPr lang="es-ES"/>
        </a:p>
      </dgm:t>
    </dgm:pt>
    <dgm:pt modelId="{45A4AFAE-5DF4-4B90-852B-2C0A488E18A0}" type="pres">
      <dgm:prSet presAssocID="{9675B9F8-DBC2-49D2-B099-E199FE08EFF8}" presName="connectorText" presStyleLbl="sibTrans1D1" presStyleIdx="5" presStyleCnt="8"/>
      <dgm:spPr/>
      <dgm:t>
        <a:bodyPr/>
        <a:lstStyle/>
        <a:p>
          <a:endParaRPr lang="es-ES"/>
        </a:p>
      </dgm:t>
    </dgm:pt>
    <dgm:pt modelId="{715C345B-7E91-40C8-9A55-99C9203F1037}" type="pres">
      <dgm:prSet presAssocID="{AB000EBE-5E16-4929-97B1-B0CB590F7703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2145D9-C838-4098-B915-B7931422809B}" type="pres">
      <dgm:prSet presAssocID="{8359F3F4-3734-40E1-909F-5F0AC82BC104}" presName="sibTrans" presStyleLbl="sibTrans1D1" presStyleIdx="6" presStyleCnt="8"/>
      <dgm:spPr/>
      <dgm:t>
        <a:bodyPr/>
        <a:lstStyle/>
        <a:p>
          <a:endParaRPr lang="es-ES"/>
        </a:p>
      </dgm:t>
    </dgm:pt>
    <dgm:pt modelId="{E10E2CD7-F7F9-4875-8C89-E5F9EE972CB0}" type="pres">
      <dgm:prSet presAssocID="{8359F3F4-3734-40E1-909F-5F0AC82BC104}" presName="connectorText" presStyleLbl="sibTrans1D1" presStyleIdx="6" presStyleCnt="8"/>
      <dgm:spPr/>
      <dgm:t>
        <a:bodyPr/>
        <a:lstStyle/>
        <a:p>
          <a:endParaRPr lang="es-ES"/>
        </a:p>
      </dgm:t>
    </dgm:pt>
    <dgm:pt modelId="{8A346A1D-E312-4B98-970A-266B2D431FA8}" type="pres">
      <dgm:prSet presAssocID="{D4236DC3-A85A-4277-B961-13D4C18CC4E7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45B861-390D-4669-BF26-4D35964B6AE1}" type="pres">
      <dgm:prSet presAssocID="{420D0FA2-94C3-4C70-9282-CDA21D08264B}" presName="sibTrans" presStyleLbl="sibTrans1D1" presStyleIdx="7" presStyleCnt="8"/>
      <dgm:spPr/>
      <dgm:t>
        <a:bodyPr/>
        <a:lstStyle/>
        <a:p>
          <a:endParaRPr lang="es-ES"/>
        </a:p>
      </dgm:t>
    </dgm:pt>
    <dgm:pt modelId="{E6F1DEA9-BF3A-4DA4-B062-A4AB73B36CBF}" type="pres">
      <dgm:prSet presAssocID="{420D0FA2-94C3-4C70-9282-CDA21D08264B}" presName="connectorText" presStyleLbl="sibTrans1D1" presStyleIdx="7" presStyleCnt="8"/>
      <dgm:spPr/>
      <dgm:t>
        <a:bodyPr/>
        <a:lstStyle/>
        <a:p>
          <a:endParaRPr lang="es-ES"/>
        </a:p>
      </dgm:t>
    </dgm:pt>
    <dgm:pt modelId="{F80AB5B2-0823-427D-B828-3326A4325504}" type="pres">
      <dgm:prSet presAssocID="{9A99A2C9-1FC4-4F7F-B347-BB2CACA8EF7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FE9F55D-1872-42A3-8711-1E55C274F031}" type="presOf" srcId="{C5A6AFE5-B9D2-4B5F-B97D-440B4D9DB020}" destId="{84C689A3-21C8-4DB2-9F53-63B3F0364368}" srcOrd="0" destOrd="0" presId="urn:microsoft.com/office/officeart/2005/8/layout/bProcess3"/>
    <dgm:cxn modelId="{18A88CBA-F980-4E5D-881A-2738EB92E436}" type="presOf" srcId="{C5A6AFE5-B9D2-4B5F-B97D-440B4D9DB020}" destId="{E0E8A545-671C-4505-8B12-0FD0E57C8DF3}" srcOrd="1" destOrd="0" presId="urn:microsoft.com/office/officeart/2005/8/layout/bProcess3"/>
    <dgm:cxn modelId="{9BB015EF-7562-4292-83ED-E25B7C64D6BB}" type="presOf" srcId="{65927868-03F2-4F0A-9F68-484D68C0294A}" destId="{434BF5C7-A058-4602-90F2-C7403B135B44}" srcOrd="0" destOrd="0" presId="urn:microsoft.com/office/officeart/2005/8/layout/bProcess3"/>
    <dgm:cxn modelId="{D89BD627-7A8F-4401-AB23-E13050C6EADB}" type="presOf" srcId="{420D0FA2-94C3-4C70-9282-CDA21D08264B}" destId="{A745B861-390D-4669-BF26-4D35964B6AE1}" srcOrd="0" destOrd="0" presId="urn:microsoft.com/office/officeart/2005/8/layout/bProcess3"/>
    <dgm:cxn modelId="{8D000B16-8D4F-40CE-A7A1-8329B6A8DBDF}" type="presOf" srcId="{A11795D2-7C73-4CBF-99DE-47DF9DEA7BCA}" destId="{7CDE70E6-F450-4CD3-9EB0-2C90A15BDBC2}" srcOrd="1" destOrd="0" presId="urn:microsoft.com/office/officeart/2005/8/layout/bProcess3"/>
    <dgm:cxn modelId="{A399AEE3-3AA8-463F-8B00-C10E3D3534EF}" srcId="{CA112E22-82C2-4D4B-8806-03E689F7BBC3}" destId="{9A99A2C9-1FC4-4F7F-B347-BB2CACA8EF7E}" srcOrd="8" destOrd="0" parTransId="{4CBA496F-B7EA-437A-92F7-11B5C4C2D37D}" sibTransId="{314A91AA-B9B6-4B77-9836-331A895778EC}"/>
    <dgm:cxn modelId="{F018F57D-1F4B-46AE-BA43-466F168E3733}" type="presOf" srcId="{23770284-13C2-4585-9E37-A4223CFC3EEA}" destId="{D00BFDF1-B992-471B-88C3-C1A7C1BF1A28}" srcOrd="0" destOrd="0" presId="urn:microsoft.com/office/officeart/2005/8/layout/bProcess3"/>
    <dgm:cxn modelId="{6E2FBBDF-9330-4786-90C2-84A95A1F7BE9}" type="presOf" srcId="{8359F3F4-3734-40E1-909F-5F0AC82BC104}" destId="{E10E2CD7-F7F9-4875-8C89-E5F9EE972CB0}" srcOrd="1" destOrd="0" presId="urn:microsoft.com/office/officeart/2005/8/layout/bProcess3"/>
    <dgm:cxn modelId="{07531A14-AB8C-4364-9596-0AE3A55BE69C}" type="presOf" srcId="{C953647E-2FB3-4BE7-93AC-62DCCA44EAE3}" destId="{4C75C14D-2D88-47BD-87C5-C9BA9A2C423A}" srcOrd="0" destOrd="0" presId="urn:microsoft.com/office/officeart/2005/8/layout/bProcess3"/>
    <dgm:cxn modelId="{DF9B0A23-123E-4D0B-B1C1-185E40C52DAB}" type="presOf" srcId="{D43CF607-0EBD-48CC-8B0E-D5FDDF9BBF2A}" destId="{E0D773FA-2454-4701-AD80-1F9E57AFAC60}" srcOrd="1" destOrd="0" presId="urn:microsoft.com/office/officeart/2005/8/layout/bProcess3"/>
    <dgm:cxn modelId="{947EBA1C-C754-4A25-930F-5709F4976755}" type="presOf" srcId="{4739E894-98F0-49C9-A246-F089EFCBB8DB}" destId="{8797188E-BD24-44D3-BA91-1B11CE1B82AC}" srcOrd="0" destOrd="0" presId="urn:microsoft.com/office/officeart/2005/8/layout/bProcess3"/>
    <dgm:cxn modelId="{ADD501F0-2D6D-4AA0-A460-D13EDBE934EB}" type="presOf" srcId="{9A99A2C9-1FC4-4F7F-B347-BB2CACA8EF7E}" destId="{F80AB5B2-0823-427D-B828-3326A4325504}" srcOrd="0" destOrd="0" presId="urn:microsoft.com/office/officeart/2005/8/layout/bProcess3"/>
    <dgm:cxn modelId="{4C6733DB-11C5-458D-87A9-497E04479B06}" type="presOf" srcId="{CA112E22-82C2-4D4B-8806-03E689F7BBC3}" destId="{4618C78C-484B-4E8F-90FC-44F28D2194C1}" srcOrd="0" destOrd="0" presId="urn:microsoft.com/office/officeart/2005/8/layout/bProcess3"/>
    <dgm:cxn modelId="{F5C311C3-D3A4-4F3C-9DC5-910DAF930839}" type="presOf" srcId="{A11795D2-7C73-4CBF-99DE-47DF9DEA7BCA}" destId="{9582877B-1469-456E-968C-7C48414D9BD1}" srcOrd="0" destOrd="0" presId="urn:microsoft.com/office/officeart/2005/8/layout/bProcess3"/>
    <dgm:cxn modelId="{74097C0E-82A5-458D-9DB3-E4E1EC80EA53}" type="presOf" srcId="{D462F6F9-822D-4879-AED4-A66320A7B303}" destId="{95F19E32-A0AE-4B3C-B1A2-9E906133414A}" srcOrd="0" destOrd="0" presId="urn:microsoft.com/office/officeart/2005/8/layout/bProcess3"/>
    <dgm:cxn modelId="{D1D3E5DD-9C31-45F8-8231-00016F12A138}" type="presOf" srcId="{1AD0C31B-DC3C-400F-94C7-F264BF56970F}" destId="{CB4877FC-FDB5-4B39-A698-619FF2C1573E}" srcOrd="0" destOrd="0" presId="urn:microsoft.com/office/officeart/2005/8/layout/bProcess3"/>
    <dgm:cxn modelId="{85FF9111-F141-4406-8827-87B5C8C34CAF}" type="presOf" srcId="{AB000EBE-5E16-4929-97B1-B0CB590F7703}" destId="{715C345B-7E91-40C8-9A55-99C9203F1037}" srcOrd="0" destOrd="0" presId="urn:microsoft.com/office/officeart/2005/8/layout/bProcess3"/>
    <dgm:cxn modelId="{7686F04F-D15C-4310-9D05-B44012E73EA7}" srcId="{CA112E22-82C2-4D4B-8806-03E689F7BBC3}" destId="{837D0077-228D-4C9F-90AB-4C7291F4FBE2}" srcOrd="5" destOrd="0" parTransId="{1E74B890-FDED-44E3-997C-017A582ACFE8}" sibTransId="{9675B9F8-DBC2-49D2-B099-E199FE08EFF8}"/>
    <dgm:cxn modelId="{AE56555A-7D3C-4C07-95CC-A42AB79FC24B}" type="presOf" srcId="{C953647E-2FB3-4BE7-93AC-62DCCA44EAE3}" destId="{67573092-ECCD-46E4-BA5B-44E65820FB52}" srcOrd="1" destOrd="0" presId="urn:microsoft.com/office/officeart/2005/8/layout/bProcess3"/>
    <dgm:cxn modelId="{E03E31A0-DD9C-4643-A5FE-A48FAF005DDD}" type="presOf" srcId="{420D0FA2-94C3-4C70-9282-CDA21D08264B}" destId="{E6F1DEA9-BF3A-4DA4-B062-A4AB73B36CBF}" srcOrd="1" destOrd="0" presId="urn:microsoft.com/office/officeart/2005/8/layout/bProcess3"/>
    <dgm:cxn modelId="{4A428082-0947-45C8-B9F3-B1EDE8B8269B}" srcId="{CA112E22-82C2-4D4B-8806-03E689F7BBC3}" destId="{23770284-13C2-4585-9E37-A4223CFC3EEA}" srcOrd="1" destOrd="0" parTransId="{089C1179-6562-4C21-8707-C127CD18002F}" sibTransId="{D462F6F9-822D-4879-AED4-A66320A7B303}"/>
    <dgm:cxn modelId="{E53B2D38-B1D0-403B-9874-23228B82FF5A}" type="presOf" srcId="{CE70FB9B-9479-4673-9F66-37BFD67A94CF}" destId="{C7C35305-331C-417C-86D4-B30B8D476692}" srcOrd="0" destOrd="0" presId="urn:microsoft.com/office/officeart/2005/8/layout/bProcess3"/>
    <dgm:cxn modelId="{0E26F5E6-0283-427D-A4B6-7F7C4E28885D}" type="presOf" srcId="{D4236DC3-A85A-4277-B961-13D4C18CC4E7}" destId="{8A346A1D-E312-4B98-970A-266B2D431FA8}" srcOrd="0" destOrd="0" presId="urn:microsoft.com/office/officeart/2005/8/layout/bProcess3"/>
    <dgm:cxn modelId="{93CEEF56-2470-4DAE-A86F-B3209C2DDA43}" type="presOf" srcId="{8359F3F4-3734-40E1-909F-5F0AC82BC104}" destId="{E72145D9-C838-4098-B915-B7931422809B}" srcOrd="0" destOrd="0" presId="urn:microsoft.com/office/officeart/2005/8/layout/bProcess3"/>
    <dgm:cxn modelId="{7CD54693-57D6-4077-83D9-6068732B4810}" srcId="{CA112E22-82C2-4D4B-8806-03E689F7BBC3}" destId="{4739E894-98F0-49C9-A246-F089EFCBB8DB}" srcOrd="2" destOrd="0" parTransId="{C6C35B34-4D0D-4997-B563-92037412D936}" sibTransId="{A11795D2-7C73-4CBF-99DE-47DF9DEA7BCA}"/>
    <dgm:cxn modelId="{B35C828A-D2C2-4F73-9B9A-D429ED836BD5}" type="presOf" srcId="{9675B9F8-DBC2-49D2-B099-E199FE08EFF8}" destId="{45A4AFAE-5DF4-4B90-852B-2C0A488E18A0}" srcOrd="1" destOrd="0" presId="urn:microsoft.com/office/officeart/2005/8/layout/bProcess3"/>
    <dgm:cxn modelId="{C1F713E5-1BD3-4CA6-BD6A-888D60914291}" type="presOf" srcId="{D43CF607-0EBD-48CC-8B0E-D5FDDF9BBF2A}" destId="{611688BF-83B4-4C71-B8E5-5F77D4DA9B91}" srcOrd="0" destOrd="0" presId="urn:microsoft.com/office/officeart/2005/8/layout/bProcess3"/>
    <dgm:cxn modelId="{35981DFC-7886-4186-859F-E2EE78C7ED1A}" type="presOf" srcId="{837D0077-228D-4C9F-90AB-4C7291F4FBE2}" destId="{38EEEF6B-D2A2-42D1-AC2E-7CD361CA609F}" srcOrd="0" destOrd="0" presId="urn:microsoft.com/office/officeart/2005/8/layout/bProcess3"/>
    <dgm:cxn modelId="{53A417E2-9949-494D-A1D9-EED7A8E0034C}" type="presOf" srcId="{D462F6F9-822D-4879-AED4-A66320A7B303}" destId="{D1B85253-AA9A-4807-A925-C24330FC2C4C}" srcOrd="1" destOrd="0" presId="urn:microsoft.com/office/officeart/2005/8/layout/bProcess3"/>
    <dgm:cxn modelId="{B8897FC9-4BF0-4417-BAD7-1180D50B57B9}" srcId="{CA112E22-82C2-4D4B-8806-03E689F7BBC3}" destId="{D4236DC3-A85A-4277-B961-13D4C18CC4E7}" srcOrd="7" destOrd="0" parTransId="{48121C2D-B203-4380-ABE2-13F3BB74183D}" sibTransId="{420D0FA2-94C3-4C70-9282-CDA21D08264B}"/>
    <dgm:cxn modelId="{7E33BC89-174D-4B97-8E3D-2CBDBB3B3931}" type="presOf" srcId="{9675B9F8-DBC2-49D2-B099-E199FE08EFF8}" destId="{F8ECCAFF-1777-4AA6-B594-01D80953BC91}" srcOrd="0" destOrd="0" presId="urn:microsoft.com/office/officeart/2005/8/layout/bProcess3"/>
    <dgm:cxn modelId="{02D48228-EC27-4A0F-9292-9155ABBD02EE}" srcId="{CA112E22-82C2-4D4B-8806-03E689F7BBC3}" destId="{65927868-03F2-4F0A-9F68-484D68C0294A}" srcOrd="0" destOrd="0" parTransId="{3B75EB27-1E07-4FFE-A747-AAE1BBAB3E85}" sibTransId="{D43CF607-0EBD-48CC-8B0E-D5FDDF9BBF2A}"/>
    <dgm:cxn modelId="{1EC99694-34AA-4870-8961-8584350370ED}" srcId="{CA112E22-82C2-4D4B-8806-03E689F7BBC3}" destId="{AB000EBE-5E16-4929-97B1-B0CB590F7703}" srcOrd="6" destOrd="0" parTransId="{481DBCB3-4022-4526-981E-B1B31A5E981B}" sibTransId="{8359F3F4-3734-40E1-909F-5F0AC82BC104}"/>
    <dgm:cxn modelId="{8723996C-C85E-4FD3-9D4D-A73FB12DB832}" srcId="{CA112E22-82C2-4D4B-8806-03E689F7BBC3}" destId="{1AD0C31B-DC3C-400F-94C7-F264BF56970F}" srcOrd="3" destOrd="0" parTransId="{A4F0EB08-A50F-4F62-83D3-12F7CE2049F8}" sibTransId="{C953647E-2FB3-4BE7-93AC-62DCCA44EAE3}"/>
    <dgm:cxn modelId="{6FE993F2-72B7-4DBD-A9F5-57C141C69632}" srcId="{CA112E22-82C2-4D4B-8806-03E689F7BBC3}" destId="{CE70FB9B-9479-4673-9F66-37BFD67A94CF}" srcOrd="4" destOrd="0" parTransId="{78D8A9AB-D5C3-4011-8F9E-F20C6509AC8D}" sibTransId="{C5A6AFE5-B9D2-4B5F-B97D-440B4D9DB020}"/>
    <dgm:cxn modelId="{21EB1FF2-6811-448A-B244-1C0DB58282E8}" type="presParOf" srcId="{4618C78C-484B-4E8F-90FC-44F28D2194C1}" destId="{434BF5C7-A058-4602-90F2-C7403B135B44}" srcOrd="0" destOrd="0" presId="urn:microsoft.com/office/officeart/2005/8/layout/bProcess3"/>
    <dgm:cxn modelId="{59DED98D-CDA7-486D-850F-177D1C3FDD87}" type="presParOf" srcId="{4618C78C-484B-4E8F-90FC-44F28D2194C1}" destId="{611688BF-83B4-4C71-B8E5-5F77D4DA9B91}" srcOrd="1" destOrd="0" presId="urn:microsoft.com/office/officeart/2005/8/layout/bProcess3"/>
    <dgm:cxn modelId="{F74775E7-93AA-40FC-A590-D701883C6E27}" type="presParOf" srcId="{611688BF-83B4-4C71-B8E5-5F77D4DA9B91}" destId="{E0D773FA-2454-4701-AD80-1F9E57AFAC60}" srcOrd="0" destOrd="0" presId="urn:microsoft.com/office/officeart/2005/8/layout/bProcess3"/>
    <dgm:cxn modelId="{30E5D2E6-03B4-473D-8967-D81CF7B151D2}" type="presParOf" srcId="{4618C78C-484B-4E8F-90FC-44F28D2194C1}" destId="{D00BFDF1-B992-471B-88C3-C1A7C1BF1A28}" srcOrd="2" destOrd="0" presId="urn:microsoft.com/office/officeart/2005/8/layout/bProcess3"/>
    <dgm:cxn modelId="{492CA636-81DA-463B-AE5E-D39FB5C0D196}" type="presParOf" srcId="{4618C78C-484B-4E8F-90FC-44F28D2194C1}" destId="{95F19E32-A0AE-4B3C-B1A2-9E906133414A}" srcOrd="3" destOrd="0" presId="urn:microsoft.com/office/officeart/2005/8/layout/bProcess3"/>
    <dgm:cxn modelId="{0B3012EE-A41A-44D2-8985-67618A988C92}" type="presParOf" srcId="{95F19E32-A0AE-4B3C-B1A2-9E906133414A}" destId="{D1B85253-AA9A-4807-A925-C24330FC2C4C}" srcOrd="0" destOrd="0" presId="urn:microsoft.com/office/officeart/2005/8/layout/bProcess3"/>
    <dgm:cxn modelId="{09A5AA4F-A003-4E56-BAD6-53E3735EDE88}" type="presParOf" srcId="{4618C78C-484B-4E8F-90FC-44F28D2194C1}" destId="{8797188E-BD24-44D3-BA91-1B11CE1B82AC}" srcOrd="4" destOrd="0" presId="urn:microsoft.com/office/officeart/2005/8/layout/bProcess3"/>
    <dgm:cxn modelId="{B0126F87-99F0-440C-A739-DAF6BBE26C07}" type="presParOf" srcId="{4618C78C-484B-4E8F-90FC-44F28D2194C1}" destId="{9582877B-1469-456E-968C-7C48414D9BD1}" srcOrd="5" destOrd="0" presId="urn:microsoft.com/office/officeart/2005/8/layout/bProcess3"/>
    <dgm:cxn modelId="{6AF0A930-822B-4B1D-894F-8FDA367157EC}" type="presParOf" srcId="{9582877B-1469-456E-968C-7C48414D9BD1}" destId="{7CDE70E6-F450-4CD3-9EB0-2C90A15BDBC2}" srcOrd="0" destOrd="0" presId="urn:microsoft.com/office/officeart/2005/8/layout/bProcess3"/>
    <dgm:cxn modelId="{FA2E4512-836E-403F-9997-D8A411C94DD4}" type="presParOf" srcId="{4618C78C-484B-4E8F-90FC-44F28D2194C1}" destId="{CB4877FC-FDB5-4B39-A698-619FF2C1573E}" srcOrd="6" destOrd="0" presId="urn:microsoft.com/office/officeart/2005/8/layout/bProcess3"/>
    <dgm:cxn modelId="{98C64391-4839-4DA9-BE1E-E16859DBF3FD}" type="presParOf" srcId="{4618C78C-484B-4E8F-90FC-44F28D2194C1}" destId="{4C75C14D-2D88-47BD-87C5-C9BA9A2C423A}" srcOrd="7" destOrd="0" presId="urn:microsoft.com/office/officeart/2005/8/layout/bProcess3"/>
    <dgm:cxn modelId="{51505214-D218-4B0C-A034-13B7F661A586}" type="presParOf" srcId="{4C75C14D-2D88-47BD-87C5-C9BA9A2C423A}" destId="{67573092-ECCD-46E4-BA5B-44E65820FB52}" srcOrd="0" destOrd="0" presId="urn:microsoft.com/office/officeart/2005/8/layout/bProcess3"/>
    <dgm:cxn modelId="{7C4169A6-8744-40AD-B26D-EC9A23B3FB27}" type="presParOf" srcId="{4618C78C-484B-4E8F-90FC-44F28D2194C1}" destId="{C7C35305-331C-417C-86D4-B30B8D476692}" srcOrd="8" destOrd="0" presId="urn:microsoft.com/office/officeart/2005/8/layout/bProcess3"/>
    <dgm:cxn modelId="{F0C71C88-C897-49DC-8ECE-0490E8B6855B}" type="presParOf" srcId="{4618C78C-484B-4E8F-90FC-44F28D2194C1}" destId="{84C689A3-21C8-4DB2-9F53-63B3F0364368}" srcOrd="9" destOrd="0" presId="urn:microsoft.com/office/officeart/2005/8/layout/bProcess3"/>
    <dgm:cxn modelId="{DF0CF853-89DE-432E-8F71-0D54BAE45E25}" type="presParOf" srcId="{84C689A3-21C8-4DB2-9F53-63B3F0364368}" destId="{E0E8A545-671C-4505-8B12-0FD0E57C8DF3}" srcOrd="0" destOrd="0" presId="urn:microsoft.com/office/officeart/2005/8/layout/bProcess3"/>
    <dgm:cxn modelId="{2F074739-2678-43FC-B1A4-1F984B38A3D9}" type="presParOf" srcId="{4618C78C-484B-4E8F-90FC-44F28D2194C1}" destId="{38EEEF6B-D2A2-42D1-AC2E-7CD361CA609F}" srcOrd="10" destOrd="0" presId="urn:microsoft.com/office/officeart/2005/8/layout/bProcess3"/>
    <dgm:cxn modelId="{FB32A32A-9410-446C-90F7-D5DDBBB2FF38}" type="presParOf" srcId="{4618C78C-484B-4E8F-90FC-44F28D2194C1}" destId="{F8ECCAFF-1777-4AA6-B594-01D80953BC91}" srcOrd="11" destOrd="0" presId="urn:microsoft.com/office/officeart/2005/8/layout/bProcess3"/>
    <dgm:cxn modelId="{EC8C79E7-97A0-45C4-9F30-A93D68CC24C2}" type="presParOf" srcId="{F8ECCAFF-1777-4AA6-B594-01D80953BC91}" destId="{45A4AFAE-5DF4-4B90-852B-2C0A488E18A0}" srcOrd="0" destOrd="0" presId="urn:microsoft.com/office/officeart/2005/8/layout/bProcess3"/>
    <dgm:cxn modelId="{5072A569-87AC-4C7A-993A-CBD72E452C08}" type="presParOf" srcId="{4618C78C-484B-4E8F-90FC-44F28D2194C1}" destId="{715C345B-7E91-40C8-9A55-99C9203F1037}" srcOrd="12" destOrd="0" presId="urn:microsoft.com/office/officeart/2005/8/layout/bProcess3"/>
    <dgm:cxn modelId="{3AE6C51E-12E2-464F-B173-04AFE80A116D}" type="presParOf" srcId="{4618C78C-484B-4E8F-90FC-44F28D2194C1}" destId="{E72145D9-C838-4098-B915-B7931422809B}" srcOrd="13" destOrd="0" presId="urn:microsoft.com/office/officeart/2005/8/layout/bProcess3"/>
    <dgm:cxn modelId="{C61ABCC9-B54D-458C-AAC1-9C0ECFC5ECC9}" type="presParOf" srcId="{E72145D9-C838-4098-B915-B7931422809B}" destId="{E10E2CD7-F7F9-4875-8C89-E5F9EE972CB0}" srcOrd="0" destOrd="0" presId="urn:microsoft.com/office/officeart/2005/8/layout/bProcess3"/>
    <dgm:cxn modelId="{449B2D83-9078-4F32-9503-A2B784FA2E6A}" type="presParOf" srcId="{4618C78C-484B-4E8F-90FC-44F28D2194C1}" destId="{8A346A1D-E312-4B98-970A-266B2D431FA8}" srcOrd="14" destOrd="0" presId="urn:microsoft.com/office/officeart/2005/8/layout/bProcess3"/>
    <dgm:cxn modelId="{FC085324-37CC-4B48-98BC-20A88A251641}" type="presParOf" srcId="{4618C78C-484B-4E8F-90FC-44F28D2194C1}" destId="{A745B861-390D-4669-BF26-4D35964B6AE1}" srcOrd="15" destOrd="0" presId="urn:microsoft.com/office/officeart/2005/8/layout/bProcess3"/>
    <dgm:cxn modelId="{47CD0DD2-BDC9-4895-BF1B-FCBAE51536E6}" type="presParOf" srcId="{A745B861-390D-4669-BF26-4D35964B6AE1}" destId="{E6F1DEA9-BF3A-4DA4-B062-A4AB73B36CBF}" srcOrd="0" destOrd="0" presId="urn:microsoft.com/office/officeart/2005/8/layout/bProcess3"/>
    <dgm:cxn modelId="{2168594B-272B-41A2-8243-B107CA93BAA7}" type="presParOf" srcId="{4618C78C-484B-4E8F-90FC-44F28D2194C1}" destId="{F80AB5B2-0823-427D-B828-3326A4325504}" srcOrd="1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112E22-82C2-4D4B-8806-03E689F7BBC3}" type="doc">
      <dgm:prSet loTypeId="urn:microsoft.com/office/officeart/2005/8/layout/bProcess3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5927868-03F2-4F0A-9F68-484D68C0294A}">
      <dgm:prSet phldrT="[Texto]"/>
      <dgm:spPr/>
      <dgm:t>
        <a:bodyPr/>
        <a:lstStyle/>
        <a:p>
          <a:r>
            <a:rPr lang="es-CO" b="1" dirty="0"/>
            <a:t>Fortalecimiento Institucional</a:t>
          </a:r>
          <a:endParaRPr lang="es-CO" dirty="0"/>
        </a:p>
      </dgm:t>
    </dgm:pt>
    <dgm:pt modelId="{3B75EB27-1E07-4FFE-A747-AAE1BBAB3E85}" type="parTrans" cxnId="{02D48228-EC27-4A0F-9292-9155ABBD02EE}">
      <dgm:prSet/>
      <dgm:spPr/>
      <dgm:t>
        <a:bodyPr/>
        <a:lstStyle/>
        <a:p>
          <a:endParaRPr lang="es-CO"/>
        </a:p>
      </dgm:t>
    </dgm:pt>
    <dgm:pt modelId="{D43CF607-0EBD-48CC-8B0E-D5FDDF9BBF2A}" type="sibTrans" cxnId="{02D48228-EC27-4A0F-9292-9155ABBD02EE}">
      <dgm:prSet/>
      <dgm:spPr/>
      <dgm:t>
        <a:bodyPr/>
        <a:lstStyle/>
        <a:p>
          <a:endParaRPr lang="es-CO"/>
        </a:p>
      </dgm:t>
    </dgm:pt>
    <dgm:pt modelId="{23770284-13C2-4585-9E37-A4223CFC3EEA}">
      <dgm:prSet phldrT="[Texto]"/>
      <dgm:spPr/>
      <dgm:t>
        <a:bodyPr/>
        <a:lstStyle/>
        <a:p>
          <a:r>
            <a:rPr lang="es-ES" b="1" i="0" dirty="0"/>
            <a:t>Formación y capacitación</a:t>
          </a:r>
          <a:endParaRPr lang="es-CO" dirty="0"/>
        </a:p>
      </dgm:t>
    </dgm:pt>
    <dgm:pt modelId="{089C1179-6562-4C21-8707-C127CD18002F}" type="parTrans" cxnId="{4A428082-0947-45C8-B9F3-B1EDE8B8269B}">
      <dgm:prSet/>
      <dgm:spPr/>
      <dgm:t>
        <a:bodyPr/>
        <a:lstStyle/>
        <a:p>
          <a:endParaRPr lang="es-CO"/>
        </a:p>
      </dgm:t>
    </dgm:pt>
    <dgm:pt modelId="{D462F6F9-822D-4879-AED4-A66320A7B303}" type="sibTrans" cxnId="{4A428082-0947-45C8-B9F3-B1EDE8B8269B}">
      <dgm:prSet/>
      <dgm:spPr/>
      <dgm:t>
        <a:bodyPr/>
        <a:lstStyle/>
        <a:p>
          <a:endParaRPr lang="es-CO"/>
        </a:p>
      </dgm:t>
    </dgm:pt>
    <dgm:pt modelId="{4739E894-98F0-49C9-A246-F089EFCBB8DB}">
      <dgm:prSet phldrT="[Texto]"/>
      <dgm:spPr/>
      <dgm:t>
        <a:bodyPr/>
        <a:lstStyle/>
        <a:p>
          <a:r>
            <a:rPr lang="es-CO" b="1" dirty="0"/>
            <a:t>Mejora de la Seguridad</a:t>
          </a:r>
          <a:endParaRPr lang="es-CO" dirty="0"/>
        </a:p>
      </dgm:t>
    </dgm:pt>
    <dgm:pt modelId="{C6C35B34-4D0D-4997-B563-92037412D936}" type="parTrans" cxnId="{7CD54693-57D6-4077-83D9-6068732B4810}">
      <dgm:prSet/>
      <dgm:spPr/>
      <dgm:t>
        <a:bodyPr/>
        <a:lstStyle/>
        <a:p>
          <a:endParaRPr lang="es-CO"/>
        </a:p>
      </dgm:t>
    </dgm:pt>
    <dgm:pt modelId="{A11795D2-7C73-4CBF-99DE-47DF9DEA7BCA}" type="sibTrans" cxnId="{7CD54693-57D6-4077-83D9-6068732B4810}">
      <dgm:prSet/>
      <dgm:spPr/>
      <dgm:t>
        <a:bodyPr/>
        <a:lstStyle/>
        <a:p>
          <a:endParaRPr lang="es-CO"/>
        </a:p>
      </dgm:t>
    </dgm:pt>
    <dgm:pt modelId="{D4236DC3-A85A-4277-B961-13D4C18CC4E7}">
      <dgm:prSet phldrT="[Texto]"/>
      <dgm:spPr/>
      <dgm:t>
        <a:bodyPr/>
        <a:lstStyle/>
        <a:p>
          <a:r>
            <a:rPr lang="es-CO" b="1" dirty="0"/>
            <a:t>Cultura en el pago de obligaciones financieras</a:t>
          </a:r>
        </a:p>
      </dgm:t>
    </dgm:pt>
    <dgm:pt modelId="{48121C2D-B203-4380-ABE2-13F3BB74183D}" type="parTrans" cxnId="{B8897FC9-4BF0-4417-BAD7-1180D50B57B9}">
      <dgm:prSet/>
      <dgm:spPr/>
      <dgm:t>
        <a:bodyPr/>
        <a:lstStyle/>
        <a:p>
          <a:endParaRPr lang="es-CO"/>
        </a:p>
      </dgm:t>
    </dgm:pt>
    <dgm:pt modelId="{420D0FA2-94C3-4C70-9282-CDA21D08264B}" type="sibTrans" cxnId="{B8897FC9-4BF0-4417-BAD7-1180D50B57B9}">
      <dgm:prSet/>
      <dgm:spPr/>
      <dgm:t>
        <a:bodyPr/>
        <a:lstStyle/>
        <a:p>
          <a:endParaRPr lang="es-CO"/>
        </a:p>
      </dgm:t>
    </dgm:pt>
    <dgm:pt modelId="{CE70FB9B-9479-4673-9F66-37BFD67A94CF}">
      <dgm:prSet/>
      <dgm:spPr/>
      <dgm:t>
        <a:bodyPr/>
        <a:lstStyle/>
        <a:p>
          <a:r>
            <a:rPr lang="es-CO" b="1" dirty="0"/>
            <a:t>Infraestructura y Servicios</a:t>
          </a:r>
          <a:endParaRPr lang="es-CO" dirty="0"/>
        </a:p>
      </dgm:t>
    </dgm:pt>
    <dgm:pt modelId="{78D8A9AB-D5C3-4011-8F9E-F20C6509AC8D}" type="parTrans" cxnId="{6FE993F2-72B7-4DBD-A9F5-57C141C69632}">
      <dgm:prSet/>
      <dgm:spPr/>
      <dgm:t>
        <a:bodyPr/>
        <a:lstStyle/>
        <a:p>
          <a:endParaRPr lang="es-CO"/>
        </a:p>
      </dgm:t>
    </dgm:pt>
    <dgm:pt modelId="{C5A6AFE5-B9D2-4B5F-B97D-440B4D9DB020}" type="sibTrans" cxnId="{6FE993F2-72B7-4DBD-A9F5-57C141C69632}">
      <dgm:prSet/>
      <dgm:spPr/>
      <dgm:t>
        <a:bodyPr/>
        <a:lstStyle/>
        <a:p>
          <a:endParaRPr lang="es-CO"/>
        </a:p>
      </dgm:t>
    </dgm:pt>
    <dgm:pt modelId="{1AD0C31B-DC3C-400F-94C7-F264BF56970F}">
      <dgm:prSet/>
      <dgm:spPr/>
      <dgm:t>
        <a:bodyPr/>
        <a:lstStyle/>
        <a:p>
          <a:r>
            <a:rPr lang="es-CO" b="1" dirty="0"/>
            <a:t>Acceso a financiamiento</a:t>
          </a:r>
        </a:p>
      </dgm:t>
    </dgm:pt>
    <dgm:pt modelId="{A4F0EB08-A50F-4F62-83D3-12F7CE2049F8}" type="parTrans" cxnId="{8723996C-C85E-4FD3-9D4D-A73FB12DB832}">
      <dgm:prSet/>
      <dgm:spPr/>
      <dgm:t>
        <a:bodyPr/>
        <a:lstStyle/>
        <a:p>
          <a:endParaRPr lang="es-CO"/>
        </a:p>
      </dgm:t>
    </dgm:pt>
    <dgm:pt modelId="{C953647E-2FB3-4BE7-93AC-62DCCA44EAE3}" type="sibTrans" cxnId="{8723996C-C85E-4FD3-9D4D-A73FB12DB832}">
      <dgm:prSet/>
      <dgm:spPr/>
      <dgm:t>
        <a:bodyPr/>
        <a:lstStyle/>
        <a:p>
          <a:endParaRPr lang="es-CO"/>
        </a:p>
      </dgm:t>
    </dgm:pt>
    <dgm:pt modelId="{AB000EBE-5E16-4929-97B1-B0CB590F7703}">
      <dgm:prSet/>
      <dgm:spPr/>
      <dgm:t>
        <a:bodyPr/>
        <a:lstStyle/>
        <a:p>
          <a:r>
            <a:rPr lang="es-CO" b="1" dirty="0"/>
            <a:t>Preparación y Respuesta ante Crisis</a:t>
          </a:r>
        </a:p>
      </dgm:t>
    </dgm:pt>
    <dgm:pt modelId="{481DBCB3-4022-4526-981E-B1B31A5E981B}" type="parTrans" cxnId="{1EC99694-34AA-4870-8961-8584350370ED}">
      <dgm:prSet/>
      <dgm:spPr/>
      <dgm:t>
        <a:bodyPr/>
        <a:lstStyle/>
        <a:p>
          <a:endParaRPr lang="es-CO"/>
        </a:p>
      </dgm:t>
    </dgm:pt>
    <dgm:pt modelId="{8359F3F4-3734-40E1-909F-5F0AC82BC104}" type="sibTrans" cxnId="{1EC99694-34AA-4870-8961-8584350370ED}">
      <dgm:prSet/>
      <dgm:spPr/>
      <dgm:t>
        <a:bodyPr/>
        <a:lstStyle/>
        <a:p>
          <a:endParaRPr lang="es-CO"/>
        </a:p>
      </dgm:t>
    </dgm:pt>
    <dgm:pt modelId="{837D0077-228D-4C9F-90AB-4C7291F4FBE2}">
      <dgm:prSet/>
      <dgm:spPr/>
      <dgm:t>
        <a:bodyPr/>
        <a:lstStyle/>
        <a:p>
          <a:r>
            <a:rPr lang="es-CO" b="1" dirty="0"/>
            <a:t>Desarrollo de redes empresariales</a:t>
          </a:r>
        </a:p>
      </dgm:t>
    </dgm:pt>
    <dgm:pt modelId="{1E74B890-FDED-44E3-997C-017A582ACFE8}" type="parTrans" cxnId="{7686F04F-D15C-4310-9D05-B44012E73EA7}">
      <dgm:prSet/>
      <dgm:spPr/>
      <dgm:t>
        <a:bodyPr/>
        <a:lstStyle/>
        <a:p>
          <a:endParaRPr lang="es-CO"/>
        </a:p>
      </dgm:t>
    </dgm:pt>
    <dgm:pt modelId="{9675B9F8-DBC2-49D2-B099-E199FE08EFF8}" type="sibTrans" cxnId="{7686F04F-D15C-4310-9D05-B44012E73EA7}">
      <dgm:prSet/>
      <dgm:spPr/>
      <dgm:t>
        <a:bodyPr/>
        <a:lstStyle/>
        <a:p>
          <a:endParaRPr lang="es-CO"/>
        </a:p>
      </dgm:t>
    </dgm:pt>
    <dgm:pt modelId="{AB94A713-079A-4ADD-A1D7-0195E984543D}">
      <dgm:prSet/>
      <dgm:spPr/>
      <dgm:t>
        <a:bodyPr/>
        <a:lstStyle/>
        <a:p>
          <a:r>
            <a:rPr lang="es-ES" b="1" i="0" dirty="0"/>
            <a:t>Promoción y mercadeo</a:t>
          </a:r>
          <a:endParaRPr lang="es-CO" dirty="0"/>
        </a:p>
      </dgm:t>
    </dgm:pt>
    <dgm:pt modelId="{FCF4CBB1-B183-42E1-A670-49FD4F475793}" type="parTrans" cxnId="{30AD60E7-E2D9-4DD2-A6AD-1B52C091247C}">
      <dgm:prSet/>
      <dgm:spPr/>
      <dgm:t>
        <a:bodyPr/>
        <a:lstStyle/>
        <a:p>
          <a:endParaRPr lang="es-CO"/>
        </a:p>
      </dgm:t>
    </dgm:pt>
    <dgm:pt modelId="{8D83C014-09C3-40C3-8C2F-42E3C1F7A558}" type="sibTrans" cxnId="{30AD60E7-E2D9-4DD2-A6AD-1B52C091247C}">
      <dgm:prSet/>
      <dgm:spPr/>
      <dgm:t>
        <a:bodyPr/>
        <a:lstStyle/>
        <a:p>
          <a:endParaRPr lang="es-CO"/>
        </a:p>
      </dgm:t>
    </dgm:pt>
    <dgm:pt modelId="{4618C78C-484B-4E8F-90FC-44F28D2194C1}" type="pres">
      <dgm:prSet presAssocID="{CA112E22-82C2-4D4B-8806-03E689F7BB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34BF5C7-A058-4602-90F2-C7403B135B44}" type="pres">
      <dgm:prSet presAssocID="{65927868-03F2-4F0A-9F68-484D68C0294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1688BF-83B4-4C71-B8E5-5F77D4DA9B91}" type="pres">
      <dgm:prSet presAssocID="{D43CF607-0EBD-48CC-8B0E-D5FDDF9BBF2A}" presName="sibTrans" presStyleLbl="sibTrans1D1" presStyleIdx="0" presStyleCnt="8"/>
      <dgm:spPr/>
      <dgm:t>
        <a:bodyPr/>
        <a:lstStyle/>
        <a:p>
          <a:endParaRPr lang="es-ES"/>
        </a:p>
      </dgm:t>
    </dgm:pt>
    <dgm:pt modelId="{E0D773FA-2454-4701-AD80-1F9E57AFAC60}" type="pres">
      <dgm:prSet presAssocID="{D43CF607-0EBD-48CC-8B0E-D5FDDF9BBF2A}" presName="connectorText" presStyleLbl="sibTrans1D1" presStyleIdx="0" presStyleCnt="8"/>
      <dgm:spPr/>
      <dgm:t>
        <a:bodyPr/>
        <a:lstStyle/>
        <a:p>
          <a:endParaRPr lang="es-ES"/>
        </a:p>
      </dgm:t>
    </dgm:pt>
    <dgm:pt modelId="{D00BFDF1-B992-471B-88C3-C1A7C1BF1A28}" type="pres">
      <dgm:prSet presAssocID="{23770284-13C2-4585-9E37-A4223CFC3EE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F19E32-A0AE-4B3C-B1A2-9E906133414A}" type="pres">
      <dgm:prSet presAssocID="{D462F6F9-822D-4879-AED4-A66320A7B303}" presName="sibTrans" presStyleLbl="sibTrans1D1" presStyleIdx="1" presStyleCnt="8"/>
      <dgm:spPr/>
      <dgm:t>
        <a:bodyPr/>
        <a:lstStyle/>
        <a:p>
          <a:endParaRPr lang="es-ES"/>
        </a:p>
      </dgm:t>
    </dgm:pt>
    <dgm:pt modelId="{D1B85253-AA9A-4807-A925-C24330FC2C4C}" type="pres">
      <dgm:prSet presAssocID="{D462F6F9-822D-4879-AED4-A66320A7B303}" presName="connectorText" presStyleLbl="sibTrans1D1" presStyleIdx="1" presStyleCnt="8"/>
      <dgm:spPr/>
      <dgm:t>
        <a:bodyPr/>
        <a:lstStyle/>
        <a:p>
          <a:endParaRPr lang="es-ES"/>
        </a:p>
      </dgm:t>
    </dgm:pt>
    <dgm:pt modelId="{8797188E-BD24-44D3-BA91-1B11CE1B82AC}" type="pres">
      <dgm:prSet presAssocID="{4739E894-98F0-49C9-A246-F089EFCBB8D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82877B-1469-456E-968C-7C48414D9BD1}" type="pres">
      <dgm:prSet presAssocID="{A11795D2-7C73-4CBF-99DE-47DF9DEA7BCA}" presName="sibTrans" presStyleLbl="sibTrans1D1" presStyleIdx="2" presStyleCnt="8"/>
      <dgm:spPr/>
      <dgm:t>
        <a:bodyPr/>
        <a:lstStyle/>
        <a:p>
          <a:endParaRPr lang="es-ES"/>
        </a:p>
      </dgm:t>
    </dgm:pt>
    <dgm:pt modelId="{7CDE70E6-F450-4CD3-9EB0-2C90A15BDBC2}" type="pres">
      <dgm:prSet presAssocID="{A11795D2-7C73-4CBF-99DE-47DF9DEA7BCA}" presName="connectorText" presStyleLbl="sibTrans1D1" presStyleIdx="2" presStyleCnt="8"/>
      <dgm:spPr/>
      <dgm:t>
        <a:bodyPr/>
        <a:lstStyle/>
        <a:p>
          <a:endParaRPr lang="es-ES"/>
        </a:p>
      </dgm:t>
    </dgm:pt>
    <dgm:pt modelId="{CB4877FC-FDB5-4B39-A698-619FF2C1573E}" type="pres">
      <dgm:prSet presAssocID="{1AD0C31B-DC3C-400F-94C7-F264BF56970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75C14D-2D88-47BD-87C5-C9BA9A2C423A}" type="pres">
      <dgm:prSet presAssocID="{C953647E-2FB3-4BE7-93AC-62DCCA44EAE3}" presName="sibTrans" presStyleLbl="sibTrans1D1" presStyleIdx="3" presStyleCnt="8"/>
      <dgm:spPr/>
      <dgm:t>
        <a:bodyPr/>
        <a:lstStyle/>
        <a:p>
          <a:endParaRPr lang="es-ES"/>
        </a:p>
      </dgm:t>
    </dgm:pt>
    <dgm:pt modelId="{67573092-ECCD-46E4-BA5B-44E65820FB52}" type="pres">
      <dgm:prSet presAssocID="{C953647E-2FB3-4BE7-93AC-62DCCA44EAE3}" presName="connectorText" presStyleLbl="sibTrans1D1" presStyleIdx="3" presStyleCnt="8"/>
      <dgm:spPr/>
      <dgm:t>
        <a:bodyPr/>
        <a:lstStyle/>
        <a:p>
          <a:endParaRPr lang="es-ES"/>
        </a:p>
      </dgm:t>
    </dgm:pt>
    <dgm:pt modelId="{C7C35305-331C-417C-86D4-B30B8D476692}" type="pres">
      <dgm:prSet presAssocID="{CE70FB9B-9479-4673-9F66-37BFD67A94CF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C689A3-21C8-4DB2-9F53-63B3F0364368}" type="pres">
      <dgm:prSet presAssocID="{C5A6AFE5-B9D2-4B5F-B97D-440B4D9DB020}" presName="sibTrans" presStyleLbl="sibTrans1D1" presStyleIdx="4" presStyleCnt="8"/>
      <dgm:spPr/>
      <dgm:t>
        <a:bodyPr/>
        <a:lstStyle/>
        <a:p>
          <a:endParaRPr lang="es-ES"/>
        </a:p>
      </dgm:t>
    </dgm:pt>
    <dgm:pt modelId="{E0E8A545-671C-4505-8B12-0FD0E57C8DF3}" type="pres">
      <dgm:prSet presAssocID="{C5A6AFE5-B9D2-4B5F-B97D-440B4D9DB020}" presName="connectorText" presStyleLbl="sibTrans1D1" presStyleIdx="4" presStyleCnt="8"/>
      <dgm:spPr/>
      <dgm:t>
        <a:bodyPr/>
        <a:lstStyle/>
        <a:p>
          <a:endParaRPr lang="es-ES"/>
        </a:p>
      </dgm:t>
    </dgm:pt>
    <dgm:pt modelId="{38EEEF6B-D2A2-42D1-AC2E-7CD361CA609F}" type="pres">
      <dgm:prSet presAssocID="{837D0077-228D-4C9F-90AB-4C7291F4FBE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ECCAFF-1777-4AA6-B594-01D80953BC91}" type="pres">
      <dgm:prSet presAssocID="{9675B9F8-DBC2-49D2-B099-E199FE08EFF8}" presName="sibTrans" presStyleLbl="sibTrans1D1" presStyleIdx="5" presStyleCnt="8"/>
      <dgm:spPr/>
      <dgm:t>
        <a:bodyPr/>
        <a:lstStyle/>
        <a:p>
          <a:endParaRPr lang="es-ES"/>
        </a:p>
      </dgm:t>
    </dgm:pt>
    <dgm:pt modelId="{45A4AFAE-5DF4-4B90-852B-2C0A488E18A0}" type="pres">
      <dgm:prSet presAssocID="{9675B9F8-DBC2-49D2-B099-E199FE08EFF8}" presName="connectorText" presStyleLbl="sibTrans1D1" presStyleIdx="5" presStyleCnt="8"/>
      <dgm:spPr/>
      <dgm:t>
        <a:bodyPr/>
        <a:lstStyle/>
        <a:p>
          <a:endParaRPr lang="es-ES"/>
        </a:p>
      </dgm:t>
    </dgm:pt>
    <dgm:pt modelId="{715C345B-7E91-40C8-9A55-99C9203F1037}" type="pres">
      <dgm:prSet presAssocID="{AB000EBE-5E16-4929-97B1-B0CB590F7703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2145D9-C838-4098-B915-B7931422809B}" type="pres">
      <dgm:prSet presAssocID="{8359F3F4-3734-40E1-909F-5F0AC82BC104}" presName="sibTrans" presStyleLbl="sibTrans1D1" presStyleIdx="6" presStyleCnt="8"/>
      <dgm:spPr/>
      <dgm:t>
        <a:bodyPr/>
        <a:lstStyle/>
        <a:p>
          <a:endParaRPr lang="es-ES"/>
        </a:p>
      </dgm:t>
    </dgm:pt>
    <dgm:pt modelId="{E10E2CD7-F7F9-4875-8C89-E5F9EE972CB0}" type="pres">
      <dgm:prSet presAssocID="{8359F3F4-3734-40E1-909F-5F0AC82BC104}" presName="connectorText" presStyleLbl="sibTrans1D1" presStyleIdx="6" presStyleCnt="8"/>
      <dgm:spPr/>
      <dgm:t>
        <a:bodyPr/>
        <a:lstStyle/>
        <a:p>
          <a:endParaRPr lang="es-ES"/>
        </a:p>
      </dgm:t>
    </dgm:pt>
    <dgm:pt modelId="{68C62309-D285-4CB9-B3F3-E733122D40CC}" type="pres">
      <dgm:prSet presAssocID="{AB94A713-079A-4ADD-A1D7-0195E984543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CCFB90-0868-4E4C-8770-BD2B801D4084}" type="pres">
      <dgm:prSet presAssocID="{8D83C014-09C3-40C3-8C2F-42E3C1F7A558}" presName="sibTrans" presStyleLbl="sibTrans1D1" presStyleIdx="7" presStyleCnt="8"/>
      <dgm:spPr/>
      <dgm:t>
        <a:bodyPr/>
        <a:lstStyle/>
        <a:p>
          <a:endParaRPr lang="es-ES"/>
        </a:p>
      </dgm:t>
    </dgm:pt>
    <dgm:pt modelId="{55BFB5F6-3F21-4D8B-A075-B0CA407991CE}" type="pres">
      <dgm:prSet presAssocID="{8D83C014-09C3-40C3-8C2F-42E3C1F7A558}" presName="connectorText" presStyleLbl="sibTrans1D1" presStyleIdx="7" presStyleCnt="8"/>
      <dgm:spPr/>
      <dgm:t>
        <a:bodyPr/>
        <a:lstStyle/>
        <a:p>
          <a:endParaRPr lang="es-ES"/>
        </a:p>
      </dgm:t>
    </dgm:pt>
    <dgm:pt modelId="{8A346A1D-E312-4B98-970A-266B2D431FA8}" type="pres">
      <dgm:prSet presAssocID="{D4236DC3-A85A-4277-B961-13D4C18CC4E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E26F5E6-0283-427D-A4B6-7F7C4E28885D}" type="presOf" srcId="{D4236DC3-A85A-4277-B961-13D4C18CC4E7}" destId="{8A346A1D-E312-4B98-970A-266B2D431FA8}" srcOrd="0" destOrd="0" presId="urn:microsoft.com/office/officeart/2005/8/layout/bProcess3"/>
    <dgm:cxn modelId="{D1D3E5DD-9C31-45F8-8231-00016F12A138}" type="presOf" srcId="{1AD0C31B-DC3C-400F-94C7-F264BF56970F}" destId="{CB4877FC-FDB5-4B39-A698-619FF2C1573E}" srcOrd="0" destOrd="0" presId="urn:microsoft.com/office/officeart/2005/8/layout/bProcess3"/>
    <dgm:cxn modelId="{7CD54693-57D6-4077-83D9-6068732B4810}" srcId="{CA112E22-82C2-4D4B-8806-03E689F7BBC3}" destId="{4739E894-98F0-49C9-A246-F089EFCBB8DB}" srcOrd="2" destOrd="0" parTransId="{C6C35B34-4D0D-4997-B563-92037412D936}" sibTransId="{A11795D2-7C73-4CBF-99DE-47DF9DEA7BCA}"/>
    <dgm:cxn modelId="{30AD60E7-E2D9-4DD2-A6AD-1B52C091247C}" srcId="{CA112E22-82C2-4D4B-8806-03E689F7BBC3}" destId="{AB94A713-079A-4ADD-A1D7-0195E984543D}" srcOrd="7" destOrd="0" parTransId="{FCF4CBB1-B183-42E1-A670-49FD4F475793}" sibTransId="{8D83C014-09C3-40C3-8C2F-42E3C1F7A558}"/>
    <dgm:cxn modelId="{6E2FBBDF-9330-4786-90C2-84A95A1F7BE9}" type="presOf" srcId="{8359F3F4-3734-40E1-909F-5F0AC82BC104}" destId="{E10E2CD7-F7F9-4875-8C89-E5F9EE972CB0}" srcOrd="1" destOrd="0" presId="urn:microsoft.com/office/officeart/2005/8/layout/bProcess3"/>
    <dgm:cxn modelId="{53A417E2-9949-494D-A1D9-EED7A8E0034C}" type="presOf" srcId="{D462F6F9-822D-4879-AED4-A66320A7B303}" destId="{D1B85253-AA9A-4807-A925-C24330FC2C4C}" srcOrd="1" destOrd="0" presId="urn:microsoft.com/office/officeart/2005/8/layout/bProcess3"/>
    <dgm:cxn modelId="{1EC99694-34AA-4870-8961-8584350370ED}" srcId="{CA112E22-82C2-4D4B-8806-03E689F7BBC3}" destId="{AB000EBE-5E16-4929-97B1-B0CB590F7703}" srcOrd="6" destOrd="0" parTransId="{481DBCB3-4022-4526-981E-B1B31A5E981B}" sibTransId="{8359F3F4-3734-40E1-909F-5F0AC82BC104}"/>
    <dgm:cxn modelId="{7686F04F-D15C-4310-9D05-B44012E73EA7}" srcId="{CA112E22-82C2-4D4B-8806-03E689F7BBC3}" destId="{837D0077-228D-4C9F-90AB-4C7291F4FBE2}" srcOrd="5" destOrd="0" parTransId="{1E74B890-FDED-44E3-997C-017A582ACFE8}" sibTransId="{9675B9F8-DBC2-49D2-B099-E199FE08EFF8}"/>
    <dgm:cxn modelId="{770D3E49-B0F9-4EF8-A070-97CB895F6638}" type="presOf" srcId="{AB94A713-079A-4ADD-A1D7-0195E984543D}" destId="{68C62309-D285-4CB9-B3F3-E733122D40CC}" srcOrd="0" destOrd="0" presId="urn:microsoft.com/office/officeart/2005/8/layout/bProcess3"/>
    <dgm:cxn modelId="{8723996C-C85E-4FD3-9D4D-A73FB12DB832}" srcId="{CA112E22-82C2-4D4B-8806-03E689F7BBC3}" destId="{1AD0C31B-DC3C-400F-94C7-F264BF56970F}" srcOrd="3" destOrd="0" parTransId="{A4F0EB08-A50F-4F62-83D3-12F7CE2049F8}" sibTransId="{C953647E-2FB3-4BE7-93AC-62DCCA44EAE3}"/>
    <dgm:cxn modelId="{02D48228-EC27-4A0F-9292-9155ABBD02EE}" srcId="{CA112E22-82C2-4D4B-8806-03E689F7BBC3}" destId="{65927868-03F2-4F0A-9F68-484D68C0294A}" srcOrd="0" destOrd="0" parTransId="{3B75EB27-1E07-4FFE-A747-AAE1BBAB3E85}" sibTransId="{D43CF607-0EBD-48CC-8B0E-D5FDDF9BBF2A}"/>
    <dgm:cxn modelId="{F5C311C3-D3A4-4F3C-9DC5-910DAF930839}" type="presOf" srcId="{A11795D2-7C73-4CBF-99DE-47DF9DEA7BCA}" destId="{9582877B-1469-456E-968C-7C48414D9BD1}" srcOrd="0" destOrd="0" presId="urn:microsoft.com/office/officeart/2005/8/layout/bProcess3"/>
    <dgm:cxn modelId="{4C6733DB-11C5-458D-87A9-497E04479B06}" type="presOf" srcId="{CA112E22-82C2-4D4B-8806-03E689F7BBC3}" destId="{4618C78C-484B-4E8F-90FC-44F28D2194C1}" srcOrd="0" destOrd="0" presId="urn:microsoft.com/office/officeart/2005/8/layout/bProcess3"/>
    <dgm:cxn modelId="{C30FA7A6-2094-4774-B0E3-10F9276EC733}" type="presOf" srcId="{8D83C014-09C3-40C3-8C2F-42E3C1F7A558}" destId="{55BFB5F6-3F21-4D8B-A075-B0CA407991CE}" srcOrd="1" destOrd="0" presId="urn:microsoft.com/office/officeart/2005/8/layout/bProcess3"/>
    <dgm:cxn modelId="{84A7E5C3-640F-48CB-A953-E1147F29DB73}" type="presOf" srcId="{8D83C014-09C3-40C3-8C2F-42E3C1F7A558}" destId="{4ECCFB90-0868-4E4C-8770-BD2B801D4084}" srcOrd="0" destOrd="0" presId="urn:microsoft.com/office/officeart/2005/8/layout/bProcess3"/>
    <dgm:cxn modelId="{35981DFC-7886-4186-859F-E2EE78C7ED1A}" type="presOf" srcId="{837D0077-228D-4C9F-90AB-4C7291F4FBE2}" destId="{38EEEF6B-D2A2-42D1-AC2E-7CD361CA609F}" srcOrd="0" destOrd="0" presId="urn:microsoft.com/office/officeart/2005/8/layout/bProcess3"/>
    <dgm:cxn modelId="{18A88CBA-F980-4E5D-881A-2738EB92E436}" type="presOf" srcId="{C5A6AFE5-B9D2-4B5F-B97D-440B4D9DB020}" destId="{E0E8A545-671C-4505-8B12-0FD0E57C8DF3}" srcOrd="1" destOrd="0" presId="urn:microsoft.com/office/officeart/2005/8/layout/bProcess3"/>
    <dgm:cxn modelId="{6FE993F2-72B7-4DBD-A9F5-57C141C69632}" srcId="{CA112E22-82C2-4D4B-8806-03E689F7BBC3}" destId="{CE70FB9B-9479-4673-9F66-37BFD67A94CF}" srcOrd="4" destOrd="0" parTransId="{78D8A9AB-D5C3-4011-8F9E-F20C6509AC8D}" sibTransId="{C5A6AFE5-B9D2-4B5F-B97D-440B4D9DB020}"/>
    <dgm:cxn modelId="{B8897FC9-4BF0-4417-BAD7-1180D50B57B9}" srcId="{CA112E22-82C2-4D4B-8806-03E689F7BBC3}" destId="{D4236DC3-A85A-4277-B961-13D4C18CC4E7}" srcOrd="8" destOrd="0" parTransId="{48121C2D-B203-4380-ABE2-13F3BB74183D}" sibTransId="{420D0FA2-94C3-4C70-9282-CDA21D08264B}"/>
    <dgm:cxn modelId="{07531A14-AB8C-4364-9596-0AE3A55BE69C}" type="presOf" srcId="{C953647E-2FB3-4BE7-93AC-62DCCA44EAE3}" destId="{4C75C14D-2D88-47BD-87C5-C9BA9A2C423A}" srcOrd="0" destOrd="0" presId="urn:microsoft.com/office/officeart/2005/8/layout/bProcess3"/>
    <dgm:cxn modelId="{E53B2D38-B1D0-403B-9874-23228B82FF5A}" type="presOf" srcId="{CE70FB9B-9479-4673-9F66-37BFD67A94CF}" destId="{C7C35305-331C-417C-86D4-B30B8D476692}" srcOrd="0" destOrd="0" presId="urn:microsoft.com/office/officeart/2005/8/layout/bProcess3"/>
    <dgm:cxn modelId="{74097C0E-82A5-458D-9DB3-E4E1EC80EA53}" type="presOf" srcId="{D462F6F9-822D-4879-AED4-A66320A7B303}" destId="{95F19E32-A0AE-4B3C-B1A2-9E906133414A}" srcOrd="0" destOrd="0" presId="urn:microsoft.com/office/officeart/2005/8/layout/bProcess3"/>
    <dgm:cxn modelId="{DF9B0A23-123E-4D0B-B1C1-185E40C52DAB}" type="presOf" srcId="{D43CF607-0EBD-48CC-8B0E-D5FDDF9BBF2A}" destId="{E0D773FA-2454-4701-AD80-1F9E57AFAC60}" srcOrd="1" destOrd="0" presId="urn:microsoft.com/office/officeart/2005/8/layout/bProcess3"/>
    <dgm:cxn modelId="{947EBA1C-C754-4A25-930F-5709F4976755}" type="presOf" srcId="{4739E894-98F0-49C9-A246-F089EFCBB8DB}" destId="{8797188E-BD24-44D3-BA91-1B11CE1B82AC}" srcOrd="0" destOrd="0" presId="urn:microsoft.com/office/officeart/2005/8/layout/bProcess3"/>
    <dgm:cxn modelId="{F018F57D-1F4B-46AE-BA43-466F168E3733}" type="presOf" srcId="{23770284-13C2-4585-9E37-A4223CFC3EEA}" destId="{D00BFDF1-B992-471B-88C3-C1A7C1BF1A28}" srcOrd="0" destOrd="0" presId="urn:microsoft.com/office/officeart/2005/8/layout/bProcess3"/>
    <dgm:cxn modelId="{3FE9F55D-1872-42A3-8711-1E55C274F031}" type="presOf" srcId="{C5A6AFE5-B9D2-4B5F-B97D-440B4D9DB020}" destId="{84C689A3-21C8-4DB2-9F53-63B3F0364368}" srcOrd="0" destOrd="0" presId="urn:microsoft.com/office/officeart/2005/8/layout/bProcess3"/>
    <dgm:cxn modelId="{7E33BC89-174D-4B97-8E3D-2CBDBB3B3931}" type="presOf" srcId="{9675B9F8-DBC2-49D2-B099-E199FE08EFF8}" destId="{F8ECCAFF-1777-4AA6-B594-01D80953BC91}" srcOrd="0" destOrd="0" presId="urn:microsoft.com/office/officeart/2005/8/layout/bProcess3"/>
    <dgm:cxn modelId="{B35C828A-D2C2-4F73-9B9A-D429ED836BD5}" type="presOf" srcId="{9675B9F8-DBC2-49D2-B099-E199FE08EFF8}" destId="{45A4AFAE-5DF4-4B90-852B-2C0A488E18A0}" srcOrd="1" destOrd="0" presId="urn:microsoft.com/office/officeart/2005/8/layout/bProcess3"/>
    <dgm:cxn modelId="{AE56555A-7D3C-4C07-95CC-A42AB79FC24B}" type="presOf" srcId="{C953647E-2FB3-4BE7-93AC-62DCCA44EAE3}" destId="{67573092-ECCD-46E4-BA5B-44E65820FB52}" srcOrd="1" destOrd="0" presId="urn:microsoft.com/office/officeart/2005/8/layout/bProcess3"/>
    <dgm:cxn modelId="{85FF9111-F141-4406-8827-87B5C8C34CAF}" type="presOf" srcId="{AB000EBE-5E16-4929-97B1-B0CB590F7703}" destId="{715C345B-7E91-40C8-9A55-99C9203F1037}" srcOrd="0" destOrd="0" presId="urn:microsoft.com/office/officeart/2005/8/layout/bProcess3"/>
    <dgm:cxn modelId="{93CEEF56-2470-4DAE-A86F-B3209C2DDA43}" type="presOf" srcId="{8359F3F4-3734-40E1-909F-5F0AC82BC104}" destId="{E72145D9-C838-4098-B915-B7931422809B}" srcOrd="0" destOrd="0" presId="urn:microsoft.com/office/officeart/2005/8/layout/bProcess3"/>
    <dgm:cxn modelId="{9BB015EF-7562-4292-83ED-E25B7C64D6BB}" type="presOf" srcId="{65927868-03F2-4F0A-9F68-484D68C0294A}" destId="{434BF5C7-A058-4602-90F2-C7403B135B44}" srcOrd="0" destOrd="0" presId="urn:microsoft.com/office/officeart/2005/8/layout/bProcess3"/>
    <dgm:cxn modelId="{4A428082-0947-45C8-B9F3-B1EDE8B8269B}" srcId="{CA112E22-82C2-4D4B-8806-03E689F7BBC3}" destId="{23770284-13C2-4585-9E37-A4223CFC3EEA}" srcOrd="1" destOrd="0" parTransId="{089C1179-6562-4C21-8707-C127CD18002F}" sibTransId="{D462F6F9-822D-4879-AED4-A66320A7B303}"/>
    <dgm:cxn modelId="{8D000B16-8D4F-40CE-A7A1-8329B6A8DBDF}" type="presOf" srcId="{A11795D2-7C73-4CBF-99DE-47DF9DEA7BCA}" destId="{7CDE70E6-F450-4CD3-9EB0-2C90A15BDBC2}" srcOrd="1" destOrd="0" presId="urn:microsoft.com/office/officeart/2005/8/layout/bProcess3"/>
    <dgm:cxn modelId="{C1F713E5-1BD3-4CA6-BD6A-888D60914291}" type="presOf" srcId="{D43CF607-0EBD-48CC-8B0E-D5FDDF9BBF2A}" destId="{611688BF-83B4-4C71-B8E5-5F77D4DA9B91}" srcOrd="0" destOrd="0" presId="urn:microsoft.com/office/officeart/2005/8/layout/bProcess3"/>
    <dgm:cxn modelId="{21EB1FF2-6811-448A-B244-1C0DB58282E8}" type="presParOf" srcId="{4618C78C-484B-4E8F-90FC-44F28D2194C1}" destId="{434BF5C7-A058-4602-90F2-C7403B135B44}" srcOrd="0" destOrd="0" presId="urn:microsoft.com/office/officeart/2005/8/layout/bProcess3"/>
    <dgm:cxn modelId="{59DED98D-CDA7-486D-850F-177D1C3FDD87}" type="presParOf" srcId="{4618C78C-484B-4E8F-90FC-44F28D2194C1}" destId="{611688BF-83B4-4C71-B8E5-5F77D4DA9B91}" srcOrd="1" destOrd="0" presId="urn:microsoft.com/office/officeart/2005/8/layout/bProcess3"/>
    <dgm:cxn modelId="{F74775E7-93AA-40FC-A590-D701883C6E27}" type="presParOf" srcId="{611688BF-83B4-4C71-B8E5-5F77D4DA9B91}" destId="{E0D773FA-2454-4701-AD80-1F9E57AFAC60}" srcOrd="0" destOrd="0" presId="urn:microsoft.com/office/officeart/2005/8/layout/bProcess3"/>
    <dgm:cxn modelId="{30E5D2E6-03B4-473D-8967-D81CF7B151D2}" type="presParOf" srcId="{4618C78C-484B-4E8F-90FC-44F28D2194C1}" destId="{D00BFDF1-B992-471B-88C3-C1A7C1BF1A28}" srcOrd="2" destOrd="0" presId="urn:microsoft.com/office/officeart/2005/8/layout/bProcess3"/>
    <dgm:cxn modelId="{492CA636-81DA-463B-AE5E-D39FB5C0D196}" type="presParOf" srcId="{4618C78C-484B-4E8F-90FC-44F28D2194C1}" destId="{95F19E32-A0AE-4B3C-B1A2-9E906133414A}" srcOrd="3" destOrd="0" presId="urn:microsoft.com/office/officeart/2005/8/layout/bProcess3"/>
    <dgm:cxn modelId="{0B3012EE-A41A-44D2-8985-67618A988C92}" type="presParOf" srcId="{95F19E32-A0AE-4B3C-B1A2-9E906133414A}" destId="{D1B85253-AA9A-4807-A925-C24330FC2C4C}" srcOrd="0" destOrd="0" presId="urn:microsoft.com/office/officeart/2005/8/layout/bProcess3"/>
    <dgm:cxn modelId="{09A5AA4F-A003-4E56-BAD6-53E3735EDE88}" type="presParOf" srcId="{4618C78C-484B-4E8F-90FC-44F28D2194C1}" destId="{8797188E-BD24-44D3-BA91-1B11CE1B82AC}" srcOrd="4" destOrd="0" presId="urn:microsoft.com/office/officeart/2005/8/layout/bProcess3"/>
    <dgm:cxn modelId="{B0126F87-99F0-440C-A739-DAF6BBE26C07}" type="presParOf" srcId="{4618C78C-484B-4E8F-90FC-44F28D2194C1}" destId="{9582877B-1469-456E-968C-7C48414D9BD1}" srcOrd="5" destOrd="0" presId="urn:microsoft.com/office/officeart/2005/8/layout/bProcess3"/>
    <dgm:cxn modelId="{6AF0A930-822B-4B1D-894F-8FDA367157EC}" type="presParOf" srcId="{9582877B-1469-456E-968C-7C48414D9BD1}" destId="{7CDE70E6-F450-4CD3-9EB0-2C90A15BDBC2}" srcOrd="0" destOrd="0" presId="urn:microsoft.com/office/officeart/2005/8/layout/bProcess3"/>
    <dgm:cxn modelId="{FA2E4512-836E-403F-9997-D8A411C94DD4}" type="presParOf" srcId="{4618C78C-484B-4E8F-90FC-44F28D2194C1}" destId="{CB4877FC-FDB5-4B39-A698-619FF2C1573E}" srcOrd="6" destOrd="0" presId="urn:microsoft.com/office/officeart/2005/8/layout/bProcess3"/>
    <dgm:cxn modelId="{98C64391-4839-4DA9-BE1E-E16859DBF3FD}" type="presParOf" srcId="{4618C78C-484B-4E8F-90FC-44F28D2194C1}" destId="{4C75C14D-2D88-47BD-87C5-C9BA9A2C423A}" srcOrd="7" destOrd="0" presId="urn:microsoft.com/office/officeart/2005/8/layout/bProcess3"/>
    <dgm:cxn modelId="{51505214-D218-4B0C-A034-13B7F661A586}" type="presParOf" srcId="{4C75C14D-2D88-47BD-87C5-C9BA9A2C423A}" destId="{67573092-ECCD-46E4-BA5B-44E65820FB52}" srcOrd="0" destOrd="0" presId="urn:microsoft.com/office/officeart/2005/8/layout/bProcess3"/>
    <dgm:cxn modelId="{7C4169A6-8744-40AD-B26D-EC9A23B3FB27}" type="presParOf" srcId="{4618C78C-484B-4E8F-90FC-44F28D2194C1}" destId="{C7C35305-331C-417C-86D4-B30B8D476692}" srcOrd="8" destOrd="0" presId="urn:microsoft.com/office/officeart/2005/8/layout/bProcess3"/>
    <dgm:cxn modelId="{F0C71C88-C897-49DC-8ECE-0490E8B6855B}" type="presParOf" srcId="{4618C78C-484B-4E8F-90FC-44F28D2194C1}" destId="{84C689A3-21C8-4DB2-9F53-63B3F0364368}" srcOrd="9" destOrd="0" presId="urn:microsoft.com/office/officeart/2005/8/layout/bProcess3"/>
    <dgm:cxn modelId="{DF0CF853-89DE-432E-8F71-0D54BAE45E25}" type="presParOf" srcId="{84C689A3-21C8-4DB2-9F53-63B3F0364368}" destId="{E0E8A545-671C-4505-8B12-0FD0E57C8DF3}" srcOrd="0" destOrd="0" presId="urn:microsoft.com/office/officeart/2005/8/layout/bProcess3"/>
    <dgm:cxn modelId="{2F074739-2678-43FC-B1A4-1F984B38A3D9}" type="presParOf" srcId="{4618C78C-484B-4E8F-90FC-44F28D2194C1}" destId="{38EEEF6B-D2A2-42D1-AC2E-7CD361CA609F}" srcOrd="10" destOrd="0" presId="urn:microsoft.com/office/officeart/2005/8/layout/bProcess3"/>
    <dgm:cxn modelId="{FB32A32A-9410-446C-90F7-D5DDBBB2FF38}" type="presParOf" srcId="{4618C78C-484B-4E8F-90FC-44F28D2194C1}" destId="{F8ECCAFF-1777-4AA6-B594-01D80953BC91}" srcOrd="11" destOrd="0" presId="urn:microsoft.com/office/officeart/2005/8/layout/bProcess3"/>
    <dgm:cxn modelId="{EC8C79E7-97A0-45C4-9F30-A93D68CC24C2}" type="presParOf" srcId="{F8ECCAFF-1777-4AA6-B594-01D80953BC91}" destId="{45A4AFAE-5DF4-4B90-852B-2C0A488E18A0}" srcOrd="0" destOrd="0" presId="urn:microsoft.com/office/officeart/2005/8/layout/bProcess3"/>
    <dgm:cxn modelId="{5072A569-87AC-4C7A-993A-CBD72E452C08}" type="presParOf" srcId="{4618C78C-484B-4E8F-90FC-44F28D2194C1}" destId="{715C345B-7E91-40C8-9A55-99C9203F1037}" srcOrd="12" destOrd="0" presId="urn:microsoft.com/office/officeart/2005/8/layout/bProcess3"/>
    <dgm:cxn modelId="{3AE6C51E-12E2-464F-B173-04AFE80A116D}" type="presParOf" srcId="{4618C78C-484B-4E8F-90FC-44F28D2194C1}" destId="{E72145D9-C838-4098-B915-B7931422809B}" srcOrd="13" destOrd="0" presId="urn:microsoft.com/office/officeart/2005/8/layout/bProcess3"/>
    <dgm:cxn modelId="{C61ABCC9-B54D-458C-AAC1-9C0ECFC5ECC9}" type="presParOf" srcId="{E72145D9-C838-4098-B915-B7931422809B}" destId="{E10E2CD7-F7F9-4875-8C89-E5F9EE972CB0}" srcOrd="0" destOrd="0" presId="urn:microsoft.com/office/officeart/2005/8/layout/bProcess3"/>
    <dgm:cxn modelId="{78E1A8CA-4787-4B94-9F48-228A41B3F139}" type="presParOf" srcId="{4618C78C-484B-4E8F-90FC-44F28D2194C1}" destId="{68C62309-D285-4CB9-B3F3-E733122D40CC}" srcOrd="14" destOrd="0" presId="urn:microsoft.com/office/officeart/2005/8/layout/bProcess3"/>
    <dgm:cxn modelId="{00639FFD-E2DC-4A25-ADAC-C68CA0BE8771}" type="presParOf" srcId="{4618C78C-484B-4E8F-90FC-44F28D2194C1}" destId="{4ECCFB90-0868-4E4C-8770-BD2B801D4084}" srcOrd="15" destOrd="0" presId="urn:microsoft.com/office/officeart/2005/8/layout/bProcess3"/>
    <dgm:cxn modelId="{1DE27FE1-0082-458C-8017-A456639A1AB8}" type="presParOf" srcId="{4ECCFB90-0868-4E4C-8770-BD2B801D4084}" destId="{55BFB5F6-3F21-4D8B-A075-B0CA407991CE}" srcOrd="0" destOrd="0" presId="urn:microsoft.com/office/officeart/2005/8/layout/bProcess3"/>
    <dgm:cxn modelId="{449B2D83-9078-4F32-9503-A2B784FA2E6A}" type="presParOf" srcId="{4618C78C-484B-4E8F-90FC-44F28D2194C1}" destId="{8A346A1D-E312-4B98-970A-266B2D431FA8}" srcOrd="1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19220-34F5-4D2F-B32E-A2EBACFA30D0}">
      <dsp:nvSpPr>
        <dsp:cNvPr id="0" name=""/>
        <dsp:cNvSpPr/>
      </dsp:nvSpPr>
      <dsp:spPr>
        <a:xfrm>
          <a:off x="1066743" y="0"/>
          <a:ext cx="12500609" cy="4809077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24982C-5E81-4E40-BDBB-3AE5BB279BC0}">
      <dsp:nvSpPr>
        <dsp:cNvPr id="0" name=""/>
        <dsp:cNvSpPr/>
      </dsp:nvSpPr>
      <dsp:spPr>
        <a:xfrm>
          <a:off x="6406" y="1442723"/>
          <a:ext cx="3434320" cy="19236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4100" kern="1200" dirty="0"/>
            <a:t>Problema</a:t>
          </a:r>
        </a:p>
      </dsp:txBody>
      <dsp:txXfrm>
        <a:off x="100310" y="1536627"/>
        <a:ext cx="3246512" cy="1735822"/>
      </dsp:txXfrm>
    </dsp:sp>
    <dsp:sp modelId="{BD0C4914-123E-4533-9F2A-59517E44EAAE}">
      <dsp:nvSpPr>
        <dsp:cNvPr id="0" name=""/>
        <dsp:cNvSpPr/>
      </dsp:nvSpPr>
      <dsp:spPr>
        <a:xfrm>
          <a:off x="3759561" y="1442723"/>
          <a:ext cx="3434320" cy="1923630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4100" kern="1200" dirty="0"/>
            <a:t>Marco referencial</a:t>
          </a:r>
        </a:p>
      </dsp:txBody>
      <dsp:txXfrm>
        <a:off x="3853465" y="1536627"/>
        <a:ext cx="3246512" cy="1735822"/>
      </dsp:txXfrm>
    </dsp:sp>
    <dsp:sp modelId="{38F044D8-852C-44D0-9958-D048C4106E96}">
      <dsp:nvSpPr>
        <dsp:cNvPr id="0" name=""/>
        <dsp:cNvSpPr/>
      </dsp:nvSpPr>
      <dsp:spPr>
        <a:xfrm>
          <a:off x="7512716" y="1442723"/>
          <a:ext cx="3434320" cy="1923630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4100" kern="1200" dirty="0"/>
            <a:t>Diseño metodológico</a:t>
          </a:r>
        </a:p>
      </dsp:txBody>
      <dsp:txXfrm>
        <a:off x="7606620" y="1536627"/>
        <a:ext cx="3246512" cy="1735822"/>
      </dsp:txXfrm>
    </dsp:sp>
    <dsp:sp modelId="{700AB340-D2E3-40E8-9FB9-405A1DAFB1D6}">
      <dsp:nvSpPr>
        <dsp:cNvPr id="0" name=""/>
        <dsp:cNvSpPr/>
      </dsp:nvSpPr>
      <dsp:spPr>
        <a:xfrm>
          <a:off x="11265871" y="1442723"/>
          <a:ext cx="3434320" cy="192363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4100" kern="1200" dirty="0"/>
            <a:t>Resultados</a:t>
          </a:r>
        </a:p>
      </dsp:txBody>
      <dsp:txXfrm>
        <a:off x="11359775" y="1536627"/>
        <a:ext cx="3246512" cy="17358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05B74D-0D2F-4CF0-815B-EB8486FCA486}">
      <dsp:nvSpPr>
        <dsp:cNvPr id="0" name=""/>
        <dsp:cNvSpPr/>
      </dsp:nvSpPr>
      <dsp:spPr>
        <a:xfrm>
          <a:off x="4114" y="354154"/>
          <a:ext cx="4011699" cy="11564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kern="1200" dirty="0"/>
            <a:t>Causas</a:t>
          </a:r>
        </a:p>
      </dsp:txBody>
      <dsp:txXfrm>
        <a:off x="4114" y="354154"/>
        <a:ext cx="4011699" cy="1156408"/>
      </dsp:txXfrm>
    </dsp:sp>
    <dsp:sp modelId="{DA72A256-B18B-434F-9E19-19E14ACEDA9B}">
      <dsp:nvSpPr>
        <dsp:cNvPr id="0" name=""/>
        <dsp:cNvSpPr/>
      </dsp:nvSpPr>
      <dsp:spPr>
        <a:xfrm>
          <a:off x="4114" y="1510562"/>
          <a:ext cx="4011699" cy="424926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Condiciones macroeconómicas adversas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Acceso Limitado a financiamiento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Capacidades de gestión </a:t>
          </a:r>
          <a:r>
            <a:rPr lang="es-CO" sz="3200" kern="1200" dirty="0" smtClean="0"/>
            <a:t>limitadas.</a:t>
          </a:r>
          <a:endParaRPr lang="es-CO" sz="3200" kern="1200" dirty="0"/>
        </a:p>
      </dsp:txBody>
      <dsp:txXfrm>
        <a:off x="4114" y="1510562"/>
        <a:ext cx="4011699" cy="4249260"/>
      </dsp:txXfrm>
    </dsp:sp>
    <dsp:sp modelId="{4FBA7A9C-905B-4A74-987F-713244B4C772}">
      <dsp:nvSpPr>
        <dsp:cNvPr id="0" name=""/>
        <dsp:cNvSpPr/>
      </dsp:nvSpPr>
      <dsp:spPr>
        <a:xfrm>
          <a:off x="4577451" y="354154"/>
          <a:ext cx="4011699" cy="1156408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kern="1200" dirty="0"/>
            <a:t>Pronóstico</a:t>
          </a:r>
        </a:p>
      </dsp:txBody>
      <dsp:txXfrm>
        <a:off x="4577451" y="354154"/>
        <a:ext cx="4011699" cy="1156408"/>
      </dsp:txXfrm>
    </dsp:sp>
    <dsp:sp modelId="{CF575D40-01B2-4101-9187-DEF48E66BFF4}">
      <dsp:nvSpPr>
        <dsp:cNvPr id="0" name=""/>
        <dsp:cNvSpPr/>
      </dsp:nvSpPr>
      <dsp:spPr>
        <a:xfrm>
          <a:off x="4577451" y="1510562"/>
          <a:ext cx="4011699" cy="4249260"/>
        </a:xfrm>
        <a:prstGeom prst="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Continuidad de la inestabilidad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Desaceleración económica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Cambios en el mercado laboral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3200" kern="1200" dirty="0"/>
        </a:p>
      </dsp:txBody>
      <dsp:txXfrm>
        <a:off x="4577451" y="1510562"/>
        <a:ext cx="4011699" cy="4249260"/>
      </dsp:txXfrm>
    </dsp:sp>
    <dsp:sp modelId="{99DC5654-0FB6-471C-B3ED-101A8C3BA62D}">
      <dsp:nvSpPr>
        <dsp:cNvPr id="0" name=""/>
        <dsp:cNvSpPr/>
      </dsp:nvSpPr>
      <dsp:spPr>
        <a:xfrm>
          <a:off x="9150789" y="354154"/>
          <a:ext cx="4011699" cy="1156408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kern="1200" dirty="0"/>
            <a:t>Control de pronóstico</a:t>
          </a:r>
        </a:p>
      </dsp:txBody>
      <dsp:txXfrm>
        <a:off x="9150789" y="354154"/>
        <a:ext cx="4011699" cy="1156408"/>
      </dsp:txXfrm>
    </dsp:sp>
    <dsp:sp modelId="{C498A49D-B225-4617-BC40-5CC4C96ED6F5}">
      <dsp:nvSpPr>
        <dsp:cNvPr id="0" name=""/>
        <dsp:cNvSpPr/>
      </dsp:nvSpPr>
      <dsp:spPr>
        <a:xfrm>
          <a:off x="9150789" y="1510562"/>
          <a:ext cx="4011699" cy="4249260"/>
        </a:xfrm>
        <a:prstGeom prst="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Fomento del acceso a financiamiento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Capacitación y asesoramiento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Políticas públicas de apoyo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3200" kern="1200" dirty="0"/>
            <a:t>Fortalecimiento de redes empresariales</a:t>
          </a:r>
        </a:p>
      </dsp:txBody>
      <dsp:txXfrm>
        <a:off x="9150789" y="1510562"/>
        <a:ext cx="4011699" cy="42492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F8F3B-289A-4912-A8D5-128451A0074A}">
      <dsp:nvSpPr>
        <dsp:cNvPr id="0" name=""/>
        <dsp:cNvSpPr/>
      </dsp:nvSpPr>
      <dsp:spPr>
        <a:xfrm>
          <a:off x="788037" y="1552"/>
          <a:ext cx="3341201" cy="2302087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5153AA-DE2F-4280-B99F-430BE5955C22}">
      <dsp:nvSpPr>
        <dsp:cNvPr id="0" name=""/>
        <dsp:cNvSpPr/>
      </dsp:nvSpPr>
      <dsp:spPr>
        <a:xfrm>
          <a:off x="788037" y="2303640"/>
          <a:ext cx="3341201" cy="1239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0" numCol="1" spcCol="1270" anchor="t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500" kern="1200" dirty="0"/>
            <a:t>Justificación Teórica</a:t>
          </a:r>
        </a:p>
      </dsp:txBody>
      <dsp:txXfrm>
        <a:off x="788037" y="2303640"/>
        <a:ext cx="3341201" cy="1239585"/>
      </dsp:txXfrm>
    </dsp:sp>
    <dsp:sp modelId="{E4BBBF67-95C9-4BC3-B8B0-EE882FD3549E}">
      <dsp:nvSpPr>
        <dsp:cNvPr id="0" name=""/>
        <dsp:cNvSpPr/>
      </dsp:nvSpPr>
      <dsp:spPr>
        <a:xfrm>
          <a:off x="4463499" y="1552"/>
          <a:ext cx="3341201" cy="2302087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ABFE07-79FE-471A-B6B3-AD5B4C4B6A44}">
      <dsp:nvSpPr>
        <dsp:cNvPr id="0" name=""/>
        <dsp:cNvSpPr/>
      </dsp:nvSpPr>
      <dsp:spPr>
        <a:xfrm>
          <a:off x="4463499" y="2303640"/>
          <a:ext cx="3341201" cy="1239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0" numCol="1" spcCol="1270" anchor="t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500" kern="1200" dirty="0"/>
            <a:t>Implicaciones prácticas</a:t>
          </a:r>
        </a:p>
      </dsp:txBody>
      <dsp:txXfrm>
        <a:off x="4463499" y="2303640"/>
        <a:ext cx="3341201" cy="1239585"/>
      </dsp:txXfrm>
    </dsp:sp>
    <dsp:sp modelId="{7C85BD79-BEF7-4333-9B53-2F64EA8CC8DF}">
      <dsp:nvSpPr>
        <dsp:cNvPr id="0" name=""/>
        <dsp:cNvSpPr/>
      </dsp:nvSpPr>
      <dsp:spPr>
        <a:xfrm>
          <a:off x="7952154" y="218063"/>
          <a:ext cx="3341201" cy="2302087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54B35F-03FD-4385-B014-3FE65DECCF71}">
      <dsp:nvSpPr>
        <dsp:cNvPr id="0" name=""/>
        <dsp:cNvSpPr/>
      </dsp:nvSpPr>
      <dsp:spPr>
        <a:xfrm>
          <a:off x="8138961" y="2303640"/>
          <a:ext cx="3341201" cy="1239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0" numCol="1" spcCol="1270" anchor="t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500" kern="1200" dirty="0"/>
            <a:t>Relevancia social</a:t>
          </a:r>
        </a:p>
      </dsp:txBody>
      <dsp:txXfrm>
        <a:off x="8138961" y="2303640"/>
        <a:ext cx="3341201" cy="1239585"/>
      </dsp:txXfrm>
    </dsp:sp>
    <dsp:sp modelId="{5DD6B880-63A3-48A2-B9F3-78D4B1062864}">
      <dsp:nvSpPr>
        <dsp:cNvPr id="0" name=""/>
        <dsp:cNvSpPr/>
      </dsp:nvSpPr>
      <dsp:spPr>
        <a:xfrm>
          <a:off x="3162301" y="3669743"/>
          <a:ext cx="3341201" cy="2302087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B27A25-16D4-43C2-BD98-0F1B21A489B6}">
      <dsp:nvSpPr>
        <dsp:cNvPr id="0" name=""/>
        <dsp:cNvSpPr/>
      </dsp:nvSpPr>
      <dsp:spPr>
        <a:xfrm>
          <a:off x="3245364" y="6011556"/>
          <a:ext cx="3341201" cy="1239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0" numCol="1" spcCol="1270" anchor="t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500" kern="1200" dirty="0" smtClean="0"/>
            <a:t>Utilidad Metodológica</a:t>
          </a:r>
        </a:p>
      </dsp:txBody>
      <dsp:txXfrm>
        <a:off x="3245364" y="6011556"/>
        <a:ext cx="3341201" cy="12395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B292E4-14C6-436B-8B20-C11FB87F149D}">
      <dsp:nvSpPr>
        <dsp:cNvPr id="0" name=""/>
        <dsp:cNvSpPr/>
      </dsp:nvSpPr>
      <dsp:spPr>
        <a:xfrm>
          <a:off x="0" y="285968"/>
          <a:ext cx="4503123" cy="4347058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64592" rIns="213360" bIns="0" numCol="1" spcCol="1270" anchor="t" anchorCtr="0">
          <a:noAutofit/>
        </a:bodyPr>
        <a:lstStyle/>
        <a:p>
          <a:pPr lvl="0" algn="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4800" kern="1200" dirty="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sp:txBody>
      <dsp:txXfrm rot="16200000">
        <a:off x="-1331981" y="1617950"/>
        <a:ext cx="3564588" cy="900624"/>
      </dsp:txXfrm>
    </dsp:sp>
    <dsp:sp modelId="{5DB92388-3690-4A83-B857-4B5FFC36555D}">
      <dsp:nvSpPr>
        <dsp:cNvPr id="0" name=""/>
        <dsp:cNvSpPr/>
      </dsp:nvSpPr>
      <dsp:spPr>
        <a:xfrm>
          <a:off x="696323" y="285968"/>
          <a:ext cx="3354826" cy="4347058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Realizar un diagnóstico histórico y estadístico de la situación de las microempresas en Aguachica-Cesar entre 2015 y 2020, que incluya aspectos como el número de microempresas creadas y cerradas, así como la identificación de sectores económicos más afectados</a:t>
          </a:r>
        </a:p>
      </dsp:txBody>
      <dsp:txXfrm>
        <a:off x="696323" y="285968"/>
        <a:ext cx="3354826" cy="4347058"/>
      </dsp:txXfrm>
    </dsp:sp>
    <dsp:sp modelId="{2E9F947B-8D8B-4A87-8FFD-D40FBAD1E6F1}">
      <dsp:nvSpPr>
        <dsp:cNvPr id="0" name=""/>
        <dsp:cNvSpPr/>
      </dsp:nvSpPr>
      <dsp:spPr>
        <a:xfrm>
          <a:off x="4565779" y="293471"/>
          <a:ext cx="4422689" cy="4332053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0876" rIns="195580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4400" kern="1200" dirty="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sp:txBody>
      <dsp:txXfrm rot="16200000">
        <a:off x="3231906" y="1627344"/>
        <a:ext cx="3552284" cy="884537"/>
      </dsp:txXfrm>
    </dsp:sp>
    <dsp:sp modelId="{BE6AC29E-D11D-4451-89EF-CD65F7DFE39C}">
      <dsp:nvSpPr>
        <dsp:cNvPr id="0" name=""/>
        <dsp:cNvSpPr/>
      </dsp:nvSpPr>
      <dsp:spPr>
        <a:xfrm rot="5400000">
          <a:off x="4425685" y="1892309"/>
          <a:ext cx="297039" cy="252777"/>
        </a:xfrm>
        <a:prstGeom prst="flowChartExtra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36572D0-BEB2-47FA-96F6-424B49D47C67}">
      <dsp:nvSpPr>
        <dsp:cNvPr id="0" name=""/>
        <dsp:cNvSpPr/>
      </dsp:nvSpPr>
      <dsp:spPr>
        <a:xfrm>
          <a:off x="5251847" y="293471"/>
          <a:ext cx="3294903" cy="4332053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Identificar los factores externos e internos que han incidido en el cierre de microempresas durante el periodo estudiado</a:t>
          </a:r>
          <a:r>
            <a:rPr lang="es-CO" sz="28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.</a:t>
          </a:r>
        </a:p>
      </dsp:txBody>
      <dsp:txXfrm>
        <a:off x="5251847" y="293471"/>
        <a:ext cx="3294903" cy="4332053"/>
      </dsp:txXfrm>
    </dsp:sp>
    <dsp:sp modelId="{BD8E397A-44FD-4882-BA85-C26A15B6B1E3}">
      <dsp:nvSpPr>
        <dsp:cNvPr id="0" name=""/>
        <dsp:cNvSpPr/>
      </dsp:nvSpPr>
      <dsp:spPr>
        <a:xfrm>
          <a:off x="9047450" y="285968"/>
          <a:ext cx="3826674" cy="4347038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37160" rIns="177800" bIns="0" numCol="1" spcCol="1270" anchor="t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4000" kern="1200" dirty="0">
            <a:latin typeface="Calibri Light" panose="020F0302020204030204" pitchFamily="34" charset="0"/>
            <a:ea typeface="Calibri Light" panose="020F0302020204030204" pitchFamily="34" charset="0"/>
            <a:cs typeface="Calibri Light" panose="020F0302020204030204" pitchFamily="34" charset="0"/>
          </a:endParaRPr>
        </a:p>
      </dsp:txBody>
      <dsp:txXfrm rot="16200000">
        <a:off x="7647832" y="1685586"/>
        <a:ext cx="3564571" cy="765334"/>
      </dsp:txXfrm>
    </dsp:sp>
    <dsp:sp modelId="{2055A0F6-62DB-4D76-9369-43484E879CDD}">
      <dsp:nvSpPr>
        <dsp:cNvPr id="0" name=""/>
        <dsp:cNvSpPr/>
      </dsp:nvSpPr>
      <dsp:spPr>
        <a:xfrm rot="5400000">
          <a:off x="8907356" y="1892309"/>
          <a:ext cx="297039" cy="252777"/>
        </a:xfrm>
        <a:prstGeom prst="flowChartExtra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A3A5039-58FB-458D-831A-ECCF6CE2FFB0}">
      <dsp:nvSpPr>
        <dsp:cNvPr id="0" name=""/>
        <dsp:cNvSpPr/>
      </dsp:nvSpPr>
      <dsp:spPr>
        <a:xfrm>
          <a:off x="9657527" y="285968"/>
          <a:ext cx="2850872" cy="4347038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Diseñar un plan estratégico para los microempresarios, que promuevan un ambiente empresarial más propicio y resiliente</a:t>
          </a:r>
          <a:r>
            <a:rPr lang="es-CO" sz="2800" kern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.</a:t>
          </a:r>
        </a:p>
      </dsp:txBody>
      <dsp:txXfrm>
        <a:off x="9657527" y="285968"/>
        <a:ext cx="2850872" cy="43470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700544-8AC2-40ED-830B-D6DCF5E5C52A}">
      <dsp:nvSpPr>
        <dsp:cNvPr id="0" name=""/>
        <dsp:cNvSpPr/>
      </dsp:nvSpPr>
      <dsp:spPr>
        <a:xfrm>
          <a:off x="2147" y="2024826"/>
          <a:ext cx="3543500" cy="2922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800" kern="1200" dirty="0"/>
            <a:t>Enfoque mixto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800" kern="1200" dirty="0"/>
            <a:t>Tipo descriptivo, exploratorio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800" kern="1200" dirty="0"/>
            <a:t>Diseño multimodal</a:t>
          </a:r>
        </a:p>
      </dsp:txBody>
      <dsp:txXfrm>
        <a:off x="69405" y="2092084"/>
        <a:ext cx="3408984" cy="2161849"/>
      </dsp:txXfrm>
    </dsp:sp>
    <dsp:sp modelId="{325102DB-0F8F-45A3-9AA1-E09D9D4925F8}">
      <dsp:nvSpPr>
        <dsp:cNvPr id="0" name=""/>
        <dsp:cNvSpPr/>
      </dsp:nvSpPr>
      <dsp:spPr>
        <a:xfrm>
          <a:off x="2003876" y="2758169"/>
          <a:ext cx="3852780" cy="3852780"/>
        </a:xfrm>
        <a:prstGeom prst="leftCircularArrow">
          <a:avLst>
            <a:gd name="adj1" fmla="val 3012"/>
            <a:gd name="adj2" fmla="val 369490"/>
            <a:gd name="adj3" fmla="val 2145001"/>
            <a:gd name="adj4" fmla="val 9024489"/>
            <a:gd name="adj5" fmla="val 3515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F088955-F9F9-494E-B0C5-5EAF74D55080}">
      <dsp:nvSpPr>
        <dsp:cNvPr id="0" name=""/>
        <dsp:cNvSpPr/>
      </dsp:nvSpPr>
      <dsp:spPr>
        <a:xfrm>
          <a:off x="789592" y="4321191"/>
          <a:ext cx="3149777" cy="12525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800" kern="1200" dirty="0"/>
            <a:t>Tipo de investigación</a:t>
          </a:r>
        </a:p>
      </dsp:txBody>
      <dsp:txXfrm>
        <a:off x="826278" y="4357877"/>
        <a:ext cx="3076405" cy="1179190"/>
      </dsp:txXfrm>
    </dsp:sp>
    <dsp:sp modelId="{BA140EB8-A927-4AB0-9885-E134FC08D616}">
      <dsp:nvSpPr>
        <dsp:cNvPr id="0" name=""/>
        <dsp:cNvSpPr/>
      </dsp:nvSpPr>
      <dsp:spPr>
        <a:xfrm>
          <a:off x="4492060" y="2024826"/>
          <a:ext cx="3543500" cy="2922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800" kern="1200" dirty="0"/>
            <a:t>Población: 621 empresarios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800" kern="1200" dirty="0"/>
            <a:t>Muestra: 321 microempresarios</a:t>
          </a:r>
        </a:p>
      </dsp:txBody>
      <dsp:txXfrm>
        <a:off x="4559318" y="2718366"/>
        <a:ext cx="3408984" cy="2161849"/>
      </dsp:txXfrm>
    </dsp:sp>
    <dsp:sp modelId="{C08D8E4B-4040-4A90-BB59-E29B2BD9EEBB}">
      <dsp:nvSpPr>
        <dsp:cNvPr id="0" name=""/>
        <dsp:cNvSpPr/>
      </dsp:nvSpPr>
      <dsp:spPr>
        <a:xfrm>
          <a:off x="6464259" y="246755"/>
          <a:ext cx="4305561" cy="4305561"/>
        </a:xfrm>
        <a:prstGeom prst="circularArrow">
          <a:avLst>
            <a:gd name="adj1" fmla="val 2696"/>
            <a:gd name="adj2" fmla="val 328190"/>
            <a:gd name="adj3" fmla="val 19496299"/>
            <a:gd name="adj4" fmla="val 12575511"/>
            <a:gd name="adj5" fmla="val 3145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DED6C56-9677-4101-8443-88AEF0A8FF72}">
      <dsp:nvSpPr>
        <dsp:cNvPr id="0" name=""/>
        <dsp:cNvSpPr/>
      </dsp:nvSpPr>
      <dsp:spPr>
        <a:xfrm>
          <a:off x="5279504" y="1398545"/>
          <a:ext cx="3149777" cy="12525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800" kern="1200" dirty="0"/>
            <a:t>Población</a:t>
          </a:r>
        </a:p>
      </dsp:txBody>
      <dsp:txXfrm>
        <a:off x="5316190" y="1435231"/>
        <a:ext cx="3076405" cy="1179190"/>
      </dsp:txXfrm>
    </dsp:sp>
    <dsp:sp modelId="{845DB300-01DB-4DB4-A760-95EC82B4B0E4}">
      <dsp:nvSpPr>
        <dsp:cNvPr id="0" name=""/>
        <dsp:cNvSpPr/>
      </dsp:nvSpPr>
      <dsp:spPr>
        <a:xfrm>
          <a:off x="8981972" y="2024826"/>
          <a:ext cx="3543500" cy="2922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800" kern="1200" dirty="0"/>
            <a:t>Encuesta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800" kern="1200" dirty="0"/>
            <a:t>Entrevistas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800" kern="1200" dirty="0"/>
            <a:t>Revisión documental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2800" kern="1200" dirty="0"/>
        </a:p>
      </dsp:txBody>
      <dsp:txXfrm>
        <a:off x="9049230" y="2092084"/>
        <a:ext cx="3408984" cy="2161849"/>
      </dsp:txXfrm>
    </dsp:sp>
    <dsp:sp modelId="{7A013754-45F7-4D3E-800A-7CE943A0E2FD}">
      <dsp:nvSpPr>
        <dsp:cNvPr id="0" name=""/>
        <dsp:cNvSpPr/>
      </dsp:nvSpPr>
      <dsp:spPr>
        <a:xfrm>
          <a:off x="9769417" y="4321191"/>
          <a:ext cx="3149777" cy="12525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800" kern="1200" dirty="0"/>
            <a:t>Fuentes y técnicas</a:t>
          </a:r>
        </a:p>
      </dsp:txBody>
      <dsp:txXfrm>
        <a:off x="9806103" y="4357877"/>
        <a:ext cx="3076405" cy="11791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688BF-83B4-4C71-B8E5-5F77D4DA9B91}">
      <dsp:nvSpPr>
        <dsp:cNvPr id="0" name=""/>
        <dsp:cNvSpPr/>
      </dsp:nvSpPr>
      <dsp:spPr>
        <a:xfrm>
          <a:off x="3352037" y="783743"/>
          <a:ext cx="6052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5290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3638785" y="826283"/>
        <a:ext cx="31794" cy="6358"/>
      </dsp:txXfrm>
    </dsp:sp>
    <dsp:sp modelId="{434BF5C7-A058-4602-90F2-C7403B135B44}">
      <dsp:nvSpPr>
        <dsp:cNvPr id="0" name=""/>
        <dsp:cNvSpPr/>
      </dsp:nvSpPr>
      <dsp:spPr>
        <a:xfrm>
          <a:off x="589094" y="40"/>
          <a:ext cx="2764742" cy="165884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i="0" kern="1200" dirty="0"/>
            <a:t>Variaciones en el Producto Interno Bruto (PIB)</a:t>
          </a:r>
          <a:endParaRPr lang="es-CO" sz="2300" kern="1200" dirty="0"/>
        </a:p>
      </dsp:txBody>
      <dsp:txXfrm>
        <a:off x="589094" y="40"/>
        <a:ext cx="2764742" cy="1658845"/>
      </dsp:txXfrm>
    </dsp:sp>
    <dsp:sp modelId="{95F19E32-A0AE-4B3C-B1A2-9E906133414A}">
      <dsp:nvSpPr>
        <dsp:cNvPr id="0" name=""/>
        <dsp:cNvSpPr/>
      </dsp:nvSpPr>
      <dsp:spPr>
        <a:xfrm>
          <a:off x="6752671" y="783743"/>
          <a:ext cx="6052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5290" y="45720"/>
              </a:lnTo>
            </a:path>
          </a:pathLst>
        </a:custGeom>
        <a:noFill/>
        <a:ln w="9525" cap="flat" cmpd="sng" algn="ctr">
          <a:solidFill>
            <a:schemeClr val="accent4">
              <a:hueOff val="-637824"/>
              <a:satOff val="3843"/>
              <a:lumOff val="30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7039419" y="826283"/>
        <a:ext cx="31794" cy="6358"/>
      </dsp:txXfrm>
    </dsp:sp>
    <dsp:sp modelId="{D00BFDF1-B992-471B-88C3-C1A7C1BF1A28}">
      <dsp:nvSpPr>
        <dsp:cNvPr id="0" name=""/>
        <dsp:cNvSpPr/>
      </dsp:nvSpPr>
      <dsp:spPr>
        <a:xfrm>
          <a:off x="3989728" y="40"/>
          <a:ext cx="2764742" cy="1658845"/>
        </a:xfrm>
        <a:prstGeom prst="rect">
          <a:avLst/>
        </a:prstGeom>
        <a:gradFill rotWithShape="0">
          <a:gsLst>
            <a:gs pos="0">
              <a:schemeClr val="accent4">
                <a:hueOff val="-558096"/>
                <a:satOff val="3362"/>
                <a:lumOff val="270"/>
                <a:alphaOff val="0"/>
                <a:tint val="50000"/>
                <a:satMod val="300000"/>
              </a:schemeClr>
            </a:gs>
            <a:gs pos="35000">
              <a:schemeClr val="accent4">
                <a:hueOff val="-558096"/>
                <a:satOff val="3362"/>
                <a:lumOff val="270"/>
                <a:alphaOff val="0"/>
                <a:tint val="37000"/>
                <a:satMod val="300000"/>
              </a:schemeClr>
            </a:gs>
            <a:gs pos="100000">
              <a:schemeClr val="accent4">
                <a:hueOff val="-558096"/>
                <a:satOff val="3362"/>
                <a:lumOff val="27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i="0" kern="1200" dirty="0"/>
            <a:t>Cierres de Empresas en Relación con el PIB</a:t>
          </a:r>
          <a:endParaRPr lang="es-CO" sz="2300" kern="1200" dirty="0"/>
        </a:p>
      </dsp:txBody>
      <dsp:txXfrm>
        <a:off x="3989728" y="40"/>
        <a:ext cx="2764742" cy="1658845"/>
      </dsp:txXfrm>
    </dsp:sp>
    <dsp:sp modelId="{9582877B-1469-456E-968C-7C48414D9BD1}">
      <dsp:nvSpPr>
        <dsp:cNvPr id="0" name=""/>
        <dsp:cNvSpPr/>
      </dsp:nvSpPr>
      <dsp:spPr>
        <a:xfrm>
          <a:off x="1971466" y="1657086"/>
          <a:ext cx="6801267" cy="605290"/>
        </a:xfrm>
        <a:custGeom>
          <a:avLst/>
          <a:gdLst/>
          <a:ahLst/>
          <a:cxnLst/>
          <a:rect l="0" t="0" r="0" b="0"/>
          <a:pathLst>
            <a:path>
              <a:moveTo>
                <a:pt x="6801267" y="0"/>
              </a:moveTo>
              <a:lnTo>
                <a:pt x="6801267" y="319745"/>
              </a:lnTo>
              <a:lnTo>
                <a:pt x="0" y="319745"/>
              </a:lnTo>
              <a:lnTo>
                <a:pt x="0" y="605290"/>
              </a:lnTo>
            </a:path>
          </a:pathLst>
        </a:custGeom>
        <a:noFill/>
        <a:ln w="9525" cap="flat" cmpd="sng" algn="ctr">
          <a:solidFill>
            <a:schemeClr val="accent4">
              <a:hueOff val="-1275649"/>
              <a:satOff val="7685"/>
              <a:lumOff val="61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5201326" y="1956552"/>
        <a:ext cx="341546" cy="6358"/>
      </dsp:txXfrm>
    </dsp:sp>
    <dsp:sp modelId="{8797188E-BD24-44D3-BA91-1B11CE1B82AC}">
      <dsp:nvSpPr>
        <dsp:cNvPr id="0" name=""/>
        <dsp:cNvSpPr/>
      </dsp:nvSpPr>
      <dsp:spPr>
        <a:xfrm>
          <a:off x="7390362" y="40"/>
          <a:ext cx="2764742" cy="1658845"/>
        </a:xfrm>
        <a:prstGeom prst="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i="0" kern="1200" dirty="0"/>
            <a:t>Cambios en Políticas Gubernamentales y Reformas Fiscales</a:t>
          </a:r>
          <a:endParaRPr lang="es-CO" sz="2300" kern="1200" dirty="0"/>
        </a:p>
      </dsp:txBody>
      <dsp:txXfrm>
        <a:off x="7390362" y="40"/>
        <a:ext cx="2764742" cy="1658845"/>
      </dsp:txXfrm>
    </dsp:sp>
    <dsp:sp modelId="{4C75C14D-2D88-47BD-87C5-C9BA9A2C423A}">
      <dsp:nvSpPr>
        <dsp:cNvPr id="0" name=""/>
        <dsp:cNvSpPr/>
      </dsp:nvSpPr>
      <dsp:spPr>
        <a:xfrm>
          <a:off x="3352037" y="3078480"/>
          <a:ext cx="6052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5290" y="45720"/>
              </a:lnTo>
            </a:path>
          </a:pathLst>
        </a:custGeom>
        <a:noFill/>
        <a:ln w="9525" cap="flat" cmpd="sng" algn="ctr">
          <a:solidFill>
            <a:schemeClr val="accent4">
              <a:hueOff val="-1913473"/>
              <a:satOff val="11528"/>
              <a:lumOff val="92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3638785" y="3121020"/>
        <a:ext cx="31794" cy="6358"/>
      </dsp:txXfrm>
    </dsp:sp>
    <dsp:sp modelId="{CB4877FC-FDB5-4B39-A698-619FF2C1573E}">
      <dsp:nvSpPr>
        <dsp:cNvPr id="0" name=""/>
        <dsp:cNvSpPr/>
      </dsp:nvSpPr>
      <dsp:spPr>
        <a:xfrm>
          <a:off x="589094" y="2294777"/>
          <a:ext cx="2764742" cy="1658845"/>
        </a:xfrm>
        <a:prstGeom prst="rect">
          <a:avLst/>
        </a:prstGeom>
        <a:gradFill rotWithShape="0">
          <a:gsLst>
            <a:gs pos="0">
              <a:schemeClr val="accent4">
                <a:hueOff val="-1674289"/>
                <a:satOff val="10087"/>
                <a:lumOff val="809"/>
                <a:alphaOff val="0"/>
                <a:tint val="50000"/>
                <a:satMod val="300000"/>
              </a:schemeClr>
            </a:gs>
            <a:gs pos="35000">
              <a:schemeClr val="accent4">
                <a:hueOff val="-1674289"/>
                <a:satOff val="10087"/>
                <a:lumOff val="809"/>
                <a:alphaOff val="0"/>
                <a:tint val="37000"/>
                <a:satMod val="300000"/>
              </a:schemeClr>
            </a:gs>
            <a:gs pos="100000">
              <a:schemeClr val="accent4">
                <a:hueOff val="-1674289"/>
                <a:satOff val="10087"/>
                <a:lumOff val="80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b="1" kern="1200" dirty="0"/>
            <a:t>Impacto sectorial</a:t>
          </a:r>
        </a:p>
      </dsp:txBody>
      <dsp:txXfrm>
        <a:off x="589094" y="2294777"/>
        <a:ext cx="2764742" cy="1658845"/>
      </dsp:txXfrm>
    </dsp:sp>
    <dsp:sp modelId="{84C689A3-21C8-4DB2-9F53-63B3F0364368}">
      <dsp:nvSpPr>
        <dsp:cNvPr id="0" name=""/>
        <dsp:cNvSpPr/>
      </dsp:nvSpPr>
      <dsp:spPr>
        <a:xfrm>
          <a:off x="6752671" y="3078480"/>
          <a:ext cx="6052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5290" y="45720"/>
              </a:lnTo>
            </a:path>
          </a:pathLst>
        </a:custGeom>
        <a:noFill/>
        <a:ln w="9525" cap="flat" cmpd="sng" algn="ctr">
          <a:solidFill>
            <a:schemeClr val="accent4">
              <a:hueOff val="-2551297"/>
              <a:satOff val="15371"/>
              <a:lumOff val="123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7039419" y="3121020"/>
        <a:ext cx="31794" cy="6358"/>
      </dsp:txXfrm>
    </dsp:sp>
    <dsp:sp modelId="{C7C35305-331C-417C-86D4-B30B8D476692}">
      <dsp:nvSpPr>
        <dsp:cNvPr id="0" name=""/>
        <dsp:cNvSpPr/>
      </dsp:nvSpPr>
      <dsp:spPr>
        <a:xfrm>
          <a:off x="3989728" y="2294777"/>
          <a:ext cx="2764742" cy="1658845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b="1" i="0" kern="1200" dirty="0"/>
            <a:t>Subsidios Gubernamentales Durante la Pandemia</a:t>
          </a:r>
          <a:endParaRPr lang="es-CO" sz="2300" kern="1200" dirty="0"/>
        </a:p>
      </dsp:txBody>
      <dsp:txXfrm>
        <a:off x="3989728" y="2294777"/>
        <a:ext cx="2764742" cy="1658845"/>
      </dsp:txXfrm>
    </dsp:sp>
    <dsp:sp modelId="{F8ECCAFF-1777-4AA6-B594-01D80953BC91}">
      <dsp:nvSpPr>
        <dsp:cNvPr id="0" name=""/>
        <dsp:cNvSpPr/>
      </dsp:nvSpPr>
      <dsp:spPr>
        <a:xfrm>
          <a:off x="1971466" y="3951822"/>
          <a:ext cx="6801267" cy="605290"/>
        </a:xfrm>
        <a:custGeom>
          <a:avLst/>
          <a:gdLst/>
          <a:ahLst/>
          <a:cxnLst/>
          <a:rect l="0" t="0" r="0" b="0"/>
          <a:pathLst>
            <a:path>
              <a:moveTo>
                <a:pt x="6801267" y="0"/>
              </a:moveTo>
              <a:lnTo>
                <a:pt x="6801267" y="319745"/>
              </a:lnTo>
              <a:lnTo>
                <a:pt x="0" y="319745"/>
              </a:lnTo>
              <a:lnTo>
                <a:pt x="0" y="605290"/>
              </a:lnTo>
            </a:path>
          </a:pathLst>
        </a:custGeom>
        <a:noFill/>
        <a:ln w="9525" cap="flat" cmpd="sng" algn="ctr">
          <a:solidFill>
            <a:schemeClr val="accent4">
              <a:hueOff val="-3189121"/>
              <a:satOff val="19214"/>
              <a:lumOff val="154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5201326" y="4251288"/>
        <a:ext cx="341546" cy="6358"/>
      </dsp:txXfrm>
    </dsp:sp>
    <dsp:sp modelId="{38EEEF6B-D2A2-42D1-AC2E-7CD361CA609F}">
      <dsp:nvSpPr>
        <dsp:cNvPr id="0" name=""/>
        <dsp:cNvSpPr/>
      </dsp:nvSpPr>
      <dsp:spPr>
        <a:xfrm>
          <a:off x="7390362" y="2294777"/>
          <a:ext cx="2764742" cy="1658845"/>
        </a:xfrm>
        <a:prstGeom prst="rect">
          <a:avLst/>
        </a:prstGeom>
        <a:gradFill rotWithShape="0">
          <a:gsLst>
            <a:gs pos="0">
              <a:schemeClr val="accent4">
                <a:hueOff val="-2790481"/>
                <a:satOff val="16812"/>
                <a:lumOff val="1348"/>
                <a:alphaOff val="0"/>
                <a:tint val="50000"/>
                <a:satMod val="300000"/>
              </a:schemeClr>
            </a:gs>
            <a:gs pos="35000">
              <a:schemeClr val="accent4">
                <a:hueOff val="-2790481"/>
                <a:satOff val="16812"/>
                <a:lumOff val="1348"/>
                <a:alphaOff val="0"/>
                <a:tint val="37000"/>
                <a:satMod val="300000"/>
              </a:schemeClr>
            </a:gs>
            <a:gs pos="100000">
              <a:schemeClr val="accent4">
                <a:hueOff val="-2790481"/>
                <a:satOff val="16812"/>
                <a:lumOff val="134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i="0" kern="1200" dirty="0"/>
            <a:t>Tratados Comerciales y Acuerdos Internacionales</a:t>
          </a:r>
          <a:endParaRPr lang="es-CO" sz="2300" kern="1200" dirty="0"/>
        </a:p>
      </dsp:txBody>
      <dsp:txXfrm>
        <a:off x="7390362" y="2294777"/>
        <a:ext cx="2764742" cy="1658845"/>
      </dsp:txXfrm>
    </dsp:sp>
    <dsp:sp modelId="{E72145D9-C838-4098-B915-B7931422809B}">
      <dsp:nvSpPr>
        <dsp:cNvPr id="0" name=""/>
        <dsp:cNvSpPr/>
      </dsp:nvSpPr>
      <dsp:spPr>
        <a:xfrm>
          <a:off x="3352037" y="5373216"/>
          <a:ext cx="6052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5290" y="45720"/>
              </a:lnTo>
            </a:path>
          </a:pathLst>
        </a:custGeom>
        <a:noFill/>
        <a:ln w="9525" cap="flat" cmpd="sng" algn="ctr">
          <a:solidFill>
            <a:schemeClr val="accent4">
              <a:hueOff val="-3826945"/>
              <a:satOff val="23056"/>
              <a:lumOff val="184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3638785" y="5415757"/>
        <a:ext cx="31794" cy="6358"/>
      </dsp:txXfrm>
    </dsp:sp>
    <dsp:sp modelId="{715C345B-7E91-40C8-9A55-99C9203F1037}">
      <dsp:nvSpPr>
        <dsp:cNvPr id="0" name=""/>
        <dsp:cNvSpPr/>
      </dsp:nvSpPr>
      <dsp:spPr>
        <a:xfrm>
          <a:off x="589094" y="4589513"/>
          <a:ext cx="2764742" cy="1658845"/>
        </a:xfrm>
        <a:prstGeom prst="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b="1" kern="1200" dirty="0"/>
            <a:t>Ley de financiamiento y legislación</a:t>
          </a:r>
        </a:p>
      </dsp:txBody>
      <dsp:txXfrm>
        <a:off x="589094" y="4589513"/>
        <a:ext cx="2764742" cy="1658845"/>
      </dsp:txXfrm>
    </dsp:sp>
    <dsp:sp modelId="{A745B861-390D-4669-BF26-4D35964B6AE1}">
      <dsp:nvSpPr>
        <dsp:cNvPr id="0" name=""/>
        <dsp:cNvSpPr/>
      </dsp:nvSpPr>
      <dsp:spPr>
        <a:xfrm>
          <a:off x="6752671" y="5373216"/>
          <a:ext cx="6052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5290" y="45720"/>
              </a:lnTo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7039419" y="5415757"/>
        <a:ext cx="31794" cy="6358"/>
      </dsp:txXfrm>
    </dsp:sp>
    <dsp:sp modelId="{8A346A1D-E312-4B98-970A-266B2D431FA8}">
      <dsp:nvSpPr>
        <dsp:cNvPr id="0" name=""/>
        <dsp:cNvSpPr/>
      </dsp:nvSpPr>
      <dsp:spPr>
        <a:xfrm>
          <a:off x="3989728" y="4589513"/>
          <a:ext cx="2764742" cy="1658845"/>
        </a:xfrm>
        <a:prstGeom prst="rect">
          <a:avLst/>
        </a:prstGeom>
        <a:gradFill rotWithShape="0">
          <a:gsLst>
            <a:gs pos="0">
              <a:schemeClr val="accent4">
                <a:hueOff val="-3906673"/>
                <a:satOff val="23537"/>
                <a:lumOff val="1887"/>
                <a:alphaOff val="0"/>
                <a:tint val="50000"/>
                <a:satMod val="300000"/>
              </a:schemeClr>
            </a:gs>
            <a:gs pos="35000">
              <a:schemeClr val="accent4">
                <a:hueOff val="-3906673"/>
                <a:satOff val="23537"/>
                <a:lumOff val="1887"/>
                <a:alphaOff val="0"/>
                <a:tint val="37000"/>
                <a:satMod val="300000"/>
              </a:schemeClr>
            </a:gs>
            <a:gs pos="100000">
              <a:schemeClr val="accent4">
                <a:hueOff val="-3906673"/>
                <a:satOff val="23537"/>
                <a:lumOff val="188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i="0" kern="1200" dirty="0"/>
            <a:t>Conflictos Internos y Estabilidad Política</a:t>
          </a:r>
          <a:endParaRPr lang="es-CO" sz="2300" kern="1200" dirty="0"/>
        </a:p>
      </dsp:txBody>
      <dsp:txXfrm>
        <a:off x="3989728" y="4589513"/>
        <a:ext cx="2764742" cy="1658845"/>
      </dsp:txXfrm>
    </dsp:sp>
    <dsp:sp modelId="{F80AB5B2-0823-427D-B828-3326A4325504}">
      <dsp:nvSpPr>
        <dsp:cNvPr id="0" name=""/>
        <dsp:cNvSpPr/>
      </dsp:nvSpPr>
      <dsp:spPr>
        <a:xfrm>
          <a:off x="7390362" y="4589513"/>
          <a:ext cx="2764742" cy="1658845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b="1" i="0" kern="1200" dirty="0"/>
            <a:t>Impacto de la Pandemia de COVID-19</a:t>
          </a:r>
          <a:endParaRPr lang="es-CO" sz="2300" kern="1200" dirty="0"/>
        </a:p>
      </dsp:txBody>
      <dsp:txXfrm>
        <a:off x="7390362" y="4589513"/>
        <a:ext cx="2764742" cy="16588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688BF-83B4-4C71-B8E5-5F77D4DA9B91}">
      <dsp:nvSpPr>
        <dsp:cNvPr id="0" name=""/>
        <dsp:cNvSpPr/>
      </dsp:nvSpPr>
      <dsp:spPr>
        <a:xfrm>
          <a:off x="3869146" y="900135"/>
          <a:ext cx="6944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4452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198246" y="942230"/>
        <a:ext cx="36252" cy="7250"/>
      </dsp:txXfrm>
    </dsp:sp>
    <dsp:sp modelId="{434BF5C7-A058-4602-90F2-C7403B135B44}">
      <dsp:nvSpPr>
        <dsp:cNvPr id="0" name=""/>
        <dsp:cNvSpPr/>
      </dsp:nvSpPr>
      <dsp:spPr>
        <a:xfrm>
          <a:off x="718542" y="134"/>
          <a:ext cx="3152403" cy="189144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kern="1200" dirty="0"/>
            <a:t>Fortalecimiento Institucional</a:t>
          </a:r>
          <a:endParaRPr lang="es-CO" sz="2800" kern="1200" dirty="0"/>
        </a:p>
      </dsp:txBody>
      <dsp:txXfrm>
        <a:off x="718542" y="134"/>
        <a:ext cx="3152403" cy="1891441"/>
      </dsp:txXfrm>
    </dsp:sp>
    <dsp:sp modelId="{95F19E32-A0AE-4B3C-B1A2-9E906133414A}">
      <dsp:nvSpPr>
        <dsp:cNvPr id="0" name=""/>
        <dsp:cNvSpPr/>
      </dsp:nvSpPr>
      <dsp:spPr>
        <a:xfrm>
          <a:off x="7746602" y="900135"/>
          <a:ext cx="6944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4452" y="45720"/>
              </a:lnTo>
            </a:path>
          </a:pathLst>
        </a:custGeom>
        <a:noFill/>
        <a:ln w="9525" cap="flat" cmpd="sng" algn="ctr">
          <a:solidFill>
            <a:schemeClr val="accent5">
              <a:hueOff val="-1419125"/>
              <a:satOff val="5687"/>
              <a:lumOff val="123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8075702" y="942230"/>
        <a:ext cx="36252" cy="7250"/>
      </dsp:txXfrm>
    </dsp:sp>
    <dsp:sp modelId="{D00BFDF1-B992-471B-88C3-C1A7C1BF1A28}">
      <dsp:nvSpPr>
        <dsp:cNvPr id="0" name=""/>
        <dsp:cNvSpPr/>
      </dsp:nvSpPr>
      <dsp:spPr>
        <a:xfrm>
          <a:off x="4595998" y="134"/>
          <a:ext cx="3152403" cy="1891441"/>
        </a:xfrm>
        <a:prstGeom prst="rect">
          <a:avLst/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tint val="50000"/>
                <a:satMod val="300000"/>
              </a:schemeClr>
            </a:gs>
            <a:gs pos="35000">
              <a:schemeClr val="accent5">
                <a:hueOff val="-1241735"/>
                <a:satOff val="4976"/>
                <a:lumOff val="1078"/>
                <a:alphaOff val="0"/>
                <a:tint val="37000"/>
                <a:satMod val="30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i="0" kern="1200" dirty="0"/>
            <a:t>Formación y capacitación</a:t>
          </a:r>
          <a:endParaRPr lang="es-CO" sz="2800" kern="1200" dirty="0"/>
        </a:p>
      </dsp:txBody>
      <dsp:txXfrm>
        <a:off x="4595998" y="134"/>
        <a:ext cx="3152403" cy="1891441"/>
      </dsp:txXfrm>
    </dsp:sp>
    <dsp:sp modelId="{9582877B-1469-456E-968C-7C48414D9BD1}">
      <dsp:nvSpPr>
        <dsp:cNvPr id="0" name=""/>
        <dsp:cNvSpPr/>
      </dsp:nvSpPr>
      <dsp:spPr>
        <a:xfrm>
          <a:off x="2294744" y="1889776"/>
          <a:ext cx="7754911" cy="694452"/>
        </a:xfrm>
        <a:custGeom>
          <a:avLst/>
          <a:gdLst/>
          <a:ahLst/>
          <a:cxnLst/>
          <a:rect l="0" t="0" r="0" b="0"/>
          <a:pathLst>
            <a:path>
              <a:moveTo>
                <a:pt x="7754911" y="0"/>
              </a:moveTo>
              <a:lnTo>
                <a:pt x="7754911" y="364326"/>
              </a:lnTo>
              <a:lnTo>
                <a:pt x="0" y="364326"/>
              </a:lnTo>
              <a:lnTo>
                <a:pt x="0" y="694452"/>
              </a:lnTo>
            </a:path>
          </a:pathLst>
        </a:custGeom>
        <a:noFill/>
        <a:ln w="9525" cap="flat" cmpd="sng" algn="ctr">
          <a:solidFill>
            <a:schemeClr val="accent5">
              <a:hueOff val="-2838251"/>
              <a:satOff val="11375"/>
              <a:lumOff val="246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5977482" y="2233377"/>
        <a:ext cx="389436" cy="7250"/>
      </dsp:txXfrm>
    </dsp:sp>
    <dsp:sp modelId="{8797188E-BD24-44D3-BA91-1B11CE1B82AC}">
      <dsp:nvSpPr>
        <dsp:cNvPr id="0" name=""/>
        <dsp:cNvSpPr/>
      </dsp:nvSpPr>
      <dsp:spPr>
        <a:xfrm>
          <a:off x="8473454" y="134"/>
          <a:ext cx="3152403" cy="1891441"/>
        </a:xfrm>
        <a:prstGeom prst="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kern="1200" dirty="0"/>
            <a:t>Mejora de la Seguridad</a:t>
          </a:r>
          <a:endParaRPr lang="es-CO" sz="2800" kern="1200" dirty="0"/>
        </a:p>
      </dsp:txBody>
      <dsp:txXfrm>
        <a:off x="8473454" y="134"/>
        <a:ext cx="3152403" cy="1891441"/>
      </dsp:txXfrm>
    </dsp:sp>
    <dsp:sp modelId="{4C75C14D-2D88-47BD-87C5-C9BA9A2C423A}">
      <dsp:nvSpPr>
        <dsp:cNvPr id="0" name=""/>
        <dsp:cNvSpPr/>
      </dsp:nvSpPr>
      <dsp:spPr>
        <a:xfrm>
          <a:off x="3869146" y="3516630"/>
          <a:ext cx="6944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4452" y="45720"/>
              </a:lnTo>
            </a:path>
          </a:pathLst>
        </a:custGeom>
        <a:noFill/>
        <a:ln w="9525" cap="flat" cmpd="sng" algn="ctr">
          <a:solidFill>
            <a:schemeClr val="accent5">
              <a:hueOff val="-4257376"/>
              <a:satOff val="17062"/>
              <a:lumOff val="369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198246" y="3558725"/>
        <a:ext cx="36252" cy="7250"/>
      </dsp:txXfrm>
    </dsp:sp>
    <dsp:sp modelId="{CB4877FC-FDB5-4B39-A698-619FF2C1573E}">
      <dsp:nvSpPr>
        <dsp:cNvPr id="0" name=""/>
        <dsp:cNvSpPr/>
      </dsp:nvSpPr>
      <dsp:spPr>
        <a:xfrm>
          <a:off x="718542" y="2616629"/>
          <a:ext cx="3152403" cy="1891441"/>
        </a:xfrm>
        <a:prstGeom prst="rect">
          <a:avLst/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tint val="50000"/>
                <a:satMod val="300000"/>
              </a:schemeClr>
            </a:gs>
            <a:gs pos="35000">
              <a:schemeClr val="accent5">
                <a:hueOff val="-3725204"/>
                <a:satOff val="14929"/>
                <a:lumOff val="3235"/>
                <a:alphaOff val="0"/>
                <a:tint val="37000"/>
                <a:satMod val="30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kern="1200" dirty="0"/>
            <a:t>Acceso a financiamiento</a:t>
          </a:r>
        </a:p>
      </dsp:txBody>
      <dsp:txXfrm>
        <a:off x="718542" y="2616629"/>
        <a:ext cx="3152403" cy="1891441"/>
      </dsp:txXfrm>
    </dsp:sp>
    <dsp:sp modelId="{84C689A3-21C8-4DB2-9F53-63B3F0364368}">
      <dsp:nvSpPr>
        <dsp:cNvPr id="0" name=""/>
        <dsp:cNvSpPr/>
      </dsp:nvSpPr>
      <dsp:spPr>
        <a:xfrm>
          <a:off x="7746602" y="3516630"/>
          <a:ext cx="6944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4452" y="45720"/>
              </a:lnTo>
            </a:path>
          </a:pathLst>
        </a:custGeom>
        <a:noFill/>
        <a:ln w="9525" cap="flat" cmpd="sng" algn="ctr">
          <a:solidFill>
            <a:schemeClr val="accent5">
              <a:hueOff val="-5676501"/>
              <a:satOff val="22749"/>
              <a:lumOff val="493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8075702" y="3558725"/>
        <a:ext cx="36252" cy="7250"/>
      </dsp:txXfrm>
    </dsp:sp>
    <dsp:sp modelId="{C7C35305-331C-417C-86D4-B30B8D476692}">
      <dsp:nvSpPr>
        <dsp:cNvPr id="0" name=""/>
        <dsp:cNvSpPr/>
      </dsp:nvSpPr>
      <dsp:spPr>
        <a:xfrm>
          <a:off x="4595998" y="2616629"/>
          <a:ext cx="3152403" cy="1891441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kern="1200" dirty="0"/>
            <a:t>Infraestructura y Servicios</a:t>
          </a:r>
          <a:endParaRPr lang="es-CO" sz="2800" kern="1200" dirty="0"/>
        </a:p>
      </dsp:txBody>
      <dsp:txXfrm>
        <a:off x="4595998" y="2616629"/>
        <a:ext cx="3152403" cy="1891441"/>
      </dsp:txXfrm>
    </dsp:sp>
    <dsp:sp modelId="{F8ECCAFF-1777-4AA6-B594-01D80953BC91}">
      <dsp:nvSpPr>
        <dsp:cNvPr id="0" name=""/>
        <dsp:cNvSpPr/>
      </dsp:nvSpPr>
      <dsp:spPr>
        <a:xfrm>
          <a:off x="2294744" y="4506271"/>
          <a:ext cx="7754911" cy="694452"/>
        </a:xfrm>
        <a:custGeom>
          <a:avLst/>
          <a:gdLst/>
          <a:ahLst/>
          <a:cxnLst/>
          <a:rect l="0" t="0" r="0" b="0"/>
          <a:pathLst>
            <a:path>
              <a:moveTo>
                <a:pt x="7754911" y="0"/>
              </a:moveTo>
              <a:lnTo>
                <a:pt x="7754911" y="364326"/>
              </a:lnTo>
              <a:lnTo>
                <a:pt x="0" y="364326"/>
              </a:lnTo>
              <a:lnTo>
                <a:pt x="0" y="694452"/>
              </a:lnTo>
            </a:path>
          </a:pathLst>
        </a:custGeom>
        <a:noFill/>
        <a:ln w="9525" cap="flat" cmpd="sng" algn="ctr">
          <a:solidFill>
            <a:schemeClr val="accent5">
              <a:hueOff val="-7095626"/>
              <a:satOff val="28436"/>
              <a:lumOff val="616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5977482" y="4849872"/>
        <a:ext cx="389436" cy="7250"/>
      </dsp:txXfrm>
    </dsp:sp>
    <dsp:sp modelId="{38EEEF6B-D2A2-42D1-AC2E-7CD361CA609F}">
      <dsp:nvSpPr>
        <dsp:cNvPr id="0" name=""/>
        <dsp:cNvSpPr/>
      </dsp:nvSpPr>
      <dsp:spPr>
        <a:xfrm>
          <a:off x="8473454" y="2616629"/>
          <a:ext cx="3152403" cy="1891441"/>
        </a:xfrm>
        <a:prstGeom prst="rect">
          <a:avLst/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tint val="50000"/>
                <a:satMod val="300000"/>
              </a:schemeClr>
            </a:gs>
            <a:gs pos="35000">
              <a:schemeClr val="accent5">
                <a:hueOff val="-6208672"/>
                <a:satOff val="24882"/>
                <a:lumOff val="5392"/>
                <a:alphaOff val="0"/>
                <a:tint val="37000"/>
                <a:satMod val="30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kern="1200" dirty="0"/>
            <a:t>Desarrollo de redes empresariales</a:t>
          </a:r>
        </a:p>
      </dsp:txBody>
      <dsp:txXfrm>
        <a:off x="8473454" y="2616629"/>
        <a:ext cx="3152403" cy="1891441"/>
      </dsp:txXfrm>
    </dsp:sp>
    <dsp:sp modelId="{E72145D9-C838-4098-B915-B7931422809B}">
      <dsp:nvSpPr>
        <dsp:cNvPr id="0" name=""/>
        <dsp:cNvSpPr/>
      </dsp:nvSpPr>
      <dsp:spPr>
        <a:xfrm>
          <a:off x="3869146" y="6133125"/>
          <a:ext cx="6944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4452" y="45720"/>
              </a:lnTo>
            </a:path>
          </a:pathLst>
        </a:custGeom>
        <a:noFill/>
        <a:ln w="9525" cap="flat" cmpd="sng" algn="ctr">
          <a:solidFill>
            <a:schemeClr val="accent5">
              <a:hueOff val="-8514751"/>
              <a:satOff val="34124"/>
              <a:lumOff val="739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198246" y="6175219"/>
        <a:ext cx="36252" cy="7250"/>
      </dsp:txXfrm>
    </dsp:sp>
    <dsp:sp modelId="{715C345B-7E91-40C8-9A55-99C9203F1037}">
      <dsp:nvSpPr>
        <dsp:cNvPr id="0" name=""/>
        <dsp:cNvSpPr/>
      </dsp:nvSpPr>
      <dsp:spPr>
        <a:xfrm>
          <a:off x="718542" y="5233124"/>
          <a:ext cx="3152403" cy="1891441"/>
        </a:xfrm>
        <a:prstGeom prst="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kern="1200" dirty="0"/>
            <a:t>Preparación y Respuesta ante Crisis</a:t>
          </a:r>
        </a:p>
      </dsp:txBody>
      <dsp:txXfrm>
        <a:off x="718542" y="5233124"/>
        <a:ext cx="3152403" cy="1891441"/>
      </dsp:txXfrm>
    </dsp:sp>
    <dsp:sp modelId="{4ECCFB90-0868-4E4C-8770-BD2B801D4084}">
      <dsp:nvSpPr>
        <dsp:cNvPr id="0" name=""/>
        <dsp:cNvSpPr/>
      </dsp:nvSpPr>
      <dsp:spPr>
        <a:xfrm>
          <a:off x="7746602" y="6133125"/>
          <a:ext cx="6944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4452" y="45720"/>
              </a:lnTo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8075702" y="6175219"/>
        <a:ext cx="36252" cy="7250"/>
      </dsp:txXfrm>
    </dsp:sp>
    <dsp:sp modelId="{68C62309-D285-4CB9-B3F3-E733122D40CC}">
      <dsp:nvSpPr>
        <dsp:cNvPr id="0" name=""/>
        <dsp:cNvSpPr/>
      </dsp:nvSpPr>
      <dsp:spPr>
        <a:xfrm>
          <a:off x="4595998" y="5233124"/>
          <a:ext cx="3152403" cy="1891441"/>
        </a:xfrm>
        <a:prstGeom prst="rect">
          <a:avLst/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tint val="50000"/>
                <a:satMod val="300000"/>
              </a:schemeClr>
            </a:gs>
            <a:gs pos="35000">
              <a:schemeClr val="accent5">
                <a:hueOff val="-8692142"/>
                <a:satOff val="34835"/>
                <a:lumOff val="7549"/>
                <a:alphaOff val="0"/>
                <a:tint val="37000"/>
                <a:satMod val="30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i="0" kern="1200" dirty="0"/>
            <a:t>Promoción y mercadeo</a:t>
          </a:r>
          <a:endParaRPr lang="es-CO" sz="2800" kern="1200" dirty="0"/>
        </a:p>
      </dsp:txBody>
      <dsp:txXfrm>
        <a:off x="4595998" y="5233124"/>
        <a:ext cx="3152403" cy="1891441"/>
      </dsp:txXfrm>
    </dsp:sp>
    <dsp:sp modelId="{8A346A1D-E312-4B98-970A-266B2D431FA8}">
      <dsp:nvSpPr>
        <dsp:cNvPr id="0" name=""/>
        <dsp:cNvSpPr/>
      </dsp:nvSpPr>
      <dsp:spPr>
        <a:xfrm>
          <a:off x="8473454" y="5233124"/>
          <a:ext cx="3152403" cy="1891441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b="1" kern="1200" dirty="0"/>
            <a:t>Cultura en el pago de obligaciones financieras</a:t>
          </a:r>
        </a:p>
      </dsp:txBody>
      <dsp:txXfrm>
        <a:off x="8473454" y="5233124"/>
        <a:ext cx="3152403" cy="1891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0 Rectángulo"/>
          <p:cNvSpPr/>
          <p:nvPr/>
        </p:nvSpPr>
        <p:spPr>
          <a:xfrm>
            <a:off x="685800" y="1562100"/>
            <a:ext cx="10820400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b="1" dirty="0">
                <a:latin typeface="Arial" pitchFamily="34" charset="0"/>
                <a:cs typeface="Arial" pitchFamily="34" charset="0"/>
              </a:rPr>
              <a:t>FACTORES QUE </a:t>
            </a:r>
            <a:r>
              <a:rPr lang="es-CO" sz="2000" b="1" dirty="0" smtClean="0">
                <a:latin typeface="Arial" pitchFamily="34" charset="0"/>
                <a:cs typeface="Arial" pitchFamily="34" charset="0"/>
              </a:rPr>
              <a:t>INCIDERON </a:t>
            </a:r>
            <a:r>
              <a:rPr lang="es-CO" sz="2000" b="1" dirty="0">
                <a:latin typeface="Arial" pitchFamily="34" charset="0"/>
                <a:cs typeface="Arial" pitchFamily="34" charset="0"/>
              </a:rPr>
              <a:t>EN EL CIERRE DE LAS MICROEMPRESAS DE AGUACHICA-CESAR DURANTE EL PERIODO DEL 2015-2020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2000" b="1" dirty="0">
                <a:latin typeface="Arial" pitchFamily="34" charset="0"/>
                <a:cs typeface="Arial" pitchFamily="34" charset="0"/>
              </a:rPr>
              <a:t>DÍAZ ROPERO AINY DAYANA </a:t>
            </a:r>
          </a:p>
          <a:p>
            <a:pPr algn="ctr"/>
            <a:r>
              <a:rPr lang="es-CO" sz="2000" b="1" dirty="0">
                <a:latin typeface="Arial" pitchFamily="34" charset="0"/>
                <a:cs typeface="Arial" pitchFamily="34" charset="0"/>
              </a:rPr>
              <a:t>ESPINOSA DURAN YERARDIN</a:t>
            </a:r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ESTUDIANTES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JAIME ARTURO HERNANDEZ ESPINOZA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DIRECTOR DE PROYECTO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2023 - II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DF6E81C-28AE-C658-8061-F0D3BC7A37C1}"/>
              </a:ext>
            </a:extLst>
          </p:cNvPr>
          <p:cNvSpPr txBox="1"/>
          <p:nvPr/>
        </p:nvSpPr>
        <p:spPr>
          <a:xfrm>
            <a:off x="2594344" y="413511"/>
            <a:ext cx="845465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3200" b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lang="es-CO" sz="3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Desarrollar un plan estratégico para los microempresarios, que promuevan un ambiente empresarial más propicio y </a:t>
            </a:r>
            <a:r>
              <a:rPr lang="es-CO" sz="3200" b="1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resiliente</a:t>
            </a:r>
            <a:r>
              <a:rPr lang="es-CO" sz="3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r>
              <a:rPr lang="es-CO" sz="3200" b="1" dirty="0" smtClean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s-CO" sz="4800" b="1" dirty="0">
              <a:effectLst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8C38278B-21E3-C0AE-15F3-4F96912B8B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0292231"/>
              </p:ext>
            </p:extLst>
          </p:nvPr>
        </p:nvGraphicFramePr>
        <p:xfrm>
          <a:off x="2590800" y="2499537"/>
          <a:ext cx="12344401" cy="7124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3 Rectángulo redondeado"/>
          <p:cNvSpPr/>
          <p:nvPr/>
        </p:nvSpPr>
        <p:spPr>
          <a:xfrm>
            <a:off x="11734800" y="1593286"/>
            <a:ext cx="5051425" cy="88232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7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DESARROLLO DE LOS OBJETIVOS ESPECIFICOS</a:t>
            </a:r>
            <a:endParaRPr lang="es-ES" sz="2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25"/>
          <p:cNvSpPr txBox="1"/>
          <p:nvPr/>
        </p:nvSpPr>
        <p:spPr>
          <a:xfrm>
            <a:off x="7848600" y="9786863"/>
            <a:ext cx="1206063" cy="500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CONCLUSIONES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B830630-8147-ECA6-9D92-BB46C6E5EEBA}"/>
              </a:ext>
            </a:extLst>
          </p:cNvPr>
          <p:cNvSpPr txBox="1"/>
          <p:nvPr/>
        </p:nvSpPr>
        <p:spPr>
          <a:xfrm>
            <a:off x="1066800" y="3145215"/>
            <a:ext cx="14249400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es-ES" sz="32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Diagnóstico Histórico y Estadístico</a:t>
            </a:r>
            <a:r>
              <a:rPr lang="es-ES" sz="32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Se realizó un análisis detallado de las microempresas en Aguachica-Cesar, identificando tendencias en creación y cierre de empresas y sectores más afectados.</a:t>
            </a:r>
          </a:p>
          <a:p>
            <a:pPr algn="just">
              <a:buFont typeface="+mj-lt"/>
              <a:buAutoNum type="arabicPeriod"/>
            </a:pPr>
            <a:r>
              <a:rPr lang="es-ES" sz="32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Factores Determinantes</a:t>
            </a:r>
            <a:r>
              <a:rPr lang="es-ES" sz="32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Se identificaron factores internos (problemas financieros, mal manejo contable, bajas ventas, altos costos operativos) y externos (entorno político y económico, inseguridad, infraestructura) como cruciales en la operación y cierre de microempresas.</a:t>
            </a:r>
          </a:p>
          <a:p>
            <a:pPr algn="just">
              <a:buFont typeface="+mj-lt"/>
              <a:buAutoNum type="arabicPeriod"/>
            </a:pPr>
            <a:r>
              <a:rPr lang="es-ES" sz="32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Diseño de un Plan Estratégico</a:t>
            </a:r>
            <a:r>
              <a:rPr lang="es-ES" sz="32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Se propuso un plan para abordar los desafíos actuales y futuros, enfocándose en el fortalecimiento institucional, formación, seguridad, acceso a financiamiento y mejoras en infraestructura.</a:t>
            </a:r>
          </a:p>
          <a:p>
            <a:pPr algn="just">
              <a:buFont typeface="+mj-lt"/>
              <a:buAutoNum type="arabicPeriod"/>
            </a:pPr>
            <a:r>
              <a:rPr lang="es-ES" sz="32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Contribución a </a:t>
            </a:r>
            <a:r>
              <a:rPr lang="es-ES" sz="3200" b="1" i="0" dirty="0" err="1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Stakeholders</a:t>
            </a:r>
            <a:r>
              <a:rPr lang="es-ES" sz="32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 Academia</a:t>
            </a:r>
            <a:r>
              <a:rPr lang="es-ES" sz="32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El estudio provee una guía para el apoyo y desarrollo de microempresas y aporta al conocimiento en el campo del emprendimiento y desarrollo empresarial.</a:t>
            </a:r>
          </a:p>
        </p:txBody>
      </p:sp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 smtClean="0">
                <a:latin typeface="Arial Black" panose="020B0A04020102020204" pitchFamily="34" charset="0"/>
                <a:cs typeface="Arial" pitchFamily="34" charset="0"/>
              </a:rPr>
              <a:t>RECOMENDACIONES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486FA7A-043B-63CF-F44B-786314F819DF}"/>
              </a:ext>
            </a:extLst>
          </p:cNvPr>
          <p:cNvSpPr txBox="1"/>
          <p:nvPr/>
        </p:nvSpPr>
        <p:spPr>
          <a:xfrm>
            <a:off x="1447800" y="2857500"/>
            <a:ext cx="13792200" cy="698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Formación Financiera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Implementar programas de capacitación en gestión financiera, contabilidad y planeación para fortalecer las habilidades de los microempresarios.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Mejora en el Acceso a Créditos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Ofrecer productos crediticios con tasas bajas y requisitos flexibles para microempresarios.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Inversión en Seguridad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Aumentar la seguridad pública para proteger a las microempresas de robos y extorsiones.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Mejora de la Infraestructura Local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Invertir en infraestructura como transporte y suministro eléctrico para facilitar las operaciones de las microempresas.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Programas de Asesoría y Consultoría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Proporcionar apoyo en gestión, marketing y estrategia a los microempresarios.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Fortalecimiento de Redes Empresariales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Promover la creación de redes y asociaciones empresariales para apoyo mutuo y colaboración.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Monitoreo y Evaluación Continua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Establecer mecanismos para monitorear y ajustar estrategias de apoyo según la dinámica empresarial.</a:t>
            </a:r>
          </a:p>
          <a:p>
            <a:pPr algn="just">
              <a:buFont typeface="+mj-lt"/>
              <a:buAutoNum type="arabicPeriod"/>
            </a:pPr>
            <a:r>
              <a:rPr lang="es-ES" sz="2800" b="1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Implementación Gradual del Plan Estratégico</a:t>
            </a:r>
            <a:r>
              <a:rPr lang="es-ES" sz="2800" b="0" i="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Realizar una implementación cuidadosa y participativa del plan propuesto, involucrando a todas las partes interesadas.</a:t>
            </a:r>
          </a:p>
        </p:txBody>
      </p:sp>
    </p:spTree>
    <p:extLst>
      <p:ext uri="{BB962C8B-B14F-4D97-AF65-F5344CB8AC3E}">
        <p14:creationId xmlns:p14="http://schemas.microsoft.com/office/powerpoint/2010/main" val="59583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 descr="Texto&#10;&#10;Descripción generada automáticamente con confianza baja">
            <a:extLst>
              <a:ext uri="{FF2B5EF4-FFF2-40B4-BE49-F238E27FC236}">
                <a16:creationId xmlns:a16="http://schemas.microsoft.com/office/drawing/2014/main" id="{AC4CFD93-132B-89D5-B2A2-93619C9E7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198" y="2543885"/>
            <a:ext cx="11887200" cy="707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15621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393097"/>
            <a:ext cx="7086600" cy="399064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0" y="5448128"/>
            <a:ext cx="7696200" cy="4419600"/>
          </a:xfrm>
          <a:prstGeom prst="rect">
            <a:avLst/>
          </a:prstGeom>
        </p:spPr>
      </p:pic>
      <p:sp>
        <p:nvSpPr>
          <p:cNvPr id="8" name="3 Rectángulo redondeado"/>
          <p:cNvSpPr/>
          <p:nvPr/>
        </p:nvSpPr>
        <p:spPr>
          <a:xfrm>
            <a:off x="11734800" y="3038284"/>
            <a:ext cx="5051425" cy="88232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7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Entrevista </a:t>
            </a:r>
            <a:endParaRPr lang="es-ES" sz="2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08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1935174" y="7239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CE8F28B-7141-7A09-8246-721029FF09ED}"/>
              </a:ext>
            </a:extLst>
          </p:cNvPr>
          <p:cNvSpPr txBox="1"/>
          <p:nvPr/>
        </p:nvSpPr>
        <p:spPr>
          <a:xfrm>
            <a:off x="762000" y="1420635"/>
            <a:ext cx="15170815" cy="8710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0215" indent="-450215" algn="just"/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Acs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Z. J., &amp;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Audretsch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D. B. (2010).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Handbook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Entrepreneurship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Research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Interdisciplinary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Survey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Introduction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Springer. </a:t>
            </a:r>
          </a:p>
          <a:p>
            <a:pPr marL="450215" indent="-450215" algn="just"/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Aldrich, H. (1979).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Organizations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Environments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Prentice-Hall. </a:t>
            </a:r>
          </a:p>
          <a:p>
            <a:pPr marL="450215" indent="-450215" algn="just"/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Aschauer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D. A. (1989).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expenditure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productive?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Journal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Monetary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Economics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23(2), 177-200. </a:t>
            </a:r>
          </a:p>
          <a:p>
            <a:pPr marL="450215" indent="-450215" algn="just"/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Babbie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E. (2010).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Practice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Social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Research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(12th ed.). Wadsworth Cengage. </a:t>
            </a:r>
          </a:p>
          <a:p>
            <a:pPr marL="450215" indent="-450215" algn="just"/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Bazeley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P., &amp; Jackson, K. (2013).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Qualitative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Data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NVivo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Sage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Ltd. </a:t>
            </a:r>
          </a:p>
          <a:p>
            <a:pPr marL="450215" indent="-450215" algn="just"/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BBC. (2018). Iván Duque: el presidente electo de Colombia "no es un títere" de Álvaro Uribe. </a:t>
            </a:r>
          </a:p>
          <a:p>
            <a:pPr marL="450215" indent="-450215" algn="just"/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Braun, V., &amp; Clarke, V. (2006).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Using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thematic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psychology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Qualitative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Research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Psychology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3(2), 77-101. </a:t>
            </a:r>
          </a:p>
          <a:p>
            <a:pPr marL="450215" indent="-450215" algn="just"/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Brigham, E. F., &amp; Houston, J. F. (2009). Fundamentals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Financial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Management. Cengage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Learning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450215" indent="-450215" algn="just"/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Brundtland, G. H. (1987).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Common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Future: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Report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World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Commission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on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Environment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Development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Oxford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University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Press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450215" indent="-450215" algn="just"/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Cámara de Comercio de Bogotá. (2021). Informe sobre la situación de las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Mipymes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en Colombia. Fecha de consulta: 7 de septiembre de 2023. </a:t>
            </a:r>
          </a:p>
          <a:p>
            <a:pPr marL="450215" indent="-450215" algn="just"/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Cohen, L.,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Manion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L., &amp; Morrison, K. (2007).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Research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Methods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Education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(6th ed.). Routledge. </a:t>
            </a:r>
          </a:p>
          <a:p>
            <a:pPr marL="450215" indent="-450215" algn="just"/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Creswell, J. W., &amp; Clark, V. L. P. (2017).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Designing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Conducting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Mixed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Methods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Research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(3rd ed.). SAGE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450215" indent="-450215" algn="just"/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Creswell, J. W., &amp; Creswell, J. D. (2018).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Research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Design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Qualitative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Quantitative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and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Mixed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Methods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Approaches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(5th ed.). SAGE </a:t>
            </a:r>
            <a:r>
              <a:rPr lang="es-CO" sz="28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Publications</a:t>
            </a:r>
            <a:r>
              <a:rPr lang="es-CO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470953" y="400959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6331098-0154-E13B-7836-A37F6E92AE42}"/>
              </a:ext>
            </a:extLst>
          </p:cNvPr>
          <p:cNvSpPr txBox="1"/>
          <p:nvPr/>
        </p:nvSpPr>
        <p:spPr>
          <a:xfrm>
            <a:off x="7010400" y="1943100"/>
            <a:ext cx="92964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3600" dirty="0">
                <a:effectLst/>
                <a:latin typeface="+mj-lt"/>
                <a:ea typeface="Calibri" panose="020F0502020204030204" pitchFamily="34" charset="0"/>
              </a:rPr>
              <a:t>El entorno empresarial en Aguachica-Cesar ha experimentado fluctuaciones significativas durante el periodo 2015-2020, dando lugar a una necesidad apremiante de </a:t>
            </a:r>
            <a:r>
              <a:rPr lang="es-CO" sz="4000" dirty="0">
                <a:effectLst/>
                <a:latin typeface="+mj-lt"/>
                <a:ea typeface="Calibri" panose="020F0502020204030204" pitchFamily="34" charset="0"/>
              </a:rPr>
              <a:t>analizar</a:t>
            </a:r>
            <a:r>
              <a:rPr lang="es-CO" sz="3600" dirty="0">
                <a:effectLst/>
                <a:latin typeface="+mj-lt"/>
                <a:ea typeface="Calibri" panose="020F0502020204030204" pitchFamily="34" charset="0"/>
              </a:rPr>
              <a:t> y comprender los factores que han influenciado el cierre de microempresas en la </a:t>
            </a:r>
            <a:r>
              <a:rPr lang="es-CO" sz="3600" dirty="0" smtClean="0">
                <a:effectLst/>
                <a:latin typeface="+mj-lt"/>
                <a:ea typeface="Calibri" panose="020F0502020204030204" pitchFamily="34" charset="0"/>
              </a:rPr>
              <a:t>región.</a:t>
            </a:r>
            <a:endParaRPr lang="es-CO" sz="3600" dirty="0">
              <a:latin typeface="+mj-lt"/>
            </a:endParaRPr>
          </a:p>
        </p:txBody>
      </p:sp>
      <p:pic>
        <p:nvPicPr>
          <p:cNvPr id="8" name="Picture 2" descr="Radio Nacional de Colombia en Aguachica (Cesar)">
            <a:extLst>
              <a:ext uri="{FF2B5EF4-FFF2-40B4-BE49-F238E27FC236}">
                <a16:creationId xmlns:a16="http://schemas.microsoft.com/office/drawing/2014/main" id="{2A041E5C-D5D8-3D62-B3B1-D696CD866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56443"/>
            <a:ext cx="5257800" cy="4299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D9F21C2D-08FA-318E-EAAB-0145A41CA9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2894733"/>
              </p:ext>
            </p:extLst>
          </p:nvPr>
        </p:nvGraphicFramePr>
        <p:xfrm>
          <a:off x="1600201" y="5205877"/>
          <a:ext cx="14706599" cy="4809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1892526" y="419100"/>
            <a:ext cx="1258195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F4727FB0-6C4A-A478-8BD3-93693BB59E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7869773"/>
              </p:ext>
            </p:extLst>
          </p:nvPr>
        </p:nvGraphicFramePr>
        <p:xfrm>
          <a:off x="2119496" y="1544765"/>
          <a:ext cx="13166603" cy="6113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F93F53A9-3234-AB80-4510-7BDB0F78E8F2}"/>
              </a:ext>
            </a:extLst>
          </p:cNvPr>
          <p:cNvSpPr txBox="1"/>
          <p:nvPr/>
        </p:nvSpPr>
        <p:spPr>
          <a:xfrm>
            <a:off x="1758775" y="7805882"/>
            <a:ext cx="144018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/>
            <a:r>
              <a:rPr lang="es-CO" sz="3200" i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¿Cuáles son los principales factores que incidieron en el cierre de microempresas en Aguachica-Cesar durante el periodo 2015-2020 y cómo pueden ser mitigados para fomentar un entorno más propicio para la supervivencia y crecimiento de las microempresas en la región?</a:t>
            </a:r>
          </a:p>
        </p:txBody>
      </p:sp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72979" y="1317847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ABCEE867-F4E1-3866-19F2-11AD8B451B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8228031"/>
              </p:ext>
            </p:extLst>
          </p:nvPr>
        </p:nvGraphicFramePr>
        <p:xfrm>
          <a:off x="1485900" y="2388163"/>
          <a:ext cx="12268200" cy="7420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2026309" y="443926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143000" y="4054593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ESPECIFICOS</a:t>
            </a:r>
          </a:p>
        </p:txBody>
      </p:sp>
      <p:sp>
        <p:nvSpPr>
          <p:cNvPr id="58" name="TextBox 26"/>
          <p:cNvSpPr txBox="1"/>
          <p:nvPr/>
        </p:nvSpPr>
        <p:spPr>
          <a:xfrm>
            <a:off x="1533279" y="1797116"/>
            <a:ext cx="9363321" cy="23083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CO" sz="3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Analizar los principales factores que incidieron en el cierre de microempresas en Aguachica-Cesar durante el periodo 2015- 2020.</a:t>
            </a:r>
          </a:p>
          <a:p>
            <a:pPr algn="just">
              <a:lnSpc>
                <a:spcPts val="4529"/>
              </a:lnSpc>
            </a:pPr>
            <a:endParaRPr lang="en-US" sz="3200" dirty="0">
              <a:solidFill>
                <a:srgbClr val="000000"/>
              </a:solidFill>
              <a:latin typeface="Arial   "/>
            </a:endParaRP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7B2DD28D-3870-CD84-8BEA-E8A774E1F1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8064548"/>
              </p:ext>
            </p:extLst>
          </p:nvPr>
        </p:nvGraphicFramePr>
        <p:xfrm>
          <a:off x="2263898" y="4948732"/>
          <a:ext cx="12877800" cy="4918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209799" y="1790700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INVESTIGACIOÓN POBLACIÓN, MUESTRA.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125E67DE-9B85-9288-D62B-81115EAD2F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0584711"/>
              </p:ext>
            </p:extLst>
          </p:nvPr>
        </p:nvGraphicFramePr>
        <p:xfrm>
          <a:off x="2499003" y="3487249"/>
          <a:ext cx="12921343" cy="697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905000" y="80912"/>
            <a:ext cx="1272540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0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40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010490" y="9185530"/>
            <a:ext cx="1206063" cy="500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DF6E81C-28AE-C658-8061-F0D3BC7A37C1}"/>
              </a:ext>
            </a:extLst>
          </p:cNvPr>
          <p:cNvSpPr txBox="1"/>
          <p:nvPr/>
        </p:nvSpPr>
        <p:spPr>
          <a:xfrm>
            <a:off x="161890" y="1899457"/>
            <a:ext cx="78486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2800" b="1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1. Realizar un diagnóstico histórico y estadístico de la situación de las microempresas en Aguachica-Cesar entre 2015 y 2020, que incluya aspectos como el número de microempresas creadas y cerradas, así como la identificación de sectores económicos más afectados.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87F082CD-91FB-4DFB-F8E4-3C906358DF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1650575"/>
              </p:ext>
            </p:extLst>
          </p:nvPr>
        </p:nvGraphicFramePr>
        <p:xfrm>
          <a:off x="8670986" y="2337664"/>
          <a:ext cx="9480795" cy="4478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D21EFC25-0D15-E004-3112-F4ABAA9D6631}"/>
              </a:ext>
            </a:extLst>
          </p:cNvPr>
          <p:cNvSpPr txBox="1"/>
          <p:nvPr/>
        </p:nvSpPr>
        <p:spPr>
          <a:xfrm>
            <a:off x="10015460" y="1797423"/>
            <a:ext cx="66186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6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Porcentaje de empresas con registro de matrícula en Aguachica periodo 2015-2020</a:t>
            </a:r>
            <a:endParaRPr lang="es-CO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0C3B41A5-5F80-33B6-BC97-F8A452ABA0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0292357"/>
              </p:ext>
            </p:extLst>
          </p:nvPr>
        </p:nvGraphicFramePr>
        <p:xfrm>
          <a:off x="1219200" y="5099717"/>
          <a:ext cx="7010400" cy="4310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14D5BB9B-BFFA-C482-802C-2AA87E190EDE}"/>
              </a:ext>
            </a:extLst>
          </p:cNvPr>
          <p:cNvSpPr txBox="1"/>
          <p:nvPr/>
        </p:nvSpPr>
        <p:spPr>
          <a:xfrm>
            <a:off x="1528028" y="4807329"/>
            <a:ext cx="64291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10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sz="2000" dirty="0"/>
              <a:t>Comparativo de histórico de empresas en Aguachica periodo 2015-2020</a:t>
            </a:r>
          </a:p>
        </p:txBody>
      </p: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75308B99-FE3B-6541-0465-64F0BE72C9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707496"/>
              </p:ext>
            </p:extLst>
          </p:nvPr>
        </p:nvGraphicFramePr>
        <p:xfrm>
          <a:off x="9243844" y="7252252"/>
          <a:ext cx="8461348" cy="2787063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4121843">
                  <a:extLst>
                    <a:ext uri="{9D8B030D-6E8A-4147-A177-3AD203B41FA5}">
                      <a16:colId xmlns:a16="http://schemas.microsoft.com/office/drawing/2014/main" val="2199606763"/>
                    </a:ext>
                  </a:extLst>
                </a:gridCol>
                <a:gridCol w="2132494">
                  <a:extLst>
                    <a:ext uri="{9D8B030D-6E8A-4147-A177-3AD203B41FA5}">
                      <a16:colId xmlns:a16="http://schemas.microsoft.com/office/drawing/2014/main" val="3617910748"/>
                    </a:ext>
                  </a:extLst>
                </a:gridCol>
                <a:gridCol w="2207011">
                  <a:extLst>
                    <a:ext uri="{9D8B030D-6E8A-4147-A177-3AD203B41FA5}">
                      <a16:colId xmlns:a16="http://schemas.microsoft.com/office/drawing/2014/main" val="223375651"/>
                    </a:ext>
                  </a:extLst>
                </a:gridCol>
              </a:tblGrid>
              <a:tr h="379713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Sector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F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%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5450913"/>
                  </a:ext>
                </a:extLst>
              </a:tr>
              <a:tr h="39237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Primario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3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3%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8639326"/>
                  </a:ext>
                </a:extLst>
              </a:tr>
              <a:tr h="33414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Industrial y construcción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10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9%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9394633"/>
                  </a:ext>
                </a:extLst>
              </a:tr>
              <a:tr h="39237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Comercial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44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40%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2114521"/>
                  </a:ext>
                </a:extLst>
              </a:tr>
              <a:tr h="39237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Servicios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 dirty="0">
                          <a:effectLst/>
                        </a:rPr>
                        <a:t>50</a:t>
                      </a:r>
                      <a:endParaRPr lang="es-CO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45%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0851531"/>
                  </a:ext>
                </a:extLst>
              </a:tr>
              <a:tr h="48476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Entidades sin ánimo de lucro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3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3%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9820284"/>
                  </a:ext>
                </a:extLst>
              </a:tr>
              <a:tr h="37971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Total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>
                          <a:effectLst/>
                        </a:rPr>
                        <a:t>110</a:t>
                      </a:r>
                      <a:endParaRPr lang="es-CO" sz="2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 dirty="0">
                          <a:effectLst/>
                        </a:rPr>
                        <a:t>100%</a:t>
                      </a:r>
                      <a:endParaRPr lang="es-CO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2962023"/>
                  </a:ext>
                </a:extLst>
              </a:tr>
            </a:tbl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A8A8BA21-50E1-D06A-94DA-B8163C52CD79}"/>
              </a:ext>
            </a:extLst>
          </p:cNvPr>
          <p:cNvSpPr txBox="1"/>
          <p:nvPr/>
        </p:nvSpPr>
        <p:spPr>
          <a:xfrm>
            <a:off x="10015460" y="6816563"/>
            <a:ext cx="73853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10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sz="1600" dirty="0"/>
              <a:t>Cancelaciones de matrícula mercantil por sectores en Aguachica periodo 2015-2020</a:t>
            </a:r>
          </a:p>
        </p:txBody>
      </p:sp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 redondeado"/>
          <p:cNvSpPr/>
          <p:nvPr/>
        </p:nvSpPr>
        <p:spPr>
          <a:xfrm>
            <a:off x="10515600" y="1423554"/>
            <a:ext cx="4914900" cy="109104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7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DESARROLLO DE LOS OBJETIVOS ESPECIFICOS</a:t>
            </a:r>
            <a:endParaRPr lang="es-ES" sz="2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DF6E81C-28AE-C658-8061-F0D3BC7A37C1}"/>
              </a:ext>
            </a:extLst>
          </p:cNvPr>
          <p:cNvSpPr txBox="1"/>
          <p:nvPr/>
        </p:nvSpPr>
        <p:spPr>
          <a:xfrm>
            <a:off x="2133600" y="1294448"/>
            <a:ext cx="7734300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27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2. Identificar los factores externos e internos que han incidido en el cierre de microempresas durante el periodo estudiado.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E34BB616-7873-86CF-578D-84988AD73C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9741182"/>
              </p:ext>
            </p:extLst>
          </p:nvPr>
        </p:nvGraphicFramePr>
        <p:xfrm>
          <a:off x="3886200" y="3085286"/>
          <a:ext cx="10744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E8F04D5B-848A-20C6-7DCE-5B1D16C358D9}"/>
              </a:ext>
            </a:extLst>
          </p:cNvPr>
          <p:cNvSpPr txBox="1"/>
          <p:nvPr/>
        </p:nvSpPr>
        <p:spPr>
          <a:xfrm>
            <a:off x="5096019" y="2411238"/>
            <a:ext cx="7543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10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sz="3200" b="1" dirty="0"/>
              <a:t>Factores externos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8264888" y="9612502"/>
            <a:ext cx="1206063" cy="500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2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010490" y="9185530"/>
            <a:ext cx="1206063" cy="500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3 Rectángulo redondeado"/>
          <p:cNvSpPr/>
          <p:nvPr/>
        </p:nvSpPr>
        <p:spPr>
          <a:xfrm>
            <a:off x="10379075" y="1632272"/>
            <a:ext cx="5051425" cy="88232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7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DESARROLLO DE LOS OBJETIVOS ESPECIFICOS</a:t>
            </a:r>
            <a:endParaRPr lang="es-ES" sz="2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DF6E81C-28AE-C658-8061-F0D3BC7A37C1}"/>
              </a:ext>
            </a:extLst>
          </p:cNvPr>
          <p:cNvSpPr txBox="1"/>
          <p:nvPr/>
        </p:nvSpPr>
        <p:spPr>
          <a:xfrm>
            <a:off x="3352800" y="1562099"/>
            <a:ext cx="7048500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27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2. Identificar los factores externos e internos que han incidido en el cierre de microempresas durante el periodo estudiado.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D76034-E2AB-71AB-D1D1-07BCF4271C0B}"/>
              </a:ext>
            </a:extLst>
          </p:cNvPr>
          <p:cNvSpPr txBox="1"/>
          <p:nvPr/>
        </p:nvSpPr>
        <p:spPr>
          <a:xfrm>
            <a:off x="5391147" y="2635844"/>
            <a:ext cx="77533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10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sz="2700" b="1" dirty="0"/>
              <a:t>Factores internos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C4D8496-37FD-DEAA-F85B-484188EFD089}"/>
              </a:ext>
            </a:extLst>
          </p:cNvPr>
          <p:cNvSpPr txBox="1"/>
          <p:nvPr/>
        </p:nvSpPr>
        <p:spPr>
          <a:xfrm>
            <a:off x="3749672" y="3038427"/>
            <a:ext cx="505142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10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sz="1650" dirty="0"/>
              <a:t>¿Cuál considera que ha sido la principal razón de los problemas en su empresa?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2FA8B3AF-C591-356A-1013-1EACBA0146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852828"/>
              </p:ext>
            </p:extLst>
          </p:nvPr>
        </p:nvGraphicFramePr>
        <p:xfrm>
          <a:off x="3228064" y="3788253"/>
          <a:ext cx="6226178" cy="2668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CDC627DA-3E45-A184-8AAC-330F4B126A13}"/>
              </a:ext>
            </a:extLst>
          </p:cNvPr>
          <p:cNvSpPr txBox="1"/>
          <p:nvPr/>
        </p:nvSpPr>
        <p:spPr>
          <a:xfrm>
            <a:off x="9315904" y="3118869"/>
            <a:ext cx="6326867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10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sz="1650" dirty="0"/>
              <a:t>¿Cuál ha sido el mayor desafío en términos de recursos humanos?</a:t>
            </a: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7F9E98-42CB-F713-4DE5-A867842D69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3012909"/>
              </p:ext>
            </p:extLst>
          </p:nvPr>
        </p:nvGraphicFramePr>
        <p:xfrm>
          <a:off x="8613243" y="3505196"/>
          <a:ext cx="7130216" cy="2951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BEBD08F3-1A16-2A87-8DDD-5415C55F2D82}"/>
              </a:ext>
            </a:extLst>
          </p:cNvPr>
          <p:cNvSpPr txBox="1"/>
          <p:nvPr/>
        </p:nvSpPr>
        <p:spPr>
          <a:xfrm>
            <a:off x="3749672" y="6427957"/>
            <a:ext cx="505142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10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sz="1650" dirty="0"/>
              <a:t>¿Cómo consideras que el ambiente político y económico ha afectado a su microempresa?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680F5218-326D-700C-87BC-4C385F255F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7351426"/>
              </p:ext>
            </p:extLst>
          </p:nvPr>
        </p:nvGraphicFramePr>
        <p:xfrm>
          <a:off x="2365300" y="7050124"/>
          <a:ext cx="7088942" cy="2862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4A636CFF-CF82-36A5-CD6C-B1F52511962F}"/>
              </a:ext>
            </a:extLst>
          </p:cNvPr>
          <p:cNvSpPr txBox="1"/>
          <p:nvPr/>
        </p:nvSpPr>
        <p:spPr>
          <a:xfrm>
            <a:off x="8694959" y="6405954"/>
            <a:ext cx="7048500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10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s-CO" sz="1650" dirty="0"/>
              <a:t>¿Ha sido víctima de delitos como robos o extorsiones que afectaron su negocio?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3BB1EEF0-E38D-BBFF-05E7-7BC72E1A59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3796148"/>
              </p:ext>
            </p:extLst>
          </p:nvPr>
        </p:nvGraphicFramePr>
        <p:xfrm>
          <a:off x="8266243" y="7050124"/>
          <a:ext cx="8426188" cy="2884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1745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73629</TotalTime>
  <Words>1320</Words>
  <Application>Microsoft Office PowerPoint</Application>
  <PresentationFormat>Personalizado</PresentationFormat>
  <Paragraphs>173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Arial Black</vt:lpstr>
      <vt:lpstr>Calibri</vt:lpstr>
      <vt:lpstr>Calibri Light</vt:lpstr>
      <vt:lpstr>Arial</vt:lpstr>
      <vt:lpstr>Times New Roman</vt:lpstr>
      <vt:lpstr>Agrandir Bold</vt:lpstr>
      <vt:lpstr>Arial   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ainydayanadiazropero@outlook.es</cp:lastModifiedBy>
  <cp:revision>21</cp:revision>
  <dcterms:created xsi:type="dcterms:W3CDTF">2006-08-16T00:00:00Z</dcterms:created>
  <dcterms:modified xsi:type="dcterms:W3CDTF">2024-01-31T14:35:30Z</dcterms:modified>
  <dc:identifier>DAFTPQDkLDU</dc:identifier>
</cp:coreProperties>
</file>