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2" r:id="rId2"/>
    <p:sldId id="257" r:id="rId3"/>
    <p:sldId id="263" r:id="rId4"/>
    <p:sldId id="264" r:id="rId5"/>
    <p:sldId id="258" r:id="rId6"/>
    <p:sldId id="270" r:id="rId7"/>
    <p:sldId id="265" r:id="rId8"/>
    <p:sldId id="266" r:id="rId9"/>
    <p:sldId id="271" r:id="rId10"/>
    <p:sldId id="272" r:id="rId11"/>
    <p:sldId id="273" r:id="rId12"/>
    <p:sldId id="274" r:id="rId13"/>
    <p:sldId id="275" r:id="rId14"/>
    <p:sldId id="276" r:id="rId15"/>
    <p:sldId id="267" r:id="rId16"/>
    <p:sldId id="268" r:id="rId17"/>
    <p:sldId id="269" r:id="rId18"/>
    <p:sldId id="261" r:id="rId19"/>
  </p:sldIdLst>
  <p:sldSz cx="18288000" cy="10287000"/>
  <p:notesSz cx="6858000" cy="9144000"/>
  <p:embeddedFontLst>
    <p:embeddedFont>
      <p:font typeface="Agrandir Bold" panose="020B0604020202020204" charset="0"/>
      <p:regular r:id="rId22"/>
    </p:embeddedFont>
    <p:embeddedFont>
      <p:font typeface="Arial Black" panose="020B0A04020102020204" pitchFamily="34" charset="0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38" d="100"/>
          <a:sy n="38" d="100"/>
        </p:scale>
        <p:origin x="10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321959755030614E-2"/>
          <c:y val="0.1451217317196408"/>
          <c:w val="0.71334815786915529"/>
          <c:h val="0.75382153242962502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0.00%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B9-4C86-9FC1-534195B3A0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0.00%</c:formatCode>
                <c:ptCount val="2"/>
                <c:pt idx="0">
                  <c:v>0.875</c:v>
                </c:pt>
                <c:pt idx="1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84-4793-86AE-791002FE1C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0.00%</c:formatCode>
                <c:ptCount val="2"/>
                <c:pt idx="0">
                  <c:v>0.125</c:v>
                </c:pt>
                <c:pt idx="1">
                  <c:v>0.875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63-451A-AEE1-95117495C5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0 a 2 </c:v>
                </c:pt>
                <c:pt idx="1">
                  <c:v>3 a 5 </c:v>
                </c:pt>
                <c:pt idx="2">
                  <c:v>6 a 10</c:v>
                </c:pt>
                <c:pt idx="3">
                  <c:v>11 a 19 </c:v>
                </c:pt>
                <c:pt idx="4">
                  <c:v>20 años y más</c:v>
                </c:pt>
              </c:strCache>
            </c:strRef>
          </c:cat>
          <c:val>
            <c:numRef>
              <c:f>Hoja1!$B$2:$B$6</c:f>
              <c:numCache>
                <c:formatCode>0.00%</c:formatCode>
                <c:ptCount val="5"/>
                <c:pt idx="0">
                  <c:v>0</c:v>
                </c:pt>
                <c:pt idx="1">
                  <c:v>0.375</c:v>
                </c:pt>
                <c:pt idx="2" formatCode="0%">
                  <c:v>0.625</c:v>
                </c:pt>
                <c:pt idx="3" formatCode="0%">
                  <c:v>0</c:v>
                </c:pt>
                <c:pt idx="4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01-4DD7-BAF9-221154DCD6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575885-BBAC-4FAB-8161-1BFF68CE1341}" type="doc">
      <dgm:prSet loTypeId="urn:microsoft.com/office/officeart/2005/8/layout/h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CAFEEB82-D9BC-4C6A-858B-B800968CFC3C}">
      <dgm:prSet phldrT="[Texto]"/>
      <dgm:spPr/>
      <dgm:t>
        <a:bodyPr/>
        <a:lstStyle/>
        <a:p>
          <a:r>
            <a:rPr lang="es-CO" b="1" dirty="0"/>
            <a:t>Objetivo</a:t>
          </a:r>
        </a:p>
      </dgm:t>
    </dgm:pt>
    <dgm:pt modelId="{D37543B9-AC1C-4E7A-8E97-C48E4E4CDF9E}" type="parTrans" cxnId="{0EAF3A16-E005-4B28-9978-2C0FEA6B5432}">
      <dgm:prSet/>
      <dgm:spPr/>
      <dgm:t>
        <a:bodyPr/>
        <a:lstStyle/>
        <a:p>
          <a:endParaRPr lang="es-CO"/>
        </a:p>
      </dgm:t>
    </dgm:pt>
    <dgm:pt modelId="{E69B7C67-60A9-443D-B71C-60CCF3220A9F}" type="sibTrans" cxnId="{0EAF3A16-E005-4B28-9978-2C0FEA6B5432}">
      <dgm:prSet/>
      <dgm:spPr/>
      <dgm:t>
        <a:bodyPr/>
        <a:lstStyle/>
        <a:p>
          <a:endParaRPr lang="es-CO"/>
        </a:p>
      </dgm:t>
    </dgm:pt>
    <dgm:pt modelId="{8AE5B8EE-36BE-4D31-8986-43684CE31A41}">
      <dgm:prSet phldrT="[Texto]"/>
      <dgm:spPr/>
      <dgm:t>
        <a:bodyPr/>
        <a:lstStyle/>
        <a:p>
          <a:r>
            <a:rPr lang="es-ES" b="0" i="0" dirty="0"/>
            <a:t>Comprender y mejorar el proceso organizacional de microempresas en el sector ofimático en Aguachica, Cesa</a:t>
          </a:r>
          <a:endParaRPr lang="es-CO" dirty="0"/>
        </a:p>
      </dgm:t>
    </dgm:pt>
    <dgm:pt modelId="{EC2A2036-6AC2-4003-AFCC-AF00631B406E}" type="parTrans" cxnId="{96C8A071-2446-4CEE-AD70-14DEAD2D27B2}">
      <dgm:prSet/>
      <dgm:spPr/>
      <dgm:t>
        <a:bodyPr/>
        <a:lstStyle/>
        <a:p>
          <a:endParaRPr lang="es-CO"/>
        </a:p>
      </dgm:t>
    </dgm:pt>
    <dgm:pt modelId="{B17B880B-E796-4F2A-8B3B-41703C59C0C1}" type="sibTrans" cxnId="{96C8A071-2446-4CEE-AD70-14DEAD2D27B2}">
      <dgm:prSet/>
      <dgm:spPr/>
      <dgm:t>
        <a:bodyPr/>
        <a:lstStyle/>
        <a:p>
          <a:endParaRPr lang="es-CO"/>
        </a:p>
      </dgm:t>
    </dgm:pt>
    <dgm:pt modelId="{A02E90C1-E778-4BAC-994E-50FBDF4B9883}">
      <dgm:prSet phldrT="[Texto]"/>
      <dgm:spPr/>
      <dgm:t>
        <a:bodyPr/>
        <a:lstStyle/>
        <a:p>
          <a:r>
            <a:rPr lang="es-CO" b="1" dirty="0"/>
            <a:t>Enfoque</a:t>
          </a:r>
        </a:p>
      </dgm:t>
    </dgm:pt>
    <dgm:pt modelId="{E39E5139-F204-492C-9718-00DF44264A4E}" type="parTrans" cxnId="{2D0B4A49-17F0-4DEF-A955-743B0FB4E5E8}">
      <dgm:prSet/>
      <dgm:spPr/>
      <dgm:t>
        <a:bodyPr/>
        <a:lstStyle/>
        <a:p>
          <a:endParaRPr lang="es-CO"/>
        </a:p>
      </dgm:t>
    </dgm:pt>
    <dgm:pt modelId="{9AB493B5-EA62-499A-A4C9-F9774C157B88}" type="sibTrans" cxnId="{2D0B4A49-17F0-4DEF-A955-743B0FB4E5E8}">
      <dgm:prSet/>
      <dgm:spPr/>
      <dgm:t>
        <a:bodyPr/>
        <a:lstStyle/>
        <a:p>
          <a:endParaRPr lang="es-CO"/>
        </a:p>
      </dgm:t>
    </dgm:pt>
    <dgm:pt modelId="{4C4D61AD-FDA1-4765-AEEE-096B564561E6}">
      <dgm:prSet phldrT="[Texto]"/>
      <dgm:spPr/>
      <dgm:t>
        <a:bodyPr/>
        <a:lstStyle/>
        <a:p>
          <a:r>
            <a:rPr lang="es-ES" b="0" i="0" dirty="0"/>
            <a:t>Aumentar eficiencia y competitividad adaptándose a un mercado tecnológicamente avanzado y en constante cambio</a:t>
          </a:r>
          <a:endParaRPr lang="es-CO" dirty="0"/>
        </a:p>
      </dgm:t>
    </dgm:pt>
    <dgm:pt modelId="{AFE19ABC-87CE-47D8-814A-DB6DD5FC1DF2}" type="parTrans" cxnId="{F1471191-477E-4665-A15C-7BA970DBA525}">
      <dgm:prSet/>
      <dgm:spPr/>
      <dgm:t>
        <a:bodyPr/>
        <a:lstStyle/>
        <a:p>
          <a:endParaRPr lang="es-CO"/>
        </a:p>
      </dgm:t>
    </dgm:pt>
    <dgm:pt modelId="{1FA67ED3-6C2B-4492-9D18-2FCBA6CED607}" type="sibTrans" cxnId="{F1471191-477E-4665-A15C-7BA970DBA525}">
      <dgm:prSet/>
      <dgm:spPr/>
      <dgm:t>
        <a:bodyPr/>
        <a:lstStyle/>
        <a:p>
          <a:endParaRPr lang="es-CO"/>
        </a:p>
      </dgm:t>
    </dgm:pt>
    <dgm:pt modelId="{718180F2-8F37-40FF-846D-DA2A47222AF4}">
      <dgm:prSet phldrT="[Texto]"/>
      <dgm:spPr/>
      <dgm:t>
        <a:bodyPr/>
        <a:lstStyle/>
        <a:p>
          <a:r>
            <a:rPr lang="es-CO" b="1" dirty="0"/>
            <a:t>Resultados esperados</a:t>
          </a:r>
        </a:p>
      </dgm:t>
    </dgm:pt>
    <dgm:pt modelId="{545D4897-07CA-4CCA-BDF4-F42B24DE9BF0}" type="parTrans" cxnId="{7BE1A6FF-3C33-42AE-95A4-3B08ADD1BC31}">
      <dgm:prSet/>
      <dgm:spPr/>
      <dgm:t>
        <a:bodyPr/>
        <a:lstStyle/>
        <a:p>
          <a:endParaRPr lang="es-CO"/>
        </a:p>
      </dgm:t>
    </dgm:pt>
    <dgm:pt modelId="{1CE122B9-145C-438E-9D74-20984DE50F17}" type="sibTrans" cxnId="{7BE1A6FF-3C33-42AE-95A4-3B08ADD1BC31}">
      <dgm:prSet/>
      <dgm:spPr/>
      <dgm:t>
        <a:bodyPr/>
        <a:lstStyle/>
        <a:p>
          <a:endParaRPr lang="es-CO"/>
        </a:p>
      </dgm:t>
    </dgm:pt>
    <dgm:pt modelId="{7D4C0306-5EBE-4AF5-8905-917DEC95BE6A}">
      <dgm:prSet phldrT="[Texto]"/>
      <dgm:spPr/>
      <dgm:t>
        <a:bodyPr/>
        <a:lstStyle/>
        <a:p>
          <a:r>
            <a:rPr lang="es-ES" b="0" i="0" dirty="0"/>
            <a:t>Proponer un modelo optimizado de sistema organizacional basado en mejores prácticas e innovación.</a:t>
          </a:r>
          <a:endParaRPr lang="es-CO" dirty="0"/>
        </a:p>
      </dgm:t>
    </dgm:pt>
    <dgm:pt modelId="{B823D898-569F-4011-8B7C-09A8EA8C4917}" type="parTrans" cxnId="{6BF39AB4-0085-476E-A361-6AC9694099CB}">
      <dgm:prSet/>
      <dgm:spPr/>
      <dgm:t>
        <a:bodyPr/>
        <a:lstStyle/>
        <a:p>
          <a:endParaRPr lang="es-CO"/>
        </a:p>
      </dgm:t>
    </dgm:pt>
    <dgm:pt modelId="{BDF34A95-29D6-4134-A0A2-9CA665B00AA1}" type="sibTrans" cxnId="{6BF39AB4-0085-476E-A361-6AC9694099CB}">
      <dgm:prSet/>
      <dgm:spPr/>
      <dgm:t>
        <a:bodyPr/>
        <a:lstStyle/>
        <a:p>
          <a:endParaRPr lang="es-CO"/>
        </a:p>
      </dgm:t>
    </dgm:pt>
    <dgm:pt modelId="{A4C4909F-F476-4055-B86D-C17DD9F57110}">
      <dgm:prSet/>
      <dgm:spPr/>
      <dgm:t>
        <a:bodyPr/>
        <a:lstStyle/>
        <a:p>
          <a:r>
            <a:rPr lang="es-CO" b="1" dirty="0"/>
            <a:t>Metodología</a:t>
          </a:r>
        </a:p>
      </dgm:t>
    </dgm:pt>
    <dgm:pt modelId="{BF2714C4-C37D-4859-BE9C-BBBAF065602C}" type="parTrans" cxnId="{64EDFC77-5EF2-4E1E-B0B5-601E6CDBABAA}">
      <dgm:prSet/>
      <dgm:spPr/>
      <dgm:t>
        <a:bodyPr/>
        <a:lstStyle/>
        <a:p>
          <a:endParaRPr lang="es-CO"/>
        </a:p>
      </dgm:t>
    </dgm:pt>
    <dgm:pt modelId="{7685CE0A-1978-455A-935F-1582D6E51C67}" type="sibTrans" cxnId="{64EDFC77-5EF2-4E1E-B0B5-601E6CDBABAA}">
      <dgm:prSet/>
      <dgm:spPr/>
      <dgm:t>
        <a:bodyPr/>
        <a:lstStyle/>
        <a:p>
          <a:endParaRPr lang="es-CO"/>
        </a:p>
      </dgm:t>
    </dgm:pt>
    <dgm:pt modelId="{BCA95B8F-41F2-41ED-8F6D-74378CFFED3C}">
      <dgm:prSet/>
      <dgm:spPr/>
      <dgm:t>
        <a:bodyPr/>
        <a:lstStyle/>
        <a:p>
          <a:r>
            <a:rPr lang="es-ES" b="0" i="0" dirty="0"/>
            <a:t>Uso de encuestas y análisis detallado para diagnosticar tamaño, estructura, servicios y cultura corporativa de las empresas.</a:t>
          </a:r>
          <a:endParaRPr lang="es-CO" dirty="0"/>
        </a:p>
      </dgm:t>
    </dgm:pt>
    <dgm:pt modelId="{476D1A57-69A1-499D-A4BD-BAB424374A9D}" type="parTrans" cxnId="{CB0AE730-7F10-4245-A1CA-9B40C2CCC137}">
      <dgm:prSet/>
      <dgm:spPr/>
      <dgm:t>
        <a:bodyPr/>
        <a:lstStyle/>
        <a:p>
          <a:endParaRPr lang="es-CO"/>
        </a:p>
      </dgm:t>
    </dgm:pt>
    <dgm:pt modelId="{8E60A7A6-0402-489A-9CBF-18D473231077}" type="sibTrans" cxnId="{CB0AE730-7F10-4245-A1CA-9B40C2CCC137}">
      <dgm:prSet/>
      <dgm:spPr/>
      <dgm:t>
        <a:bodyPr/>
        <a:lstStyle/>
        <a:p>
          <a:endParaRPr lang="es-CO"/>
        </a:p>
      </dgm:t>
    </dgm:pt>
    <dgm:pt modelId="{D755BB0B-05E9-4982-BEA1-681A57797C8D}" type="pres">
      <dgm:prSet presAssocID="{AB575885-BBAC-4FAB-8161-1BFF68CE1341}" presName="Name0" presStyleCnt="0">
        <dgm:presLayoutVars>
          <dgm:dir/>
          <dgm:animLvl val="lvl"/>
          <dgm:resizeHandles val="exact"/>
        </dgm:presLayoutVars>
      </dgm:prSet>
      <dgm:spPr/>
    </dgm:pt>
    <dgm:pt modelId="{7DECA7BA-69D4-4B26-8257-59D2954FE189}" type="pres">
      <dgm:prSet presAssocID="{CAFEEB82-D9BC-4C6A-858B-B800968CFC3C}" presName="composite" presStyleCnt="0"/>
      <dgm:spPr/>
    </dgm:pt>
    <dgm:pt modelId="{7D5238B6-8329-4D26-937A-2E439D164550}" type="pres">
      <dgm:prSet presAssocID="{CAFEEB82-D9BC-4C6A-858B-B800968CFC3C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2507907C-81E5-4166-B194-A8D1D9907504}" type="pres">
      <dgm:prSet presAssocID="{CAFEEB82-D9BC-4C6A-858B-B800968CFC3C}" presName="desTx" presStyleLbl="alignAccFollowNode1" presStyleIdx="0" presStyleCnt="4">
        <dgm:presLayoutVars>
          <dgm:bulletEnabled val="1"/>
        </dgm:presLayoutVars>
      </dgm:prSet>
      <dgm:spPr/>
    </dgm:pt>
    <dgm:pt modelId="{8A84AC84-B56B-401F-A188-04E581EAFEF5}" type="pres">
      <dgm:prSet presAssocID="{E69B7C67-60A9-443D-B71C-60CCF3220A9F}" presName="space" presStyleCnt="0"/>
      <dgm:spPr/>
    </dgm:pt>
    <dgm:pt modelId="{B8B747F1-1337-4625-8E97-116779C2085B}" type="pres">
      <dgm:prSet presAssocID="{A02E90C1-E778-4BAC-994E-50FBDF4B9883}" presName="composite" presStyleCnt="0"/>
      <dgm:spPr/>
    </dgm:pt>
    <dgm:pt modelId="{24A3B568-31B5-453A-950B-13599FAD15F4}" type="pres">
      <dgm:prSet presAssocID="{A02E90C1-E778-4BAC-994E-50FBDF4B988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6874111E-A64A-4D27-A0ED-E3ECE3221D45}" type="pres">
      <dgm:prSet presAssocID="{A02E90C1-E778-4BAC-994E-50FBDF4B9883}" presName="desTx" presStyleLbl="alignAccFollowNode1" presStyleIdx="1" presStyleCnt="4">
        <dgm:presLayoutVars>
          <dgm:bulletEnabled val="1"/>
        </dgm:presLayoutVars>
      </dgm:prSet>
      <dgm:spPr/>
    </dgm:pt>
    <dgm:pt modelId="{2DB72595-8B5D-44E0-A0FF-8CAAAB947820}" type="pres">
      <dgm:prSet presAssocID="{9AB493B5-EA62-499A-A4C9-F9774C157B88}" presName="space" presStyleCnt="0"/>
      <dgm:spPr/>
    </dgm:pt>
    <dgm:pt modelId="{3808F4B4-40E5-44B0-BA75-95618FBC90C3}" type="pres">
      <dgm:prSet presAssocID="{A4C4909F-F476-4055-B86D-C17DD9F57110}" presName="composite" presStyleCnt="0"/>
      <dgm:spPr/>
    </dgm:pt>
    <dgm:pt modelId="{BC6153AA-7A5E-406E-9369-EE1AB24F8B31}" type="pres">
      <dgm:prSet presAssocID="{A4C4909F-F476-4055-B86D-C17DD9F5711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E709E745-F52C-4928-AADC-7535195A20F8}" type="pres">
      <dgm:prSet presAssocID="{A4C4909F-F476-4055-B86D-C17DD9F57110}" presName="desTx" presStyleLbl="alignAccFollowNode1" presStyleIdx="2" presStyleCnt="4">
        <dgm:presLayoutVars>
          <dgm:bulletEnabled val="1"/>
        </dgm:presLayoutVars>
      </dgm:prSet>
      <dgm:spPr/>
    </dgm:pt>
    <dgm:pt modelId="{58512015-1A9A-4159-AB89-0EFFB772F865}" type="pres">
      <dgm:prSet presAssocID="{7685CE0A-1978-455A-935F-1582D6E51C67}" presName="space" presStyleCnt="0"/>
      <dgm:spPr/>
    </dgm:pt>
    <dgm:pt modelId="{8A7D7C90-B6C9-407C-AAA5-38F5385DCC34}" type="pres">
      <dgm:prSet presAssocID="{718180F2-8F37-40FF-846D-DA2A47222AF4}" presName="composite" presStyleCnt="0"/>
      <dgm:spPr/>
    </dgm:pt>
    <dgm:pt modelId="{E45D9772-CFEF-422B-A760-264FA248825A}" type="pres">
      <dgm:prSet presAssocID="{718180F2-8F37-40FF-846D-DA2A47222AF4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EC6CDA1C-6171-4450-B35F-BDE4BBFEBC9B}" type="pres">
      <dgm:prSet presAssocID="{718180F2-8F37-40FF-846D-DA2A47222AF4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03D9BA00-708D-4AA8-AF2C-559D066E81BE}" type="presOf" srcId="{BCA95B8F-41F2-41ED-8F6D-74378CFFED3C}" destId="{E709E745-F52C-4928-AADC-7535195A20F8}" srcOrd="0" destOrd="0" presId="urn:microsoft.com/office/officeart/2005/8/layout/hList1"/>
    <dgm:cxn modelId="{1EB5B514-F97D-44B1-ABFA-7F83CCACCE89}" type="presOf" srcId="{7D4C0306-5EBE-4AF5-8905-917DEC95BE6A}" destId="{EC6CDA1C-6171-4450-B35F-BDE4BBFEBC9B}" srcOrd="0" destOrd="0" presId="urn:microsoft.com/office/officeart/2005/8/layout/hList1"/>
    <dgm:cxn modelId="{0EAF3A16-E005-4B28-9978-2C0FEA6B5432}" srcId="{AB575885-BBAC-4FAB-8161-1BFF68CE1341}" destId="{CAFEEB82-D9BC-4C6A-858B-B800968CFC3C}" srcOrd="0" destOrd="0" parTransId="{D37543B9-AC1C-4E7A-8E97-C48E4E4CDF9E}" sibTransId="{E69B7C67-60A9-443D-B71C-60CCF3220A9F}"/>
    <dgm:cxn modelId="{CB0AE730-7F10-4245-A1CA-9B40C2CCC137}" srcId="{A4C4909F-F476-4055-B86D-C17DD9F57110}" destId="{BCA95B8F-41F2-41ED-8F6D-74378CFFED3C}" srcOrd="0" destOrd="0" parTransId="{476D1A57-69A1-499D-A4BD-BAB424374A9D}" sibTransId="{8E60A7A6-0402-489A-9CBF-18D473231077}"/>
    <dgm:cxn modelId="{B55ECE44-4B08-4D3F-8539-B4642DF539C2}" type="presOf" srcId="{AB575885-BBAC-4FAB-8161-1BFF68CE1341}" destId="{D755BB0B-05E9-4982-BEA1-681A57797C8D}" srcOrd="0" destOrd="0" presId="urn:microsoft.com/office/officeart/2005/8/layout/hList1"/>
    <dgm:cxn modelId="{2D0B4A49-17F0-4DEF-A955-743B0FB4E5E8}" srcId="{AB575885-BBAC-4FAB-8161-1BFF68CE1341}" destId="{A02E90C1-E778-4BAC-994E-50FBDF4B9883}" srcOrd="1" destOrd="0" parTransId="{E39E5139-F204-492C-9718-00DF44264A4E}" sibTransId="{9AB493B5-EA62-499A-A4C9-F9774C157B88}"/>
    <dgm:cxn modelId="{96C8A071-2446-4CEE-AD70-14DEAD2D27B2}" srcId="{CAFEEB82-D9BC-4C6A-858B-B800968CFC3C}" destId="{8AE5B8EE-36BE-4D31-8986-43684CE31A41}" srcOrd="0" destOrd="0" parTransId="{EC2A2036-6AC2-4003-AFCC-AF00631B406E}" sibTransId="{B17B880B-E796-4F2A-8B3B-41703C59C0C1}"/>
    <dgm:cxn modelId="{64EDFC77-5EF2-4E1E-B0B5-601E6CDBABAA}" srcId="{AB575885-BBAC-4FAB-8161-1BFF68CE1341}" destId="{A4C4909F-F476-4055-B86D-C17DD9F57110}" srcOrd="2" destOrd="0" parTransId="{BF2714C4-C37D-4859-BE9C-BBBAF065602C}" sibTransId="{7685CE0A-1978-455A-935F-1582D6E51C67}"/>
    <dgm:cxn modelId="{2FE4D383-30DC-410B-B4B7-B0A57F44CE99}" type="presOf" srcId="{A4C4909F-F476-4055-B86D-C17DD9F57110}" destId="{BC6153AA-7A5E-406E-9369-EE1AB24F8B31}" srcOrd="0" destOrd="0" presId="urn:microsoft.com/office/officeart/2005/8/layout/hList1"/>
    <dgm:cxn modelId="{F1471191-477E-4665-A15C-7BA970DBA525}" srcId="{A02E90C1-E778-4BAC-994E-50FBDF4B9883}" destId="{4C4D61AD-FDA1-4765-AEEE-096B564561E6}" srcOrd="0" destOrd="0" parTransId="{AFE19ABC-87CE-47D8-814A-DB6DD5FC1DF2}" sibTransId="{1FA67ED3-6C2B-4492-9D18-2FCBA6CED607}"/>
    <dgm:cxn modelId="{942F039F-60B1-4F66-8252-01715556FF42}" type="presOf" srcId="{8AE5B8EE-36BE-4D31-8986-43684CE31A41}" destId="{2507907C-81E5-4166-B194-A8D1D9907504}" srcOrd="0" destOrd="0" presId="urn:microsoft.com/office/officeart/2005/8/layout/hList1"/>
    <dgm:cxn modelId="{AD576EA2-C651-41DE-9CC4-6E7ECAA7E604}" type="presOf" srcId="{4C4D61AD-FDA1-4765-AEEE-096B564561E6}" destId="{6874111E-A64A-4D27-A0ED-E3ECE3221D45}" srcOrd="0" destOrd="0" presId="urn:microsoft.com/office/officeart/2005/8/layout/hList1"/>
    <dgm:cxn modelId="{6BF39AB4-0085-476E-A361-6AC9694099CB}" srcId="{718180F2-8F37-40FF-846D-DA2A47222AF4}" destId="{7D4C0306-5EBE-4AF5-8905-917DEC95BE6A}" srcOrd="0" destOrd="0" parTransId="{B823D898-569F-4011-8B7C-09A8EA8C4917}" sibTransId="{BDF34A95-29D6-4134-A0A2-9CA665B00AA1}"/>
    <dgm:cxn modelId="{4ABBA5DE-FD3A-4007-8942-2BE340C0667B}" type="presOf" srcId="{CAFEEB82-D9BC-4C6A-858B-B800968CFC3C}" destId="{7D5238B6-8329-4D26-937A-2E439D164550}" srcOrd="0" destOrd="0" presId="urn:microsoft.com/office/officeart/2005/8/layout/hList1"/>
    <dgm:cxn modelId="{B073A1FA-71B2-4A28-A894-B02515DFDD60}" type="presOf" srcId="{A02E90C1-E778-4BAC-994E-50FBDF4B9883}" destId="{24A3B568-31B5-453A-950B-13599FAD15F4}" srcOrd="0" destOrd="0" presId="urn:microsoft.com/office/officeart/2005/8/layout/hList1"/>
    <dgm:cxn modelId="{E57691FD-66B2-42C7-B8A3-7D4C8D5503FF}" type="presOf" srcId="{718180F2-8F37-40FF-846D-DA2A47222AF4}" destId="{E45D9772-CFEF-422B-A760-264FA248825A}" srcOrd="0" destOrd="0" presId="urn:microsoft.com/office/officeart/2005/8/layout/hList1"/>
    <dgm:cxn modelId="{7BE1A6FF-3C33-42AE-95A4-3B08ADD1BC31}" srcId="{AB575885-BBAC-4FAB-8161-1BFF68CE1341}" destId="{718180F2-8F37-40FF-846D-DA2A47222AF4}" srcOrd="3" destOrd="0" parTransId="{545D4897-07CA-4CCA-BDF4-F42B24DE9BF0}" sibTransId="{1CE122B9-145C-438E-9D74-20984DE50F17}"/>
    <dgm:cxn modelId="{A38B24E7-6DB4-4B2E-BCA4-0E75C353F71C}" type="presParOf" srcId="{D755BB0B-05E9-4982-BEA1-681A57797C8D}" destId="{7DECA7BA-69D4-4B26-8257-59D2954FE189}" srcOrd="0" destOrd="0" presId="urn:microsoft.com/office/officeart/2005/8/layout/hList1"/>
    <dgm:cxn modelId="{C1AD7E8D-C76B-424E-9124-D2741FE365AE}" type="presParOf" srcId="{7DECA7BA-69D4-4B26-8257-59D2954FE189}" destId="{7D5238B6-8329-4D26-937A-2E439D164550}" srcOrd="0" destOrd="0" presId="urn:microsoft.com/office/officeart/2005/8/layout/hList1"/>
    <dgm:cxn modelId="{5379DB6D-9498-461F-87A3-96FA91B41097}" type="presParOf" srcId="{7DECA7BA-69D4-4B26-8257-59D2954FE189}" destId="{2507907C-81E5-4166-B194-A8D1D9907504}" srcOrd="1" destOrd="0" presId="urn:microsoft.com/office/officeart/2005/8/layout/hList1"/>
    <dgm:cxn modelId="{F860C075-C543-4681-9691-3EB0CF77666A}" type="presParOf" srcId="{D755BB0B-05E9-4982-BEA1-681A57797C8D}" destId="{8A84AC84-B56B-401F-A188-04E581EAFEF5}" srcOrd="1" destOrd="0" presId="urn:microsoft.com/office/officeart/2005/8/layout/hList1"/>
    <dgm:cxn modelId="{49171A0D-AAFB-4020-9464-75C8BACA092B}" type="presParOf" srcId="{D755BB0B-05E9-4982-BEA1-681A57797C8D}" destId="{B8B747F1-1337-4625-8E97-116779C2085B}" srcOrd="2" destOrd="0" presId="urn:microsoft.com/office/officeart/2005/8/layout/hList1"/>
    <dgm:cxn modelId="{5EDD7425-3E6E-465A-89E8-0323345189F1}" type="presParOf" srcId="{B8B747F1-1337-4625-8E97-116779C2085B}" destId="{24A3B568-31B5-453A-950B-13599FAD15F4}" srcOrd="0" destOrd="0" presId="urn:microsoft.com/office/officeart/2005/8/layout/hList1"/>
    <dgm:cxn modelId="{AD2CF116-25AA-4D19-AC29-87EA2337F52F}" type="presParOf" srcId="{B8B747F1-1337-4625-8E97-116779C2085B}" destId="{6874111E-A64A-4D27-A0ED-E3ECE3221D45}" srcOrd="1" destOrd="0" presId="urn:microsoft.com/office/officeart/2005/8/layout/hList1"/>
    <dgm:cxn modelId="{0E1F791E-24B9-44CD-B635-2F45722121B0}" type="presParOf" srcId="{D755BB0B-05E9-4982-BEA1-681A57797C8D}" destId="{2DB72595-8B5D-44E0-A0FF-8CAAAB947820}" srcOrd="3" destOrd="0" presId="urn:microsoft.com/office/officeart/2005/8/layout/hList1"/>
    <dgm:cxn modelId="{1E1A403E-82D1-47F7-B7E0-8417EDACC570}" type="presParOf" srcId="{D755BB0B-05E9-4982-BEA1-681A57797C8D}" destId="{3808F4B4-40E5-44B0-BA75-95618FBC90C3}" srcOrd="4" destOrd="0" presId="urn:microsoft.com/office/officeart/2005/8/layout/hList1"/>
    <dgm:cxn modelId="{99001C27-A4FA-4BEE-9066-1FA1A0051366}" type="presParOf" srcId="{3808F4B4-40E5-44B0-BA75-95618FBC90C3}" destId="{BC6153AA-7A5E-406E-9369-EE1AB24F8B31}" srcOrd="0" destOrd="0" presId="urn:microsoft.com/office/officeart/2005/8/layout/hList1"/>
    <dgm:cxn modelId="{595A700A-B199-47EA-BEBF-F67CFC00421C}" type="presParOf" srcId="{3808F4B4-40E5-44B0-BA75-95618FBC90C3}" destId="{E709E745-F52C-4928-AADC-7535195A20F8}" srcOrd="1" destOrd="0" presId="urn:microsoft.com/office/officeart/2005/8/layout/hList1"/>
    <dgm:cxn modelId="{31A5565B-29FD-4882-9169-8E353686AD9F}" type="presParOf" srcId="{D755BB0B-05E9-4982-BEA1-681A57797C8D}" destId="{58512015-1A9A-4159-AB89-0EFFB772F865}" srcOrd="5" destOrd="0" presId="urn:microsoft.com/office/officeart/2005/8/layout/hList1"/>
    <dgm:cxn modelId="{08BF4099-407B-4020-B5FF-15E760A1998B}" type="presParOf" srcId="{D755BB0B-05E9-4982-BEA1-681A57797C8D}" destId="{8A7D7C90-B6C9-407C-AAA5-38F5385DCC34}" srcOrd="6" destOrd="0" presId="urn:microsoft.com/office/officeart/2005/8/layout/hList1"/>
    <dgm:cxn modelId="{C2F1E2B8-F878-4BF2-9D9F-6E4A7317B77E}" type="presParOf" srcId="{8A7D7C90-B6C9-407C-AAA5-38F5385DCC34}" destId="{E45D9772-CFEF-422B-A760-264FA248825A}" srcOrd="0" destOrd="0" presId="urn:microsoft.com/office/officeart/2005/8/layout/hList1"/>
    <dgm:cxn modelId="{E9D660F4-40CE-4A45-9174-FE71D816E4AA}" type="presParOf" srcId="{8A7D7C90-B6C9-407C-AAA5-38F5385DCC34}" destId="{EC6CDA1C-6171-4450-B35F-BDE4BBFEBC9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10DAF1-7DB1-4F4D-8157-76FB381BD670}" type="doc">
      <dgm:prSet loTypeId="urn:microsoft.com/office/officeart/2005/8/layout/process1" loCatId="process" qsTypeId="urn:microsoft.com/office/officeart/2005/8/quickstyle/simple2" qsCatId="simple" csTypeId="urn:microsoft.com/office/officeart/2005/8/colors/colorful3" csCatId="colorful" phldr="1"/>
      <dgm:spPr/>
    </dgm:pt>
    <dgm:pt modelId="{412EEC0F-4750-4534-BE88-B8954B4475E7}">
      <dgm:prSet phldrT="[Texto]"/>
      <dgm:spPr/>
      <dgm:t>
        <a:bodyPr/>
        <a:lstStyle/>
        <a:p>
          <a:r>
            <a:rPr lang="es-CO" dirty="0"/>
            <a:t>Problema</a:t>
          </a:r>
        </a:p>
      </dgm:t>
    </dgm:pt>
    <dgm:pt modelId="{5EEC6927-4F15-4C9E-B1C9-374B88A9ED9C}" type="parTrans" cxnId="{7BA4DB74-175F-4E7F-B877-8B629A4E79A2}">
      <dgm:prSet/>
      <dgm:spPr/>
      <dgm:t>
        <a:bodyPr/>
        <a:lstStyle/>
        <a:p>
          <a:endParaRPr lang="es-CO"/>
        </a:p>
      </dgm:t>
    </dgm:pt>
    <dgm:pt modelId="{84CD9E91-D49F-4583-B398-94ADD0918531}" type="sibTrans" cxnId="{7BA4DB74-175F-4E7F-B877-8B629A4E79A2}">
      <dgm:prSet/>
      <dgm:spPr/>
      <dgm:t>
        <a:bodyPr/>
        <a:lstStyle/>
        <a:p>
          <a:endParaRPr lang="es-CO"/>
        </a:p>
      </dgm:t>
    </dgm:pt>
    <dgm:pt modelId="{71D51BDB-4FE7-4E6D-90E7-2D86F3FD13BA}">
      <dgm:prSet phldrT="[Texto]"/>
      <dgm:spPr/>
      <dgm:t>
        <a:bodyPr/>
        <a:lstStyle/>
        <a:p>
          <a:r>
            <a:rPr lang="es-CO" dirty="0"/>
            <a:t>Marco referencial</a:t>
          </a:r>
        </a:p>
      </dgm:t>
    </dgm:pt>
    <dgm:pt modelId="{1E6F706D-9108-4906-AA70-5AC0749D9442}" type="parTrans" cxnId="{8D97BEF3-2F78-44A4-8981-83C5E6896E26}">
      <dgm:prSet/>
      <dgm:spPr/>
      <dgm:t>
        <a:bodyPr/>
        <a:lstStyle/>
        <a:p>
          <a:endParaRPr lang="es-CO"/>
        </a:p>
      </dgm:t>
    </dgm:pt>
    <dgm:pt modelId="{0E43B12E-7B18-4660-9E04-C171BE6FEB83}" type="sibTrans" cxnId="{8D97BEF3-2F78-44A4-8981-83C5E6896E26}">
      <dgm:prSet/>
      <dgm:spPr/>
      <dgm:t>
        <a:bodyPr/>
        <a:lstStyle/>
        <a:p>
          <a:endParaRPr lang="es-CO"/>
        </a:p>
      </dgm:t>
    </dgm:pt>
    <dgm:pt modelId="{DB3B5EB2-1A96-4A78-B53C-D9C08EDF4515}">
      <dgm:prSet phldrT="[Texto]"/>
      <dgm:spPr/>
      <dgm:t>
        <a:bodyPr/>
        <a:lstStyle/>
        <a:p>
          <a:r>
            <a:rPr lang="es-CO" dirty="0"/>
            <a:t>Resultados</a:t>
          </a:r>
        </a:p>
      </dgm:t>
    </dgm:pt>
    <dgm:pt modelId="{011DDE0D-A93E-4685-8196-0B3EAFA47E19}" type="parTrans" cxnId="{43812500-3008-4C22-B048-2B8933BEB0DF}">
      <dgm:prSet/>
      <dgm:spPr/>
      <dgm:t>
        <a:bodyPr/>
        <a:lstStyle/>
        <a:p>
          <a:endParaRPr lang="es-CO"/>
        </a:p>
      </dgm:t>
    </dgm:pt>
    <dgm:pt modelId="{D75B389F-BF78-4EA5-B0EE-C14556B4B201}" type="sibTrans" cxnId="{43812500-3008-4C22-B048-2B8933BEB0DF}">
      <dgm:prSet/>
      <dgm:spPr/>
      <dgm:t>
        <a:bodyPr/>
        <a:lstStyle/>
        <a:p>
          <a:endParaRPr lang="es-CO"/>
        </a:p>
      </dgm:t>
    </dgm:pt>
    <dgm:pt modelId="{219F3A6B-551E-4FE9-A821-D0CC41AF6B95}">
      <dgm:prSet/>
      <dgm:spPr/>
      <dgm:t>
        <a:bodyPr/>
        <a:lstStyle/>
        <a:p>
          <a:r>
            <a:rPr lang="es-CO" dirty="0"/>
            <a:t>Diseño metodológico</a:t>
          </a:r>
        </a:p>
      </dgm:t>
    </dgm:pt>
    <dgm:pt modelId="{F25C3068-8898-4990-9060-F83855AEFC9A}" type="parTrans" cxnId="{F644B1F3-B6C5-42E5-AC47-BC2B3D4B7959}">
      <dgm:prSet/>
      <dgm:spPr/>
      <dgm:t>
        <a:bodyPr/>
        <a:lstStyle/>
        <a:p>
          <a:endParaRPr lang="es-CO"/>
        </a:p>
      </dgm:t>
    </dgm:pt>
    <dgm:pt modelId="{58E594B6-2933-41A1-84BC-8B3670C064D8}" type="sibTrans" cxnId="{F644B1F3-B6C5-42E5-AC47-BC2B3D4B7959}">
      <dgm:prSet/>
      <dgm:spPr/>
      <dgm:t>
        <a:bodyPr/>
        <a:lstStyle/>
        <a:p>
          <a:endParaRPr lang="es-CO"/>
        </a:p>
      </dgm:t>
    </dgm:pt>
    <dgm:pt modelId="{4A6DE3DB-CCF2-434F-AE78-B861E77BA6A6}" type="pres">
      <dgm:prSet presAssocID="{4510DAF1-7DB1-4F4D-8157-76FB381BD670}" presName="Name0" presStyleCnt="0">
        <dgm:presLayoutVars>
          <dgm:dir/>
          <dgm:resizeHandles val="exact"/>
        </dgm:presLayoutVars>
      </dgm:prSet>
      <dgm:spPr/>
    </dgm:pt>
    <dgm:pt modelId="{46CC1B4B-1714-48AA-AC32-38B4DE9D8267}" type="pres">
      <dgm:prSet presAssocID="{412EEC0F-4750-4534-BE88-B8954B4475E7}" presName="node" presStyleLbl="node1" presStyleIdx="0" presStyleCnt="4">
        <dgm:presLayoutVars>
          <dgm:bulletEnabled val="1"/>
        </dgm:presLayoutVars>
      </dgm:prSet>
      <dgm:spPr/>
    </dgm:pt>
    <dgm:pt modelId="{E9233B99-3A9B-4E03-9513-4F2E0AFE4123}" type="pres">
      <dgm:prSet presAssocID="{84CD9E91-D49F-4583-B398-94ADD0918531}" presName="sibTrans" presStyleLbl="sibTrans2D1" presStyleIdx="0" presStyleCnt="3"/>
      <dgm:spPr/>
    </dgm:pt>
    <dgm:pt modelId="{C716BBE5-CD46-4966-9DF1-ABE4A59B1A14}" type="pres">
      <dgm:prSet presAssocID="{84CD9E91-D49F-4583-B398-94ADD0918531}" presName="connectorText" presStyleLbl="sibTrans2D1" presStyleIdx="0" presStyleCnt="3"/>
      <dgm:spPr/>
    </dgm:pt>
    <dgm:pt modelId="{1DC4AA84-9BDA-498B-81C0-F069FAF0356F}" type="pres">
      <dgm:prSet presAssocID="{71D51BDB-4FE7-4E6D-90E7-2D86F3FD13BA}" presName="node" presStyleLbl="node1" presStyleIdx="1" presStyleCnt="4">
        <dgm:presLayoutVars>
          <dgm:bulletEnabled val="1"/>
        </dgm:presLayoutVars>
      </dgm:prSet>
      <dgm:spPr/>
    </dgm:pt>
    <dgm:pt modelId="{1602C9CE-ECC8-4608-B3D0-D4DD2DBFD350}" type="pres">
      <dgm:prSet presAssocID="{0E43B12E-7B18-4660-9E04-C171BE6FEB83}" presName="sibTrans" presStyleLbl="sibTrans2D1" presStyleIdx="1" presStyleCnt="3"/>
      <dgm:spPr/>
    </dgm:pt>
    <dgm:pt modelId="{61C682C0-538D-4152-8D36-23AC81F0AB6A}" type="pres">
      <dgm:prSet presAssocID="{0E43B12E-7B18-4660-9E04-C171BE6FEB83}" presName="connectorText" presStyleLbl="sibTrans2D1" presStyleIdx="1" presStyleCnt="3"/>
      <dgm:spPr/>
    </dgm:pt>
    <dgm:pt modelId="{2C661106-5B59-4E2C-8E9F-B4FDCB382E3A}" type="pres">
      <dgm:prSet presAssocID="{219F3A6B-551E-4FE9-A821-D0CC41AF6B95}" presName="node" presStyleLbl="node1" presStyleIdx="2" presStyleCnt="4">
        <dgm:presLayoutVars>
          <dgm:bulletEnabled val="1"/>
        </dgm:presLayoutVars>
      </dgm:prSet>
      <dgm:spPr/>
    </dgm:pt>
    <dgm:pt modelId="{FB395052-3B24-484D-BB15-4E540C4A7978}" type="pres">
      <dgm:prSet presAssocID="{58E594B6-2933-41A1-84BC-8B3670C064D8}" presName="sibTrans" presStyleLbl="sibTrans2D1" presStyleIdx="2" presStyleCnt="3"/>
      <dgm:spPr/>
    </dgm:pt>
    <dgm:pt modelId="{6EEA4B37-A1B5-4415-88DD-24B9C2182D74}" type="pres">
      <dgm:prSet presAssocID="{58E594B6-2933-41A1-84BC-8B3670C064D8}" presName="connectorText" presStyleLbl="sibTrans2D1" presStyleIdx="2" presStyleCnt="3"/>
      <dgm:spPr/>
    </dgm:pt>
    <dgm:pt modelId="{EF7224BB-9E29-46EB-B3C1-B5C1671E6678}" type="pres">
      <dgm:prSet presAssocID="{DB3B5EB2-1A96-4A78-B53C-D9C08EDF4515}" presName="node" presStyleLbl="node1" presStyleIdx="3" presStyleCnt="4">
        <dgm:presLayoutVars>
          <dgm:bulletEnabled val="1"/>
        </dgm:presLayoutVars>
      </dgm:prSet>
      <dgm:spPr/>
    </dgm:pt>
  </dgm:ptLst>
  <dgm:cxnLst>
    <dgm:cxn modelId="{43812500-3008-4C22-B048-2B8933BEB0DF}" srcId="{4510DAF1-7DB1-4F4D-8157-76FB381BD670}" destId="{DB3B5EB2-1A96-4A78-B53C-D9C08EDF4515}" srcOrd="3" destOrd="0" parTransId="{011DDE0D-A93E-4685-8196-0B3EAFA47E19}" sibTransId="{D75B389F-BF78-4EA5-B0EE-C14556B4B201}"/>
    <dgm:cxn modelId="{EDA1EE00-BF07-4401-B4A6-4FD04A5B778F}" type="presOf" srcId="{0E43B12E-7B18-4660-9E04-C171BE6FEB83}" destId="{61C682C0-538D-4152-8D36-23AC81F0AB6A}" srcOrd="1" destOrd="0" presId="urn:microsoft.com/office/officeart/2005/8/layout/process1"/>
    <dgm:cxn modelId="{47559A16-9677-4487-ABF8-BB3179C62B6A}" type="presOf" srcId="{58E594B6-2933-41A1-84BC-8B3670C064D8}" destId="{6EEA4B37-A1B5-4415-88DD-24B9C2182D74}" srcOrd="1" destOrd="0" presId="urn:microsoft.com/office/officeart/2005/8/layout/process1"/>
    <dgm:cxn modelId="{7BA4DB74-175F-4E7F-B877-8B629A4E79A2}" srcId="{4510DAF1-7DB1-4F4D-8157-76FB381BD670}" destId="{412EEC0F-4750-4534-BE88-B8954B4475E7}" srcOrd="0" destOrd="0" parTransId="{5EEC6927-4F15-4C9E-B1C9-374B88A9ED9C}" sibTransId="{84CD9E91-D49F-4583-B398-94ADD0918531}"/>
    <dgm:cxn modelId="{55B25A79-116E-4EF8-9625-44A52580FDD8}" type="presOf" srcId="{84CD9E91-D49F-4583-B398-94ADD0918531}" destId="{C716BBE5-CD46-4966-9DF1-ABE4A59B1A14}" srcOrd="1" destOrd="0" presId="urn:microsoft.com/office/officeart/2005/8/layout/process1"/>
    <dgm:cxn modelId="{C8C65290-98F8-4FCC-A2C7-B2EBEF667ACA}" type="presOf" srcId="{4510DAF1-7DB1-4F4D-8157-76FB381BD670}" destId="{4A6DE3DB-CCF2-434F-AE78-B861E77BA6A6}" srcOrd="0" destOrd="0" presId="urn:microsoft.com/office/officeart/2005/8/layout/process1"/>
    <dgm:cxn modelId="{11E7D29D-2FFC-4CDF-8B82-7E5F2B8E5643}" type="presOf" srcId="{219F3A6B-551E-4FE9-A821-D0CC41AF6B95}" destId="{2C661106-5B59-4E2C-8E9F-B4FDCB382E3A}" srcOrd="0" destOrd="0" presId="urn:microsoft.com/office/officeart/2005/8/layout/process1"/>
    <dgm:cxn modelId="{A6D87EB9-257C-458B-99F3-88753FEEF09B}" type="presOf" srcId="{58E594B6-2933-41A1-84BC-8B3670C064D8}" destId="{FB395052-3B24-484D-BB15-4E540C4A7978}" srcOrd="0" destOrd="0" presId="urn:microsoft.com/office/officeart/2005/8/layout/process1"/>
    <dgm:cxn modelId="{67C0CCBC-0044-49E6-9EFA-E89BB641E97B}" type="presOf" srcId="{71D51BDB-4FE7-4E6D-90E7-2D86F3FD13BA}" destId="{1DC4AA84-9BDA-498B-81C0-F069FAF0356F}" srcOrd="0" destOrd="0" presId="urn:microsoft.com/office/officeart/2005/8/layout/process1"/>
    <dgm:cxn modelId="{D0514AC0-4C6C-4927-847C-2B97E8BC70F7}" type="presOf" srcId="{84CD9E91-D49F-4583-B398-94ADD0918531}" destId="{E9233B99-3A9B-4E03-9513-4F2E0AFE4123}" srcOrd="0" destOrd="0" presId="urn:microsoft.com/office/officeart/2005/8/layout/process1"/>
    <dgm:cxn modelId="{F2A1DBCD-0AA4-43FB-8CCC-AFB91CA24498}" type="presOf" srcId="{412EEC0F-4750-4534-BE88-B8954B4475E7}" destId="{46CC1B4B-1714-48AA-AC32-38B4DE9D8267}" srcOrd="0" destOrd="0" presId="urn:microsoft.com/office/officeart/2005/8/layout/process1"/>
    <dgm:cxn modelId="{9AEF48D0-03D1-4CB7-93E5-846E9C321B20}" type="presOf" srcId="{0E43B12E-7B18-4660-9E04-C171BE6FEB83}" destId="{1602C9CE-ECC8-4608-B3D0-D4DD2DBFD350}" srcOrd="0" destOrd="0" presId="urn:microsoft.com/office/officeart/2005/8/layout/process1"/>
    <dgm:cxn modelId="{F644B1F3-B6C5-42E5-AC47-BC2B3D4B7959}" srcId="{4510DAF1-7DB1-4F4D-8157-76FB381BD670}" destId="{219F3A6B-551E-4FE9-A821-D0CC41AF6B95}" srcOrd="2" destOrd="0" parTransId="{F25C3068-8898-4990-9060-F83855AEFC9A}" sibTransId="{58E594B6-2933-41A1-84BC-8B3670C064D8}"/>
    <dgm:cxn modelId="{8D97BEF3-2F78-44A4-8981-83C5E6896E26}" srcId="{4510DAF1-7DB1-4F4D-8157-76FB381BD670}" destId="{71D51BDB-4FE7-4E6D-90E7-2D86F3FD13BA}" srcOrd="1" destOrd="0" parTransId="{1E6F706D-9108-4906-AA70-5AC0749D9442}" sibTransId="{0E43B12E-7B18-4660-9E04-C171BE6FEB83}"/>
    <dgm:cxn modelId="{3270F5F4-8FDE-48A3-AD57-D664ECE4B413}" type="presOf" srcId="{DB3B5EB2-1A96-4A78-B53C-D9C08EDF4515}" destId="{EF7224BB-9E29-46EB-B3C1-B5C1671E6678}" srcOrd="0" destOrd="0" presId="urn:microsoft.com/office/officeart/2005/8/layout/process1"/>
    <dgm:cxn modelId="{903131FB-2E83-4C6F-8004-E3E393DA9D0D}" type="presParOf" srcId="{4A6DE3DB-CCF2-434F-AE78-B861E77BA6A6}" destId="{46CC1B4B-1714-48AA-AC32-38B4DE9D8267}" srcOrd="0" destOrd="0" presId="urn:microsoft.com/office/officeart/2005/8/layout/process1"/>
    <dgm:cxn modelId="{302D8F1E-67AA-4022-8717-9033B26784AB}" type="presParOf" srcId="{4A6DE3DB-CCF2-434F-AE78-B861E77BA6A6}" destId="{E9233B99-3A9B-4E03-9513-4F2E0AFE4123}" srcOrd="1" destOrd="0" presId="urn:microsoft.com/office/officeart/2005/8/layout/process1"/>
    <dgm:cxn modelId="{87AE93E3-A323-435B-905D-890B6DEB90F7}" type="presParOf" srcId="{E9233B99-3A9B-4E03-9513-4F2E0AFE4123}" destId="{C716BBE5-CD46-4966-9DF1-ABE4A59B1A14}" srcOrd="0" destOrd="0" presId="urn:microsoft.com/office/officeart/2005/8/layout/process1"/>
    <dgm:cxn modelId="{AE1DA6C9-671D-4DF8-A40D-383CA34C1B3A}" type="presParOf" srcId="{4A6DE3DB-CCF2-434F-AE78-B861E77BA6A6}" destId="{1DC4AA84-9BDA-498B-81C0-F069FAF0356F}" srcOrd="2" destOrd="0" presId="urn:microsoft.com/office/officeart/2005/8/layout/process1"/>
    <dgm:cxn modelId="{ECF7B9F0-AE9F-4D3D-8FCF-248726A0E9D3}" type="presParOf" srcId="{4A6DE3DB-CCF2-434F-AE78-B861E77BA6A6}" destId="{1602C9CE-ECC8-4608-B3D0-D4DD2DBFD350}" srcOrd="3" destOrd="0" presId="urn:microsoft.com/office/officeart/2005/8/layout/process1"/>
    <dgm:cxn modelId="{877DB24D-F54C-455D-B8BB-D3CFE63A8B85}" type="presParOf" srcId="{1602C9CE-ECC8-4608-B3D0-D4DD2DBFD350}" destId="{61C682C0-538D-4152-8D36-23AC81F0AB6A}" srcOrd="0" destOrd="0" presId="urn:microsoft.com/office/officeart/2005/8/layout/process1"/>
    <dgm:cxn modelId="{A7024B5B-875D-48F5-87A5-DB36DAC95257}" type="presParOf" srcId="{4A6DE3DB-CCF2-434F-AE78-B861E77BA6A6}" destId="{2C661106-5B59-4E2C-8E9F-B4FDCB382E3A}" srcOrd="4" destOrd="0" presId="urn:microsoft.com/office/officeart/2005/8/layout/process1"/>
    <dgm:cxn modelId="{F811579A-D8FC-43F7-9432-3C6E56D37FF4}" type="presParOf" srcId="{4A6DE3DB-CCF2-434F-AE78-B861E77BA6A6}" destId="{FB395052-3B24-484D-BB15-4E540C4A7978}" srcOrd="5" destOrd="0" presId="urn:microsoft.com/office/officeart/2005/8/layout/process1"/>
    <dgm:cxn modelId="{3C7E431D-B507-444B-92FA-6FBF1B7B4759}" type="presParOf" srcId="{FB395052-3B24-484D-BB15-4E540C4A7978}" destId="{6EEA4B37-A1B5-4415-88DD-24B9C2182D74}" srcOrd="0" destOrd="0" presId="urn:microsoft.com/office/officeart/2005/8/layout/process1"/>
    <dgm:cxn modelId="{EAEAEB08-01B7-4C94-897B-53DD5D292BC0}" type="presParOf" srcId="{4A6DE3DB-CCF2-434F-AE78-B861E77BA6A6}" destId="{EF7224BB-9E29-46EB-B3C1-B5C1671E667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D96128-B433-4362-B9FA-505F486CB60C}" type="doc">
      <dgm:prSet loTypeId="urn:microsoft.com/office/officeart/2005/8/layout/hProcess4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7F013D16-4CB5-459D-9B89-3476F921BE6A}">
      <dgm:prSet phldrT="[Texto]"/>
      <dgm:spPr/>
      <dgm:t>
        <a:bodyPr/>
        <a:lstStyle/>
        <a:p>
          <a:r>
            <a:rPr lang="es-CO" dirty="0"/>
            <a:t>Causas</a:t>
          </a:r>
        </a:p>
      </dgm:t>
    </dgm:pt>
    <dgm:pt modelId="{9D640861-7755-4E45-A778-288D5ACEB2E1}" type="parTrans" cxnId="{7C6AB53B-FE53-4106-85F3-1E60D646D656}">
      <dgm:prSet/>
      <dgm:spPr/>
      <dgm:t>
        <a:bodyPr/>
        <a:lstStyle/>
        <a:p>
          <a:endParaRPr lang="es-CO"/>
        </a:p>
      </dgm:t>
    </dgm:pt>
    <dgm:pt modelId="{ADA2A7FE-C1F6-4738-9732-137B9C18EFF4}" type="sibTrans" cxnId="{7C6AB53B-FE53-4106-85F3-1E60D646D656}">
      <dgm:prSet/>
      <dgm:spPr/>
      <dgm:t>
        <a:bodyPr/>
        <a:lstStyle/>
        <a:p>
          <a:endParaRPr lang="es-CO"/>
        </a:p>
      </dgm:t>
    </dgm:pt>
    <dgm:pt modelId="{EB5DB85A-39D6-4715-8E38-A2526C987103}">
      <dgm:prSet phldrT="[Texto]"/>
      <dgm:spPr/>
      <dgm:t>
        <a:bodyPr/>
        <a:lstStyle/>
        <a:p>
          <a:r>
            <a:rPr lang="es-CO" dirty="0"/>
            <a:t>Falta de claridad en factores éxito</a:t>
          </a:r>
        </a:p>
      </dgm:t>
    </dgm:pt>
    <dgm:pt modelId="{B3101B69-6567-43B2-9127-F0A41EC0805D}" type="parTrans" cxnId="{B452F0C7-F395-4E4C-BD5F-5850EA8C43F8}">
      <dgm:prSet/>
      <dgm:spPr/>
      <dgm:t>
        <a:bodyPr/>
        <a:lstStyle/>
        <a:p>
          <a:endParaRPr lang="es-CO"/>
        </a:p>
      </dgm:t>
    </dgm:pt>
    <dgm:pt modelId="{4D98F31A-6297-4E00-8B64-62C2FB8CE279}" type="sibTrans" cxnId="{B452F0C7-F395-4E4C-BD5F-5850EA8C43F8}">
      <dgm:prSet/>
      <dgm:spPr/>
      <dgm:t>
        <a:bodyPr/>
        <a:lstStyle/>
        <a:p>
          <a:endParaRPr lang="es-CO"/>
        </a:p>
      </dgm:t>
    </dgm:pt>
    <dgm:pt modelId="{737F424B-A6E0-430E-BF12-EEF328010CD1}">
      <dgm:prSet phldrT="[Texto]"/>
      <dgm:spPr/>
      <dgm:t>
        <a:bodyPr/>
        <a:lstStyle/>
        <a:p>
          <a:r>
            <a:rPr lang="es-CO" dirty="0"/>
            <a:t>Cambio organizacional constante</a:t>
          </a:r>
        </a:p>
      </dgm:t>
    </dgm:pt>
    <dgm:pt modelId="{CA98CF39-3233-4FF3-8526-7B57EA3B045D}" type="parTrans" cxnId="{69FDDC04-8BED-43DF-B0D1-81BB67A6142D}">
      <dgm:prSet/>
      <dgm:spPr/>
      <dgm:t>
        <a:bodyPr/>
        <a:lstStyle/>
        <a:p>
          <a:endParaRPr lang="es-CO"/>
        </a:p>
      </dgm:t>
    </dgm:pt>
    <dgm:pt modelId="{8163AD30-93FC-4062-A22E-27251EA551FC}" type="sibTrans" cxnId="{69FDDC04-8BED-43DF-B0D1-81BB67A6142D}">
      <dgm:prSet/>
      <dgm:spPr/>
      <dgm:t>
        <a:bodyPr/>
        <a:lstStyle/>
        <a:p>
          <a:endParaRPr lang="es-CO"/>
        </a:p>
      </dgm:t>
    </dgm:pt>
    <dgm:pt modelId="{FB57571D-32DD-49E8-9BBC-E73D403BDE6C}">
      <dgm:prSet phldrT="[Texto]"/>
      <dgm:spPr/>
      <dgm:t>
        <a:bodyPr/>
        <a:lstStyle/>
        <a:p>
          <a:r>
            <a:rPr lang="es-CO" dirty="0"/>
            <a:t>Pronóstico</a:t>
          </a:r>
        </a:p>
      </dgm:t>
    </dgm:pt>
    <dgm:pt modelId="{9464A7C0-337E-4128-8F7E-EDFDC60E97C3}" type="parTrans" cxnId="{CFA3D6EF-3B87-49CD-91ED-2F837F279B4C}">
      <dgm:prSet/>
      <dgm:spPr/>
      <dgm:t>
        <a:bodyPr/>
        <a:lstStyle/>
        <a:p>
          <a:endParaRPr lang="es-CO"/>
        </a:p>
      </dgm:t>
    </dgm:pt>
    <dgm:pt modelId="{21B54F49-89E2-4F13-93F9-3B0BB2D7E690}" type="sibTrans" cxnId="{CFA3D6EF-3B87-49CD-91ED-2F837F279B4C}">
      <dgm:prSet/>
      <dgm:spPr/>
      <dgm:t>
        <a:bodyPr/>
        <a:lstStyle/>
        <a:p>
          <a:endParaRPr lang="es-CO"/>
        </a:p>
      </dgm:t>
    </dgm:pt>
    <dgm:pt modelId="{85C594D6-A727-4DAB-8FAD-D70760B0D5AF}">
      <dgm:prSet phldrT="[Texto]"/>
      <dgm:spPr/>
      <dgm:t>
        <a:bodyPr/>
        <a:lstStyle/>
        <a:p>
          <a:r>
            <a:rPr lang="es-ES" b="0" i="0" dirty="0"/>
            <a:t>Empresas del sector ofimático rezagadas en términos de innovación, eficiencia operativa y competitividad</a:t>
          </a:r>
          <a:endParaRPr lang="es-CO" dirty="0"/>
        </a:p>
      </dgm:t>
    </dgm:pt>
    <dgm:pt modelId="{AADD7B2F-54C1-4223-8CD7-CA9CD9DE5AFE}" type="parTrans" cxnId="{BA8BF146-0686-4C34-B4A5-A04AD286D494}">
      <dgm:prSet/>
      <dgm:spPr/>
      <dgm:t>
        <a:bodyPr/>
        <a:lstStyle/>
        <a:p>
          <a:endParaRPr lang="es-CO"/>
        </a:p>
      </dgm:t>
    </dgm:pt>
    <dgm:pt modelId="{F6804794-B03E-4087-86E8-A021DF345346}" type="sibTrans" cxnId="{BA8BF146-0686-4C34-B4A5-A04AD286D494}">
      <dgm:prSet/>
      <dgm:spPr/>
      <dgm:t>
        <a:bodyPr/>
        <a:lstStyle/>
        <a:p>
          <a:endParaRPr lang="es-CO"/>
        </a:p>
      </dgm:t>
    </dgm:pt>
    <dgm:pt modelId="{7F984D2B-2FCF-46A1-9C29-0B53A46C6D28}">
      <dgm:prSet phldrT="[Texto]"/>
      <dgm:spPr/>
      <dgm:t>
        <a:bodyPr/>
        <a:lstStyle/>
        <a:p>
          <a:r>
            <a:rPr lang="es-CO" dirty="0"/>
            <a:t>Control de pronóstico</a:t>
          </a:r>
        </a:p>
      </dgm:t>
    </dgm:pt>
    <dgm:pt modelId="{3D0C62C4-C0F9-44AF-AA3F-0B7E2C9876F8}" type="parTrans" cxnId="{05D4FC9C-D749-49B2-8D31-D2D68E9156EA}">
      <dgm:prSet/>
      <dgm:spPr/>
      <dgm:t>
        <a:bodyPr/>
        <a:lstStyle/>
        <a:p>
          <a:endParaRPr lang="es-CO"/>
        </a:p>
      </dgm:t>
    </dgm:pt>
    <dgm:pt modelId="{CC9E4AB0-186D-49CF-8C3E-944A35406506}" type="sibTrans" cxnId="{05D4FC9C-D749-49B2-8D31-D2D68E9156EA}">
      <dgm:prSet/>
      <dgm:spPr/>
      <dgm:t>
        <a:bodyPr/>
        <a:lstStyle/>
        <a:p>
          <a:endParaRPr lang="es-CO"/>
        </a:p>
      </dgm:t>
    </dgm:pt>
    <dgm:pt modelId="{2FF743AB-37AE-4858-B9C3-5AB3346A01F7}">
      <dgm:prSet phldrT="[Texto]"/>
      <dgm:spPr/>
      <dgm:t>
        <a:bodyPr/>
        <a:lstStyle/>
        <a:p>
          <a:r>
            <a:rPr lang="es-CO" dirty="0"/>
            <a:t>Análisis organizacional detallado</a:t>
          </a:r>
        </a:p>
      </dgm:t>
    </dgm:pt>
    <dgm:pt modelId="{DDCBC348-D7BE-4302-BDD5-B7607FDA2CBB}" type="parTrans" cxnId="{5C701010-B48D-497E-93A1-7DD31C5263AD}">
      <dgm:prSet/>
      <dgm:spPr/>
      <dgm:t>
        <a:bodyPr/>
        <a:lstStyle/>
        <a:p>
          <a:endParaRPr lang="es-CO"/>
        </a:p>
      </dgm:t>
    </dgm:pt>
    <dgm:pt modelId="{9A8631C9-D833-49B2-BAF2-F9745531D73B}" type="sibTrans" cxnId="{5C701010-B48D-497E-93A1-7DD31C5263AD}">
      <dgm:prSet/>
      <dgm:spPr/>
      <dgm:t>
        <a:bodyPr/>
        <a:lstStyle/>
        <a:p>
          <a:endParaRPr lang="es-CO"/>
        </a:p>
      </dgm:t>
    </dgm:pt>
    <dgm:pt modelId="{5AF830B0-26AC-4908-AAE6-0A867DB060C2}">
      <dgm:prSet phldrT="[Texto]"/>
      <dgm:spPr/>
      <dgm:t>
        <a:bodyPr/>
        <a:lstStyle/>
        <a:p>
          <a:r>
            <a:rPr lang="es-CO" dirty="0"/>
            <a:t>Identificar mejores prácticas</a:t>
          </a:r>
        </a:p>
      </dgm:t>
    </dgm:pt>
    <dgm:pt modelId="{BFD3C9E1-B0B5-4D07-B165-2E9A9B4CFD86}" type="parTrans" cxnId="{B68475BB-0244-48D6-A8E0-B30213083757}">
      <dgm:prSet/>
      <dgm:spPr/>
      <dgm:t>
        <a:bodyPr/>
        <a:lstStyle/>
        <a:p>
          <a:endParaRPr lang="es-CO"/>
        </a:p>
      </dgm:t>
    </dgm:pt>
    <dgm:pt modelId="{4FA81B60-783C-44D7-8AEF-3591BD8EE807}" type="sibTrans" cxnId="{B68475BB-0244-48D6-A8E0-B30213083757}">
      <dgm:prSet/>
      <dgm:spPr/>
      <dgm:t>
        <a:bodyPr/>
        <a:lstStyle/>
        <a:p>
          <a:endParaRPr lang="es-CO"/>
        </a:p>
      </dgm:t>
    </dgm:pt>
    <dgm:pt modelId="{99764741-E2FC-4289-BA0E-09E4F0F7489F}">
      <dgm:prSet phldrT="[Texto]"/>
      <dgm:spPr/>
      <dgm:t>
        <a:bodyPr/>
        <a:lstStyle/>
        <a:p>
          <a:r>
            <a:rPr lang="es-CO" dirty="0"/>
            <a:t>Desconocimiento de ventajas y desventajas</a:t>
          </a:r>
        </a:p>
      </dgm:t>
    </dgm:pt>
    <dgm:pt modelId="{788559AD-FB77-4F00-86C0-BE9E068DF8DA}" type="parTrans" cxnId="{86BECBF1-2EE7-4FDC-AA0F-95DBAAB35781}">
      <dgm:prSet/>
      <dgm:spPr/>
      <dgm:t>
        <a:bodyPr/>
        <a:lstStyle/>
        <a:p>
          <a:endParaRPr lang="es-CO"/>
        </a:p>
      </dgm:t>
    </dgm:pt>
    <dgm:pt modelId="{07671091-B7E7-462B-A24A-3FFED576383B}" type="sibTrans" cxnId="{86BECBF1-2EE7-4FDC-AA0F-95DBAAB35781}">
      <dgm:prSet/>
      <dgm:spPr/>
      <dgm:t>
        <a:bodyPr/>
        <a:lstStyle/>
        <a:p>
          <a:endParaRPr lang="es-CO"/>
        </a:p>
      </dgm:t>
    </dgm:pt>
    <dgm:pt modelId="{7B59B22D-75E9-4BFE-9D62-C95292BC483A}">
      <dgm:prSet phldrT="[Texto]"/>
      <dgm:spPr/>
      <dgm:t>
        <a:bodyPr/>
        <a:lstStyle/>
        <a:p>
          <a:r>
            <a:rPr lang="es-CO" dirty="0"/>
            <a:t>Implementar estrategias de mejora</a:t>
          </a:r>
        </a:p>
      </dgm:t>
    </dgm:pt>
    <dgm:pt modelId="{37CF9822-49D9-4A44-9FA9-D835E026E96E}" type="parTrans" cxnId="{365DBF82-7878-4D9F-8C0B-48AD99E07566}">
      <dgm:prSet/>
      <dgm:spPr/>
      <dgm:t>
        <a:bodyPr/>
        <a:lstStyle/>
        <a:p>
          <a:endParaRPr lang="es-CO"/>
        </a:p>
      </dgm:t>
    </dgm:pt>
    <dgm:pt modelId="{F5F13709-CE06-4CDC-9185-0300FCDFFEA4}" type="sibTrans" cxnId="{365DBF82-7878-4D9F-8C0B-48AD99E07566}">
      <dgm:prSet/>
      <dgm:spPr/>
      <dgm:t>
        <a:bodyPr/>
        <a:lstStyle/>
        <a:p>
          <a:endParaRPr lang="es-CO"/>
        </a:p>
      </dgm:t>
    </dgm:pt>
    <dgm:pt modelId="{8B830E1E-4FC7-4556-A248-5DDB0AC0E7BA}" type="pres">
      <dgm:prSet presAssocID="{6BD96128-B433-4362-B9FA-505F486CB60C}" presName="Name0" presStyleCnt="0">
        <dgm:presLayoutVars>
          <dgm:dir/>
          <dgm:animLvl val="lvl"/>
          <dgm:resizeHandles val="exact"/>
        </dgm:presLayoutVars>
      </dgm:prSet>
      <dgm:spPr/>
    </dgm:pt>
    <dgm:pt modelId="{17604C7A-6A36-40B1-8D60-4570E16161A7}" type="pres">
      <dgm:prSet presAssocID="{6BD96128-B433-4362-B9FA-505F486CB60C}" presName="tSp" presStyleCnt="0"/>
      <dgm:spPr/>
    </dgm:pt>
    <dgm:pt modelId="{19DCA8C5-8842-4339-BA95-B32D98186192}" type="pres">
      <dgm:prSet presAssocID="{6BD96128-B433-4362-B9FA-505F486CB60C}" presName="bSp" presStyleCnt="0"/>
      <dgm:spPr/>
    </dgm:pt>
    <dgm:pt modelId="{0D9D4EF6-5397-48CA-B615-C849BA8223B6}" type="pres">
      <dgm:prSet presAssocID="{6BD96128-B433-4362-B9FA-505F486CB60C}" presName="process" presStyleCnt="0"/>
      <dgm:spPr/>
    </dgm:pt>
    <dgm:pt modelId="{5F259F9F-45E6-4138-99B0-290465CB6B5F}" type="pres">
      <dgm:prSet presAssocID="{7F013D16-4CB5-459D-9B89-3476F921BE6A}" presName="composite1" presStyleCnt="0"/>
      <dgm:spPr/>
    </dgm:pt>
    <dgm:pt modelId="{0BA8534B-4A7A-4D17-824E-3E9A57062300}" type="pres">
      <dgm:prSet presAssocID="{7F013D16-4CB5-459D-9B89-3476F921BE6A}" presName="dummyNode1" presStyleLbl="node1" presStyleIdx="0" presStyleCnt="3"/>
      <dgm:spPr/>
    </dgm:pt>
    <dgm:pt modelId="{92C4D4E3-5171-4DFF-9D44-8BB922E6624B}" type="pres">
      <dgm:prSet presAssocID="{7F013D16-4CB5-459D-9B89-3476F921BE6A}" presName="childNode1" presStyleLbl="bgAcc1" presStyleIdx="0" presStyleCnt="3">
        <dgm:presLayoutVars>
          <dgm:bulletEnabled val="1"/>
        </dgm:presLayoutVars>
      </dgm:prSet>
      <dgm:spPr/>
    </dgm:pt>
    <dgm:pt modelId="{2C9A9DE5-48EF-4F4F-90F7-B94A8892BBFF}" type="pres">
      <dgm:prSet presAssocID="{7F013D16-4CB5-459D-9B89-3476F921BE6A}" presName="childNode1tx" presStyleLbl="bgAcc1" presStyleIdx="0" presStyleCnt="3">
        <dgm:presLayoutVars>
          <dgm:bulletEnabled val="1"/>
        </dgm:presLayoutVars>
      </dgm:prSet>
      <dgm:spPr/>
    </dgm:pt>
    <dgm:pt modelId="{53AF25B0-128F-4501-8821-E3F36B6DB335}" type="pres">
      <dgm:prSet presAssocID="{7F013D16-4CB5-459D-9B89-3476F921BE6A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91261A7-FEC7-4C5E-B29E-5BF072BEC8C3}" type="pres">
      <dgm:prSet presAssocID="{7F013D16-4CB5-459D-9B89-3476F921BE6A}" presName="connSite1" presStyleCnt="0"/>
      <dgm:spPr/>
    </dgm:pt>
    <dgm:pt modelId="{1D34B0EB-622D-4454-97A9-66C07597ED1D}" type="pres">
      <dgm:prSet presAssocID="{ADA2A7FE-C1F6-4738-9732-137B9C18EFF4}" presName="Name9" presStyleLbl="sibTrans2D1" presStyleIdx="0" presStyleCnt="2"/>
      <dgm:spPr/>
    </dgm:pt>
    <dgm:pt modelId="{AE4A96C6-9BA2-46B4-9DE6-BA2CAA81C8D6}" type="pres">
      <dgm:prSet presAssocID="{FB57571D-32DD-49E8-9BBC-E73D403BDE6C}" presName="composite2" presStyleCnt="0"/>
      <dgm:spPr/>
    </dgm:pt>
    <dgm:pt modelId="{5B262B53-91C9-4749-AAFA-1E01581D2F74}" type="pres">
      <dgm:prSet presAssocID="{FB57571D-32DD-49E8-9BBC-E73D403BDE6C}" presName="dummyNode2" presStyleLbl="node1" presStyleIdx="0" presStyleCnt="3"/>
      <dgm:spPr/>
    </dgm:pt>
    <dgm:pt modelId="{ECB272A3-B914-466F-B3A4-5612E9B89AD7}" type="pres">
      <dgm:prSet presAssocID="{FB57571D-32DD-49E8-9BBC-E73D403BDE6C}" presName="childNode2" presStyleLbl="bgAcc1" presStyleIdx="1" presStyleCnt="3">
        <dgm:presLayoutVars>
          <dgm:bulletEnabled val="1"/>
        </dgm:presLayoutVars>
      </dgm:prSet>
      <dgm:spPr/>
    </dgm:pt>
    <dgm:pt modelId="{7CBB4CCA-83DF-4EE4-BDCB-5D99EE5E85D1}" type="pres">
      <dgm:prSet presAssocID="{FB57571D-32DD-49E8-9BBC-E73D403BDE6C}" presName="childNode2tx" presStyleLbl="bgAcc1" presStyleIdx="1" presStyleCnt="3">
        <dgm:presLayoutVars>
          <dgm:bulletEnabled val="1"/>
        </dgm:presLayoutVars>
      </dgm:prSet>
      <dgm:spPr/>
    </dgm:pt>
    <dgm:pt modelId="{DAD2F4F8-8D6F-40AB-B58A-BEE3148AF167}" type="pres">
      <dgm:prSet presAssocID="{FB57571D-32DD-49E8-9BBC-E73D403BDE6C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3804FE1-F690-4C2A-B7E5-A47260E05DD7}" type="pres">
      <dgm:prSet presAssocID="{FB57571D-32DD-49E8-9BBC-E73D403BDE6C}" presName="connSite2" presStyleCnt="0"/>
      <dgm:spPr/>
    </dgm:pt>
    <dgm:pt modelId="{03CC413A-415B-4C45-92F9-2C9D81790ADB}" type="pres">
      <dgm:prSet presAssocID="{21B54F49-89E2-4F13-93F9-3B0BB2D7E690}" presName="Name18" presStyleLbl="sibTrans2D1" presStyleIdx="1" presStyleCnt="2"/>
      <dgm:spPr/>
    </dgm:pt>
    <dgm:pt modelId="{7140BD99-E962-4E68-8E4B-72D61F5B70CC}" type="pres">
      <dgm:prSet presAssocID="{7F984D2B-2FCF-46A1-9C29-0B53A46C6D28}" presName="composite1" presStyleCnt="0"/>
      <dgm:spPr/>
    </dgm:pt>
    <dgm:pt modelId="{3B3A0C0F-9C26-4375-9ABF-99931EB7D41A}" type="pres">
      <dgm:prSet presAssocID="{7F984D2B-2FCF-46A1-9C29-0B53A46C6D28}" presName="dummyNode1" presStyleLbl="node1" presStyleIdx="1" presStyleCnt="3"/>
      <dgm:spPr/>
    </dgm:pt>
    <dgm:pt modelId="{A25EA351-FB60-4558-9C63-9AA74E31D071}" type="pres">
      <dgm:prSet presAssocID="{7F984D2B-2FCF-46A1-9C29-0B53A46C6D28}" presName="childNode1" presStyleLbl="bgAcc1" presStyleIdx="2" presStyleCnt="3">
        <dgm:presLayoutVars>
          <dgm:bulletEnabled val="1"/>
        </dgm:presLayoutVars>
      </dgm:prSet>
      <dgm:spPr/>
    </dgm:pt>
    <dgm:pt modelId="{CB872592-FA4F-4792-9355-2E2AFF1D523B}" type="pres">
      <dgm:prSet presAssocID="{7F984D2B-2FCF-46A1-9C29-0B53A46C6D28}" presName="childNode1tx" presStyleLbl="bgAcc1" presStyleIdx="2" presStyleCnt="3">
        <dgm:presLayoutVars>
          <dgm:bulletEnabled val="1"/>
        </dgm:presLayoutVars>
      </dgm:prSet>
      <dgm:spPr/>
    </dgm:pt>
    <dgm:pt modelId="{8D33E747-B54A-47F5-B83B-C3932E05C1BB}" type="pres">
      <dgm:prSet presAssocID="{7F984D2B-2FCF-46A1-9C29-0B53A46C6D28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2C8E4775-73A1-463C-BB6E-DDA90F6F43C4}" type="pres">
      <dgm:prSet presAssocID="{7F984D2B-2FCF-46A1-9C29-0B53A46C6D28}" presName="connSite1" presStyleCnt="0"/>
      <dgm:spPr/>
    </dgm:pt>
  </dgm:ptLst>
  <dgm:cxnLst>
    <dgm:cxn modelId="{69FDDC04-8BED-43DF-B0D1-81BB67A6142D}" srcId="{7F013D16-4CB5-459D-9B89-3476F921BE6A}" destId="{737F424B-A6E0-430E-BF12-EEF328010CD1}" srcOrd="1" destOrd="0" parTransId="{CA98CF39-3233-4FF3-8526-7B57EA3B045D}" sibTransId="{8163AD30-93FC-4062-A22E-27251EA551FC}"/>
    <dgm:cxn modelId="{5C701010-B48D-497E-93A1-7DD31C5263AD}" srcId="{7F984D2B-2FCF-46A1-9C29-0B53A46C6D28}" destId="{2FF743AB-37AE-4858-B9C3-5AB3346A01F7}" srcOrd="0" destOrd="0" parTransId="{DDCBC348-D7BE-4302-BDD5-B7607FDA2CBB}" sibTransId="{9A8631C9-D833-49B2-BAF2-F9745531D73B}"/>
    <dgm:cxn modelId="{28E04624-F78A-4CA8-8677-F906BAA966FF}" type="presOf" srcId="{737F424B-A6E0-430E-BF12-EEF328010CD1}" destId="{92C4D4E3-5171-4DFF-9D44-8BB922E6624B}" srcOrd="0" destOrd="1" presId="urn:microsoft.com/office/officeart/2005/8/layout/hProcess4"/>
    <dgm:cxn modelId="{784C942B-3FCC-4229-9178-DFF0C70B077F}" type="presOf" srcId="{7F984D2B-2FCF-46A1-9C29-0B53A46C6D28}" destId="{8D33E747-B54A-47F5-B83B-C3932E05C1BB}" srcOrd="0" destOrd="0" presId="urn:microsoft.com/office/officeart/2005/8/layout/hProcess4"/>
    <dgm:cxn modelId="{7C6AB53B-FE53-4106-85F3-1E60D646D656}" srcId="{6BD96128-B433-4362-B9FA-505F486CB60C}" destId="{7F013D16-4CB5-459D-9B89-3476F921BE6A}" srcOrd="0" destOrd="0" parTransId="{9D640861-7755-4E45-A778-288D5ACEB2E1}" sibTransId="{ADA2A7FE-C1F6-4738-9732-137B9C18EFF4}"/>
    <dgm:cxn modelId="{D9E82A3C-9D9C-4131-B5DF-57A677A6B923}" type="presOf" srcId="{2FF743AB-37AE-4858-B9C3-5AB3346A01F7}" destId="{A25EA351-FB60-4558-9C63-9AA74E31D071}" srcOrd="0" destOrd="0" presId="urn:microsoft.com/office/officeart/2005/8/layout/hProcess4"/>
    <dgm:cxn modelId="{2D91105D-D565-48DB-AE4B-F2012BE102CB}" type="presOf" srcId="{5AF830B0-26AC-4908-AAE6-0A867DB060C2}" destId="{CB872592-FA4F-4792-9355-2E2AFF1D523B}" srcOrd="1" destOrd="1" presId="urn:microsoft.com/office/officeart/2005/8/layout/hProcess4"/>
    <dgm:cxn modelId="{BA8BF146-0686-4C34-B4A5-A04AD286D494}" srcId="{FB57571D-32DD-49E8-9BBC-E73D403BDE6C}" destId="{85C594D6-A727-4DAB-8FAD-D70760B0D5AF}" srcOrd="0" destOrd="0" parTransId="{AADD7B2F-54C1-4223-8CD7-CA9CD9DE5AFE}" sibTransId="{F6804794-B03E-4087-86E8-A021DF345346}"/>
    <dgm:cxn modelId="{E6A32167-125D-4F0C-AB6F-D9B6D9F43648}" type="presOf" srcId="{2FF743AB-37AE-4858-B9C3-5AB3346A01F7}" destId="{CB872592-FA4F-4792-9355-2E2AFF1D523B}" srcOrd="1" destOrd="0" presId="urn:microsoft.com/office/officeart/2005/8/layout/hProcess4"/>
    <dgm:cxn modelId="{7D3B8351-8DDD-42F8-BF1E-A22BA519CF90}" type="presOf" srcId="{7B59B22D-75E9-4BFE-9D62-C95292BC483A}" destId="{CB872592-FA4F-4792-9355-2E2AFF1D523B}" srcOrd="1" destOrd="2" presId="urn:microsoft.com/office/officeart/2005/8/layout/hProcess4"/>
    <dgm:cxn modelId="{CD4CE178-C8D6-4A9B-A8FC-6BF03A8F7F92}" type="presOf" srcId="{85C594D6-A727-4DAB-8FAD-D70760B0D5AF}" destId="{ECB272A3-B914-466F-B3A4-5612E9B89AD7}" srcOrd="0" destOrd="0" presId="urn:microsoft.com/office/officeart/2005/8/layout/hProcess4"/>
    <dgm:cxn modelId="{CB888D7D-66F2-4B80-8C96-3759315171AC}" type="presOf" srcId="{99764741-E2FC-4289-BA0E-09E4F0F7489F}" destId="{92C4D4E3-5171-4DFF-9D44-8BB922E6624B}" srcOrd="0" destOrd="2" presId="urn:microsoft.com/office/officeart/2005/8/layout/hProcess4"/>
    <dgm:cxn modelId="{351D9D7F-F85B-4627-BFD8-F3C169118B9A}" type="presOf" srcId="{EB5DB85A-39D6-4715-8E38-A2526C987103}" destId="{92C4D4E3-5171-4DFF-9D44-8BB922E6624B}" srcOrd="0" destOrd="0" presId="urn:microsoft.com/office/officeart/2005/8/layout/hProcess4"/>
    <dgm:cxn modelId="{365DBF82-7878-4D9F-8C0B-48AD99E07566}" srcId="{7F984D2B-2FCF-46A1-9C29-0B53A46C6D28}" destId="{7B59B22D-75E9-4BFE-9D62-C95292BC483A}" srcOrd="2" destOrd="0" parTransId="{37CF9822-49D9-4A44-9FA9-D835E026E96E}" sibTransId="{F5F13709-CE06-4CDC-9185-0300FCDFFEA4}"/>
    <dgm:cxn modelId="{F4D40E8C-7008-40D4-8968-A2266F1F70F1}" type="presOf" srcId="{FB57571D-32DD-49E8-9BBC-E73D403BDE6C}" destId="{DAD2F4F8-8D6F-40AB-B58A-BEE3148AF167}" srcOrd="0" destOrd="0" presId="urn:microsoft.com/office/officeart/2005/8/layout/hProcess4"/>
    <dgm:cxn modelId="{3FF79E91-3DE7-4E05-8B6E-0D9657A50EEB}" type="presOf" srcId="{5AF830B0-26AC-4908-AAE6-0A867DB060C2}" destId="{A25EA351-FB60-4558-9C63-9AA74E31D071}" srcOrd="0" destOrd="1" presId="urn:microsoft.com/office/officeart/2005/8/layout/hProcess4"/>
    <dgm:cxn modelId="{05D4FC9C-D749-49B2-8D31-D2D68E9156EA}" srcId="{6BD96128-B433-4362-B9FA-505F486CB60C}" destId="{7F984D2B-2FCF-46A1-9C29-0B53A46C6D28}" srcOrd="2" destOrd="0" parTransId="{3D0C62C4-C0F9-44AF-AA3F-0B7E2C9876F8}" sibTransId="{CC9E4AB0-186D-49CF-8C3E-944A35406506}"/>
    <dgm:cxn modelId="{53B3C6A4-C707-430E-9F14-03093063D60A}" type="presOf" srcId="{6BD96128-B433-4362-B9FA-505F486CB60C}" destId="{8B830E1E-4FC7-4556-A248-5DDB0AC0E7BA}" srcOrd="0" destOrd="0" presId="urn:microsoft.com/office/officeart/2005/8/layout/hProcess4"/>
    <dgm:cxn modelId="{15F5F0A9-EAB3-4E80-84D0-9415DE207103}" type="presOf" srcId="{99764741-E2FC-4289-BA0E-09E4F0F7489F}" destId="{2C9A9DE5-48EF-4F4F-90F7-B94A8892BBFF}" srcOrd="1" destOrd="2" presId="urn:microsoft.com/office/officeart/2005/8/layout/hProcess4"/>
    <dgm:cxn modelId="{675A86AB-4749-4289-8EBB-5345E6BA42BE}" type="presOf" srcId="{ADA2A7FE-C1F6-4738-9732-137B9C18EFF4}" destId="{1D34B0EB-622D-4454-97A9-66C07597ED1D}" srcOrd="0" destOrd="0" presId="urn:microsoft.com/office/officeart/2005/8/layout/hProcess4"/>
    <dgm:cxn modelId="{84DFABAF-BDC2-46C4-B363-5149493BB5CA}" type="presOf" srcId="{7B59B22D-75E9-4BFE-9D62-C95292BC483A}" destId="{A25EA351-FB60-4558-9C63-9AA74E31D071}" srcOrd="0" destOrd="2" presId="urn:microsoft.com/office/officeart/2005/8/layout/hProcess4"/>
    <dgm:cxn modelId="{FE10F8AF-9E5B-4936-8203-BBE5C5776AC3}" type="presOf" srcId="{737F424B-A6E0-430E-BF12-EEF328010CD1}" destId="{2C9A9DE5-48EF-4F4F-90F7-B94A8892BBFF}" srcOrd="1" destOrd="1" presId="urn:microsoft.com/office/officeart/2005/8/layout/hProcess4"/>
    <dgm:cxn modelId="{B68475BB-0244-48D6-A8E0-B30213083757}" srcId="{7F984D2B-2FCF-46A1-9C29-0B53A46C6D28}" destId="{5AF830B0-26AC-4908-AAE6-0A867DB060C2}" srcOrd="1" destOrd="0" parTransId="{BFD3C9E1-B0B5-4D07-B165-2E9A9B4CFD86}" sibTransId="{4FA81B60-783C-44D7-8AEF-3591BD8EE807}"/>
    <dgm:cxn modelId="{B452F0C7-F395-4E4C-BD5F-5850EA8C43F8}" srcId="{7F013D16-4CB5-459D-9B89-3476F921BE6A}" destId="{EB5DB85A-39D6-4715-8E38-A2526C987103}" srcOrd="0" destOrd="0" parTransId="{B3101B69-6567-43B2-9127-F0A41EC0805D}" sibTransId="{4D98F31A-6297-4E00-8B64-62C2FB8CE279}"/>
    <dgm:cxn modelId="{0B59BBCB-C6D0-47B5-A520-138E1AB93492}" type="presOf" srcId="{85C594D6-A727-4DAB-8FAD-D70760B0D5AF}" destId="{7CBB4CCA-83DF-4EE4-BDCB-5D99EE5E85D1}" srcOrd="1" destOrd="0" presId="urn:microsoft.com/office/officeart/2005/8/layout/hProcess4"/>
    <dgm:cxn modelId="{AFE85FD3-8D09-4C6E-B795-AE298642EFCA}" type="presOf" srcId="{21B54F49-89E2-4F13-93F9-3B0BB2D7E690}" destId="{03CC413A-415B-4C45-92F9-2C9D81790ADB}" srcOrd="0" destOrd="0" presId="urn:microsoft.com/office/officeart/2005/8/layout/hProcess4"/>
    <dgm:cxn modelId="{D196ECED-A101-4A8F-919C-248F8FB939F0}" type="presOf" srcId="{EB5DB85A-39D6-4715-8E38-A2526C987103}" destId="{2C9A9DE5-48EF-4F4F-90F7-B94A8892BBFF}" srcOrd="1" destOrd="0" presId="urn:microsoft.com/office/officeart/2005/8/layout/hProcess4"/>
    <dgm:cxn modelId="{CFA3D6EF-3B87-49CD-91ED-2F837F279B4C}" srcId="{6BD96128-B433-4362-B9FA-505F486CB60C}" destId="{FB57571D-32DD-49E8-9BBC-E73D403BDE6C}" srcOrd="1" destOrd="0" parTransId="{9464A7C0-337E-4128-8F7E-EDFDC60E97C3}" sibTransId="{21B54F49-89E2-4F13-93F9-3B0BB2D7E690}"/>
    <dgm:cxn modelId="{86BECBF1-2EE7-4FDC-AA0F-95DBAAB35781}" srcId="{7F013D16-4CB5-459D-9B89-3476F921BE6A}" destId="{99764741-E2FC-4289-BA0E-09E4F0F7489F}" srcOrd="2" destOrd="0" parTransId="{788559AD-FB77-4F00-86C0-BE9E068DF8DA}" sibTransId="{07671091-B7E7-462B-A24A-3FFED576383B}"/>
    <dgm:cxn modelId="{6B1790F9-8E1A-49DD-88EA-4BC2B4595E00}" type="presOf" srcId="{7F013D16-4CB5-459D-9B89-3476F921BE6A}" destId="{53AF25B0-128F-4501-8821-E3F36B6DB335}" srcOrd="0" destOrd="0" presId="urn:microsoft.com/office/officeart/2005/8/layout/hProcess4"/>
    <dgm:cxn modelId="{B46A5DE7-A15A-4D9F-87D6-18432C4133D2}" type="presParOf" srcId="{8B830E1E-4FC7-4556-A248-5DDB0AC0E7BA}" destId="{17604C7A-6A36-40B1-8D60-4570E16161A7}" srcOrd="0" destOrd="0" presId="urn:microsoft.com/office/officeart/2005/8/layout/hProcess4"/>
    <dgm:cxn modelId="{84A00D84-E90F-4342-8FF0-F694FA1D5794}" type="presParOf" srcId="{8B830E1E-4FC7-4556-A248-5DDB0AC0E7BA}" destId="{19DCA8C5-8842-4339-BA95-B32D98186192}" srcOrd="1" destOrd="0" presId="urn:microsoft.com/office/officeart/2005/8/layout/hProcess4"/>
    <dgm:cxn modelId="{9CE10629-1CE6-4E2B-A34E-AA0170DC962F}" type="presParOf" srcId="{8B830E1E-4FC7-4556-A248-5DDB0AC0E7BA}" destId="{0D9D4EF6-5397-48CA-B615-C849BA8223B6}" srcOrd="2" destOrd="0" presId="urn:microsoft.com/office/officeart/2005/8/layout/hProcess4"/>
    <dgm:cxn modelId="{B726E92A-2528-470A-A9F9-4AB3C7A53C85}" type="presParOf" srcId="{0D9D4EF6-5397-48CA-B615-C849BA8223B6}" destId="{5F259F9F-45E6-4138-99B0-290465CB6B5F}" srcOrd="0" destOrd="0" presId="urn:microsoft.com/office/officeart/2005/8/layout/hProcess4"/>
    <dgm:cxn modelId="{CD8C14BB-404A-4194-B95F-D2A0742BF21C}" type="presParOf" srcId="{5F259F9F-45E6-4138-99B0-290465CB6B5F}" destId="{0BA8534B-4A7A-4D17-824E-3E9A57062300}" srcOrd="0" destOrd="0" presId="urn:microsoft.com/office/officeart/2005/8/layout/hProcess4"/>
    <dgm:cxn modelId="{D98DF53C-0759-4712-ADC2-60EAB350D3C4}" type="presParOf" srcId="{5F259F9F-45E6-4138-99B0-290465CB6B5F}" destId="{92C4D4E3-5171-4DFF-9D44-8BB922E6624B}" srcOrd="1" destOrd="0" presId="urn:microsoft.com/office/officeart/2005/8/layout/hProcess4"/>
    <dgm:cxn modelId="{C99C7B30-4593-4A91-9B42-0C47C99070AF}" type="presParOf" srcId="{5F259F9F-45E6-4138-99B0-290465CB6B5F}" destId="{2C9A9DE5-48EF-4F4F-90F7-B94A8892BBFF}" srcOrd="2" destOrd="0" presId="urn:microsoft.com/office/officeart/2005/8/layout/hProcess4"/>
    <dgm:cxn modelId="{B52561E1-18DF-4C29-9BC3-81EA51886CBD}" type="presParOf" srcId="{5F259F9F-45E6-4138-99B0-290465CB6B5F}" destId="{53AF25B0-128F-4501-8821-E3F36B6DB335}" srcOrd="3" destOrd="0" presId="urn:microsoft.com/office/officeart/2005/8/layout/hProcess4"/>
    <dgm:cxn modelId="{52BF7035-A0A9-40BF-AE84-8A8743981D84}" type="presParOf" srcId="{5F259F9F-45E6-4138-99B0-290465CB6B5F}" destId="{191261A7-FEC7-4C5E-B29E-5BF072BEC8C3}" srcOrd="4" destOrd="0" presId="urn:microsoft.com/office/officeart/2005/8/layout/hProcess4"/>
    <dgm:cxn modelId="{BDCFC6FD-A3BD-4D80-83C8-DA832ACBAB2A}" type="presParOf" srcId="{0D9D4EF6-5397-48CA-B615-C849BA8223B6}" destId="{1D34B0EB-622D-4454-97A9-66C07597ED1D}" srcOrd="1" destOrd="0" presId="urn:microsoft.com/office/officeart/2005/8/layout/hProcess4"/>
    <dgm:cxn modelId="{AB45C116-F8DC-4105-B852-BE0397ED6809}" type="presParOf" srcId="{0D9D4EF6-5397-48CA-B615-C849BA8223B6}" destId="{AE4A96C6-9BA2-46B4-9DE6-BA2CAA81C8D6}" srcOrd="2" destOrd="0" presId="urn:microsoft.com/office/officeart/2005/8/layout/hProcess4"/>
    <dgm:cxn modelId="{82503BF5-55AC-4656-BD71-24791B593801}" type="presParOf" srcId="{AE4A96C6-9BA2-46B4-9DE6-BA2CAA81C8D6}" destId="{5B262B53-91C9-4749-AAFA-1E01581D2F74}" srcOrd="0" destOrd="0" presId="urn:microsoft.com/office/officeart/2005/8/layout/hProcess4"/>
    <dgm:cxn modelId="{9631427C-3C64-4C76-8A45-40CC45A852B4}" type="presParOf" srcId="{AE4A96C6-9BA2-46B4-9DE6-BA2CAA81C8D6}" destId="{ECB272A3-B914-466F-B3A4-5612E9B89AD7}" srcOrd="1" destOrd="0" presId="urn:microsoft.com/office/officeart/2005/8/layout/hProcess4"/>
    <dgm:cxn modelId="{EE9321A6-349B-4BA8-BA20-7F478896F291}" type="presParOf" srcId="{AE4A96C6-9BA2-46B4-9DE6-BA2CAA81C8D6}" destId="{7CBB4CCA-83DF-4EE4-BDCB-5D99EE5E85D1}" srcOrd="2" destOrd="0" presId="urn:microsoft.com/office/officeart/2005/8/layout/hProcess4"/>
    <dgm:cxn modelId="{9546AADF-5BE0-4C19-8175-D81D5B0E836A}" type="presParOf" srcId="{AE4A96C6-9BA2-46B4-9DE6-BA2CAA81C8D6}" destId="{DAD2F4F8-8D6F-40AB-B58A-BEE3148AF167}" srcOrd="3" destOrd="0" presId="urn:microsoft.com/office/officeart/2005/8/layout/hProcess4"/>
    <dgm:cxn modelId="{B945A150-5F04-4396-BBD9-4C264F7C0F8E}" type="presParOf" srcId="{AE4A96C6-9BA2-46B4-9DE6-BA2CAA81C8D6}" destId="{B3804FE1-F690-4C2A-B7E5-A47260E05DD7}" srcOrd="4" destOrd="0" presId="urn:microsoft.com/office/officeart/2005/8/layout/hProcess4"/>
    <dgm:cxn modelId="{FE3FD445-1124-4A8E-A82A-C1003F355EF4}" type="presParOf" srcId="{0D9D4EF6-5397-48CA-B615-C849BA8223B6}" destId="{03CC413A-415B-4C45-92F9-2C9D81790ADB}" srcOrd="3" destOrd="0" presId="urn:microsoft.com/office/officeart/2005/8/layout/hProcess4"/>
    <dgm:cxn modelId="{2A2B42AF-7CCA-4C17-B577-C045F5AC1C32}" type="presParOf" srcId="{0D9D4EF6-5397-48CA-B615-C849BA8223B6}" destId="{7140BD99-E962-4E68-8E4B-72D61F5B70CC}" srcOrd="4" destOrd="0" presId="urn:microsoft.com/office/officeart/2005/8/layout/hProcess4"/>
    <dgm:cxn modelId="{FF373630-F521-412D-9476-9A656419D5E4}" type="presParOf" srcId="{7140BD99-E962-4E68-8E4B-72D61F5B70CC}" destId="{3B3A0C0F-9C26-4375-9ABF-99931EB7D41A}" srcOrd="0" destOrd="0" presId="urn:microsoft.com/office/officeart/2005/8/layout/hProcess4"/>
    <dgm:cxn modelId="{0032F4D3-7E4C-4211-B227-9399A13F07E4}" type="presParOf" srcId="{7140BD99-E962-4E68-8E4B-72D61F5B70CC}" destId="{A25EA351-FB60-4558-9C63-9AA74E31D071}" srcOrd="1" destOrd="0" presId="urn:microsoft.com/office/officeart/2005/8/layout/hProcess4"/>
    <dgm:cxn modelId="{840173D7-B1DF-46FD-BEE6-85774C84A8C9}" type="presParOf" srcId="{7140BD99-E962-4E68-8E4B-72D61F5B70CC}" destId="{CB872592-FA4F-4792-9355-2E2AFF1D523B}" srcOrd="2" destOrd="0" presId="urn:microsoft.com/office/officeart/2005/8/layout/hProcess4"/>
    <dgm:cxn modelId="{B0AD79E5-B1A3-4BC6-90F6-EFD990A89D80}" type="presParOf" srcId="{7140BD99-E962-4E68-8E4B-72D61F5B70CC}" destId="{8D33E747-B54A-47F5-B83B-C3932E05C1BB}" srcOrd="3" destOrd="0" presId="urn:microsoft.com/office/officeart/2005/8/layout/hProcess4"/>
    <dgm:cxn modelId="{640F426C-2FCD-48BA-BA65-F80348A501BE}" type="presParOf" srcId="{7140BD99-E962-4E68-8E4B-72D61F5B70CC}" destId="{2C8E4775-73A1-463C-BB6E-DDA90F6F43C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C5AD3A-E6A4-4845-987D-7973171BEBB0}" type="doc">
      <dgm:prSet loTypeId="urn:microsoft.com/office/officeart/2005/8/layout/StepDownProcess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4D5C4499-5B6A-4571-9C55-02A00FD7295A}">
      <dgm:prSet phldrT="[Texto]"/>
      <dgm:spPr/>
      <dgm:t>
        <a:bodyPr/>
        <a:lstStyle/>
        <a:p>
          <a:r>
            <a:rPr lang="es-CO" dirty="0"/>
            <a:t>Teórica</a:t>
          </a:r>
        </a:p>
      </dgm:t>
    </dgm:pt>
    <dgm:pt modelId="{D5FAB263-42F4-49CF-A177-7C8BB444CDD6}" type="parTrans" cxnId="{A9F15EF7-251F-4222-A39C-7EDE9556F1DB}">
      <dgm:prSet/>
      <dgm:spPr/>
      <dgm:t>
        <a:bodyPr/>
        <a:lstStyle/>
        <a:p>
          <a:endParaRPr lang="es-CO"/>
        </a:p>
      </dgm:t>
    </dgm:pt>
    <dgm:pt modelId="{9F2DA301-4C74-45B9-8370-671D48ACE410}" type="sibTrans" cxnId="{A9F15EF7-251F-4222-A39C-7EDE9556F1DB}">
      <dgm:prSet/>
      <dgm:spPr/>
      <dgm:t>
        <a:bodyPr/>
        <a:lstStyle/>
        <a:p>
          <a:endParaRPr lang="es-CO"/>
        </a:p>
      </dgm:t>
    </dgm:pt>
    <dgm:pt modelId="{537E57B5-387E-4E19-82F5-AD3FC669F188}">
      <dgm:prSet phldrT="[Texto]" custT="1"/>
      <dgm:spPr/>
      <dgm:t>
        <a:bodyPr/>
        <a:lstStyle/>
        <a:p>
          <a:r>
            <a:rPr lang="es-CO" sz="2400" dirty="0"/>
            <a:t>Philip Kotler  y Michael Porter </a:t>
          </a:r>
        </a:p>
      </dgm:t>
    </dgm:pt>
    <dgm:pt modelId="{650A5667-B654-427C-852C-70B05E609F54}" type="parTrans" cxnId="{818BE004-A429-4383-B74D-EE123B6D3ECF}">
      <dgm:prSet/>
      <dgm:spPr/>
      <dgm:t>
        <a:bodyPr/>
        <a:lstStyle/>
        <a:p>
          <a:endParaRPr lang="es-CO"/>
        </a:p>
      </dgm:t>
    </dgm:pt>
    <dgm:pt modelId="{96D0360F-C2C6-499A-8B7A-40E5C2AFCCC8}" type="sibTrans" cxnId="{818BE004-A429-4383-B74D-EE123B6D3ECF}">
      <dgm:prSet/>
      <dgm:spPr/>
      <dgm:t>
        <a:bodyPr/>
        <a:lstStyle/>
        <a:p>
          <a:endParaRPr lang="es-CO"/>
        </a:p>
      </dgm:t>
    </dgm:pt>
    <dgm:pt modelId="{39EE5EEE-1BCD-4B67-8D73-A96C3CF9E5A9}">
      <dgm:prSet phldrT="[Texto]"/>
      <dgm:spPr/>
      <dgm:t>
        <a:bodyPr/>
        <a:lstStyle/>
        <a:p>
          <a:r>
            <a:rPr lang="es-CO" dirty="0"/>
            <a:t>Práctica</a:t>
          </a:r>
        </a:p>
      </dgm:t>
    </dgm:pt>
    <dgm:pt modelId="{E1863247-FC45-42F3-83F1-BAE65DF88334}" type="parTrans" cxnId="{38ED7C15-F486-4700-9B51-298733248652}">
      <dgm:prSet/>
      <dgm:spPr/>
      <dgm:t>
        <a:bodyPr/>
        <a:lstStyle/>
        <a:p>
          <a:endParaRPr lang="es-CO"/>
        </a:p>
      </dgm:t>
    </dgm:pt>
    <dgm:pt modelId="{8C6331F4-A6EC-4520-8814-69F97FA5738D}" type="sibTrans" cxnId="{38ED7C15-F486-4700-9B51-298733248652}">
      <dgm:prSet/>
      <dgm:spPr/>
      <dgm:t>
        <a:bodyPr/>
        <a:lstStyle/>
        <a:p>
          <a:endParaRPr lang="es-CO"/>
        </a:p>
      </dgm:t>
    </dgm:pt>
    <dgm:pt modelId="{25F386B5-7BD5-44E2-A49C-6D5543F6F434}">
      <dgm:prSet phldrT="[Texto]"/>
      <dgm:spPr/>
      <dgm:t>
        <a:bodyPr/>
        <a:lstStyle/>
        <a:p>
          <a:r>
            <a:rPr lang="es-CO" dirty="0"/>
            <a:t>Importancia del desarrollo organizacional en las empresas</a:t>
          </a:r>
        </a:p>
      </dgm:t>
    </dgm:pt>
    <dgm:pt modelId="{0123FA2A-DDF9-457B-A49C-4BE756533456}" type="parTrans" cxnId="{C751FA45-EF30-4BCB-9D96-1DC6F3519B72}">
      <dgm:prSet/>
      <dgm:spPr/>
      <dgm:t>
        <a:bodyPr/>
        <a:lstStyle/>
        <a:p>
          <a:endParaRPr lang="es-CO"/>
        </a:p>
      </dgm:t>
    </dgm:pt>
    <dgm:pt modelId="{B0E8E5DA-7DBE-463D-B66A-F3D820BB567D}" type="sibTrans" cxnId="{C751FA45-EF30-4BCB-9D96-1DC6F3519B72}">
      <dgm:prSet/>
      <dgm:spPr/>
      <dgm:t>
        <a:bodyPr/>
        <a:lstStyle/>
        <a:p>
          <a:endParaRPr lang="es-CO"/>
        </a:p>
      </dgm:t>
    </dgm:pt>
    <dgm:pt modelId="{B6E43208-26DF-4A17-A19F-94EABEB27EED}">
      <dgm:prSet phldrT="[Texto]"/>
      <dgm:spPr/>
      <dgm:t>
        <a:bodyPr/>
        <a:lstStyle/>
        <a:p>
          <a:r>
            <a:rPr lang="es-CO" dirty="0"/>
            <a:t>Social</a:t>
          </a:r>
        </a:p>
      </dgm:t>
    </dgm:pt>
    <dgm:pt modelId="{1CB24327-1A2D-4249-96CC-1649BB3DE4E2}" type="parTrans" cxnId="{D7866477-66A2-4CA3-8716-E381C12B2A4D}">
      <dgm:prSet/>
      <dgm:spPr/>
      <dgm:t>
        <a:bodyPr/>
        <a:lstStyle/>
        <a:p>
          <a:endParaRPr lang="es-CO"/>
        </a:p>
      </dgm:t>
    </dgm:pt>
    <dgm:pt modelId="{719BF644-37A2-46E5-A6A7-0846B9BE0A3E}" type="sibTrans" cxnId="{D7866477-66A2-4CA3-8716-E381C12B2A4D}">
      <dgm:prSet/>
      <dgm:spPr/>
      <dgm:t>
        <a:bodyPr/>
        <a:lstStyle/>
        <a:p>
          <a:endParaRPr lang="es-CO"/>
        </a:p>
      </dgm:t>
    </dgm:pt>
    <dgm:pt modelId="{3C86BE04-A0A2-4739-B790-0D22C94678FD}">
      <dgm:prSet phldrT="[Texto]" custT="1"/>
      <dgm:spPr/>
      <dgm:t>
        <a:bodyPr/>
        <a:lstStyle/>
        <a:p>
          <a:r>
            <a:rPr lang="es-CO" sz="2800" dirty="0"/>
            <a:t>Conectividad e intercambio social </a:t>
          </a:r>
        </a:p>
      </dgm:t>
    </dgm:pt>
    <dgm:pt modelId="{51349E16-04ED-4B8E-96AC-D24980810496}" type="parTrans" cxnId="{D84AA58D-FD66-4D38-AA50-91734DE0C32F}">
      <dgm:prSet/>
      <dgm:spPr/>
      <dgm:t>
        <a:bodyPr/>
        <a:lstStyle/>
        <a:p>
          <a:endParaRPr lang="es-CO"/>
        </a:p>
      </dgm:t>
    </dgm:pt>
    <dgm:pt modelId="{956329E9-C50C-422A-B198-62856AECAB52}" type="sibTrans" cxnId="{D84AA58D-FD66-4D38-AA50-91734DE0C32F}">
      <dgm:prSet/>
      <dgm:spPr/>
      <dgm:t>
        <a:bodyPr/>
        <a:lstStyle/>
        <a:p>
          <a:endParaRPr lang="es-CO"/>
        </a:p>
      </dgm:t>
    </dgm:pt>
    <dgm:pt modelId="{3528D207-6E2D-4A45-B9A3-D62131A45BE0}">
      <dgm:prSet/>
      <dgm:spPr/>
      <dgm:t>
        <a:bodyPr/>
        <a:lstStyle/>
        <a:p>
          <a:r>
            <a:rPr lang="es-CO" dirty="0"/>
            <a:t>Metodológica</a:t>
          </a:r>
        </a:p>
      </dgm:t>
    </dgm:pt>
    <dgm:pt modelId="{118A41B7-AA37-449F-A6C0-72EF2DE23767}" type="parTrans" cxnId="{90D25D4B-FC02-4131-8D4C-CDFFF6F6F919}">
      <dgm:prSet/>
      <dgm:spPr/>
      <dgm:t>
        <a:bodyPr/>
        <a:lstStyle/>
        <a:p>
          <a:endParaRPr lang="es-CO"/>
        </a:p>
      </dgm:t>
    </dgm:pt>
    <dgm:pt modelId="{16085054-2971-488F-96DD-4277746E90FC}" type="sibTrans" cxnId="{90D25D4B-FC02-4131-8D4C-CDFFF6F6F919}">
      <dgm:prSet/>
      <dgm:spPr/>
      <dgm:t>
        <a:bodyPr/>
        <a:lstStyle/>
        <a:p>
          <a:endParaRPr lang="es-CO"/>
        </a:p>
      </dgm:t>
    </dgm:pt>
    <dgm:pt modelId="{6BEC74BE-3BAC-4FF5-B680-13340BB0C82C}" type="pres">
      <dgm:prSet presAssocID="{68C5AD3A-E6A4-4845-987D-7973171BEBB0}" presName="rootnode" presStyleCnt="0">
        <dgm:presLayoutVars>
          <dgm:chMax/>
          <dgm:chPref/>
          <dgm:dir/>
          <dgm:animLvl val="lvl"/>
        </dgm:presLayoutVars>
      </dgm:prSet>
      <dgm:spPr/>
    </dgm:pt>
    <dgm:pt modelId="{97EC31CA-422E-4699-B0F5-3177D554C8D5}" type="pres">
      <dgm:prSet presAssocID="{4D5C4499-5B6A-4571-9C55-02A00FD7295A}" presName="composite" presStyleCnt="0"/>
      <dgm:spPr/>
    </dgm:pt>
    <dgm:pt modelId="{182D5B02-B17F-4ACB-A008-313E3C0BC17A}" type="pres">
      <dgm:prSet presAssocID="{4D5C4499-5B6A-4571-9C55-02A00FD7295A}" presName="bentUpArrow1" presStyleLbl="alignImgPlace1" presStyleIdx="0" presStyleCnt="3"/>
      <dgm:spPr/>
    </dgm:pt>
    <dgm:pt modelId="{2478E8BF-C652-4157-8FC8-8E0675F00902}" type="pres">
      <dgm:prSet presAssocID="{4D5C4499-5B6A-4571-9C55-02A00FD7295A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244A605B-AE0A-4977-9986-26CB1354F5CF}" type="pres">
      <dgm:prSet presAssocID="{4D5C4499-5B6A-4571-9C55-02A00FD7295A}" presName="ChildText" presStyleLbl="revTx" presStyleIdx="0" presStyleCnt="4" custLinFactNeighborX="8419" custLinFactNeighborY="-13038">
        <dgm:presLayoutVars>
          <dgm:chMax val="0"/>
          <dgm:chPref val="0"/>
          <dgm:bulletEnabled val="1"/>
        </dgm:presLayoutVars>
      </dgm:prSet>
      <dgm:spPr/>
    </dgm:pt>
    <dgm:pt modelId="{A790654B-8495-45A3-A829-67BF6148E6A1}" type="pres">
      <dgm:prSet presAssocID="{9F2DA301-4C74-45B9-8370-671D48ACE410}" presName="sibTrans" presStyleCnt="0"/>
      <dgm:spPr/>
    </dgm:pt>
    <dgm:pt modelId="{1F511A06-A87A-43E6-92AD-D518A4D61DFB}" type="pres">
      <dgm:prSet presAssocID="{39EE5EEE-1BCD-4B67-8D73-A96C3CF9E5A9}" presName="composite" presStyleCnt="0"/>
      <dgm:spPr/>
    </dgm:pt>
    <dgm:pt modelId="{79FB5B64-F954-4D2A-A01B-B5AD31E126F8}" type="pres">
      <dgm:prSet presAssocID="{39EE5EEE-1BCD-4B67-8D73-A96C3CF9E5A9}" presName="bentUpArrow1" presStyleLbl="alignImgPlace1" presStyleIdx="1" presStyleCnt="3"/>
      <dgm:spPr/>
    </dgm:pt>
    <dgm:pt modelId="{C8E10E07-9ABC-415D-909C-8E2313783821}" type="pres">
      <dgm:prSet presAssocID="{39EE5EEE-1BCD-4B67-8D73-A96C3CF9E5A9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</dgm:pt>
    <dgm:pt modelId="{5B3164D7-9897-443F-8D4D-9BD95CEA8BD1}" type="pres">
      <dgm:prSet presAssocID="{39EE5EEE-1BCD-4B67-8D73-A96C3CF9E5A9}" presName="ChildText" presStyleLbl="revTx" presStyleIdx="1" presStyleCnt="4" custScaleX="301649" custLinFactX="4970" custLinFactNeighborX="100000" custLinFactNeighborY="195">
        <dgm:presLayoutVars>
          <dgm:chMax val="0"/>
          <dgm:chPref val="0"/>
          <dgm:bulletEnabled val="1"/>
        </dgm:presLayoutVars>
      </dgm:prSet>
      <dgm:spPr/>
    </dgm:pt>
    <dgm:pt modelId="{CE94A4A5-E0B6-46D7-A7EF-1E4DAE4E0F72}" type="pres">
      <dgm:prSet presAssocID="{8C6331F4-A6EC-4520-8814-69F97FA5738D}" presName="sibTrans" presStyleCnt="0"/>
      <dgm:spPr/>
    </dgm:pt>
    <dgm:pt modelId="{B139A2D3-D407-4D51-A208-0515EB9205AC}" type="pres">
      <dgm:prSet presAssocID="{3528D207-6E2D-4A45-B9A3-D62131A45BE0}" presName="composite" presStyleCnt="0"/>
      <dgm:spPr/>
    </dgm:pt>
    <dgm:pt modelId="{435AC2DB-4FE6-4343-9D57-E27BABCDB03C}" type="pres">
      <dgm:prSet presAssocID="{3528D207-6E2D-4A45-B9A3-D62131A45BE0}" presName="bentUpArrow1" presStyleLbl="alignImgPlace1" presStyleIdx="2" presStyleCnt="3"/>
      <dgm:spPr/>
    </dgm:pt>
    <dgm:pt modelId="{4E664D85-2568-49E4-ABEA-F633A4D5E9B2}" type="pres">
      <dgm:prSet presAssocID="{3528D207-6E2D-4A45-B9A3-D62131A45BE0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A6E011BD-8E75-4FE2-9783-3E6C0934D724}" type="pres">
      <dgm:prSet presAssocID="{3528D207-6E2D-4A45-B9A3-D62131A45BE0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AC9CF541-C2AD-465E-A2B5-C553D54A5A28}" type="pres">
      <dgm:prSet presAssocID="{16085054-2971-488F-96DD-4277746E90FC}" presName="sibTrans" presStyleCnt="0"/>
      <dgm:spPr/>
    </dgm:pt>
    <dgm:pt modelId="{74734A41-7AF1-4B70-A846-3D834C2A1A8D}" type="pres">
      <dgm:prSet presAssocID="{B6E43208-26DF-4A17-A19F-94EABEB27EED}" presName="composite" presStyleCnt="0"/>
      <dgm:spPr/>
    </dgm:pt>
    <dgm:pt modelId="{CB310CB0-45E2-4AA1-B8ED-09C05597C8B5}" type="pres">
      <dgm:prSet presAssocID="{B6E43208-26DF-4A17-A19F-94EABEB27EED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</dgm:pt>
    <dgm:pt modelId="{2EDA745A-F876-4636-B82C-BDC00A41C2E7}" type="pres">
      <dgm:prSet presAssocID="{B6E43208-26DF-4A17-A19F-94EABEB27EED}" presName="FinalChildText" presStyleLbl="revTx" presStyleIdx="3" presStyleCnt="4" custScaleX="172569" custLinFactNeighborX="41129" custLinFactNeighborY="1577">
        <dgm:presLayoutVars>
          <dgm:chMax val="0"/>
          <dgm:chPref val="0"/>
          <dgm:bulletEnabled val="1"/>
        </dgm:presLayoutVars>
      </dgm:prSet>
      <dgm:spPr/>
    </dgm:pt>
  </dgm:ptLst>
  <dgm:cxnLst>
    <dgm:cxn modelId="{818BE004-A429-4383-B74D-EE123B6D3ECF}" srcId="{4D5C4499-5B6A-4571-9C55-02A00FD7295A}" destId="{537E57B5-387E-4E19-82F5-AD3FC669F188}" srcOrd="0" destOrd="0" parTransId="{650A5667-B654-427C-852C-70B05E609F54}" sibTransId="{96D0360F-C2C6-499A-8B7A-40E5C2AFCCC8}"/>
    <dgm:cxn modelId="{38ED7C15-F486-4700-9B51-298733248652}" srcId="{68C5AD3A-E6A4-4845-987D-7973171BEBB0}" destId="{39EE5EEE-1BCD-4B67-8D73-A96C3CF9E5A9}" srcOrd="1" destOrd="0" parTransId="{E1863247-FC45-42F3-83F1-BAE65DF88334}" sibTransId="{8C6331F4-A6EC-4520-8814-69F97FA5738D}"/>
    <dgm:cxn modelId="{AE5FAC1B-62D7-4E31-A2AD-FFA7539AE268}" type="presOf" srcId="{3528D207-6E2D-4A45-B9A3-D62131A45BE0}" destId="{4E664D85-2568-49E4-ABEA-F633A4D5E9B2}" srcOrd="0" destOrd="0" presId="urn:microsoft.com/office/officeart/2005/8/layout/StepDownProcess"/>
    <dgm:cxn modelId="{9F3D3728-A887-41A7-82D5-1EC9B280B9A2}" type="presOf" srcId="{B6E43208-26DF-4A17-A19F-94EABEB27EED}" destId="{CB310CB0-45E2-4AA1-B8ED-09C05597C8B5}" srcOrd="0" destOrd="0" presId="urn:microsoft.com/office/officeart/2005/8/layout/StepDownProcess"/>
    <dgm:cxn modelId="{C751FA45-EF30-4BCB-9D96-1DC6F3519B72}" srcId="{39EE5EEE-1BCD-4B67-8D73-A96C3CF9E5A9}" destId="{25F386B5-7BD5-44E2-A49C-6D5543F6F434}" srcOrd="0" destOrd="0" parTransId="{0123FA2A-DDF9-457B-A49C-4BE756533456}" sibTransId="{B0E8E5DA-7DBE-463D-B66A-F3D820BB567D}"/>
    <dgm:cxn modelId="{1A4DDE46-BCB1-4236-835D-4E8DB0583EEC}" type="presOf" srcId="{68C5AD3A-E6A4-4845-987D-7973171BEBB0}" destId="{6BEC74BE-3BAC-4FF5-B680-13340BB0C82C}" srcOrd="0" destOrd="0" presId="urn:microsoft.com/office/officeart/2005/8/layout/StepDownProcess"/>
    <dgm:cxn modelId="{90D25D4B-FC02-4131-8D4C-CDFFF6F6F919}" srcId="{68C5AD3A-E6A4-4845-987D-7973171BEBB0}" destId="{3528D207-6E2D-4A45-B9A3-D62131A45BE0}" srcOrd="2" destOrd="0" parTransId="{118A41B7-AA37-449F-A6C0-72EF2DE23767}" sibTransId="{16085054-2971-488F-96DD-4277746E90FC}"/>
    <dgm:cxn modelId="{2B90434B-002A-4654-AF43-19E5FD864DC8}" type="presOf" srcId="{537E57B5-387E-4E19-82F5-AD3FC669F188}" destId="{244A605B-AE0A-4977-9986-26CB1354F5CF}" srcOrd="0" destOrd="0" presId="urn:microsoft.com/office/officeart/2005/8/layout/StepDownProcess"/>
    <dgm:cxn modelId="{D7866477-66A2-4CA3-8716-E381C12B2A4D}" srcId="{68C5AD3A-E6A4-4845-987D-7973171BEBB0}" destId="{B6E43208-26DF-4A17-A19F-94EABEB27EED}" srcOrd="3" destOrd="0" parTransId="{1CB24327-1A2D-4249-96CC-1649BB3DE4E2}" sibTransId="{719BF644-37A2-46E5-A6A7-0846B9BE0A3E}"/>
    <dgm:cxn modelId="{ECC1AA7A-912A-4E36-9F74-891523B01DDB}" type="presOf" srcId="{4D5C4499-5B6A-4571-9C55-02A00FD7295A}" destId="{2478E8BF-C652-4157-8FC8-8E0675F00902}" srcOrd="0" destOrd="0" presId="urn:microsoft.com/office/officeart/2005/8/layout/StepDownProcess"/>
    <dgm:cxn modelId="{01CE7A86-2D1C-4CEA-94CC-5E58300BDFB8}" type="presOf" srcId="{3C86BE04-A0A2-4739-B790-0D22C94678FD}" destId="{2EDA745A-F876-4636-B82C-BDC00A41C2E7}" srcOrd="0" destOrd="0" presId="urn:microsoft.com/office/officeart/2005/8/layout/StepDownProcess"/>
    <dgm:cxn modelId="{D84AA58D-FD66-4D38-AA50-91734DE0C32F}" srcId="{B6E43208-26DF-4A17-A19F-94EABEB27EED}" destId="{3C86BE04-A0A2-4739-B790-0D22C94678FD}" srcOrd="0" destOrd="0" parTransId="{51349E16-04ED-4B8E-96AC-D24980810496}" sibTransId="{956329E9-C50C-422A-B198-62856AECAB52}"/>
    <dgm:cxn modelId="{96125192-22D0-41E0-817B-A2C2D13E7D0C}" type="presOf" srcId="{25F386B5-7BD5-44E2-A49C-6D5543F6F434}" destId="{5B3164D7-9897-443F-8D4D-9BD95CEA8BD1}" srcOrd="0" destOrd="0" presId="urn:microsoft.com/office/officeart/2005/8/layout/StepDownProcess"/>
    <dgm:cxn modelId="{836B14A9-71D9-4AB7-95C1-AA063F6BC684}" type="presOf" srcId="{39EE5EEE-1BCD-4B67-8D73-A96C3CF9E5A9}" destId="{C8E10E07-9ABC-415D-909C-8E2313783821}" srcOrd="0" destOrd="0" presId="urn:microsoft.com/office/officeart/2005/8/layout/StepDownProcess"/>
    <dgm:cxn modelId="{A9F15EF7-251F-4222-A39C-7EDE9556F1DB}" srcId="{68C5AD3A-E6A4-4845-987D-7973171BEBB0}" destId="{4D5C4499-5B6A-4571-9C55-02A00FD7295A}" srcOrd="0" destOrd="0" parTransId="{D5FAB263-42F4-49CF-A177-7C8BB444CDD6}" sibTransId="{9F2DA301-4C74-45B9-8370-671D48ACE410}"/>
    <dgm:cxn modelId="{E0AD8D5A-5F66-468F-9C88-B67C07E8435C}" type="presParOf" srcId="{6BEC74BE-3BAC-4FF5-B680-13340BB0C82C}" destId="{97EC31CA-422E-4699-B0F5-3177D554C8D5}" srcOrd="0" destOrd="0" presId="urn:microsoft.com/office/officeart/2005/8/layout/StepDownProcess"/>
    <dgm:cxn modelId="{EA7C8F93-A62A-42CC-9F31-47E4330A6912}" type="presParOf" srcId="{97EC31CA-422E-4699-B0F5-3177D554C8D5}" destId="{182D5B02-B17F-4ACB-A008-313E3C0BC17A}" srcOrd="0" destOrd="0" presId="urn:microsoft.com/office/officeart/2005/8/layout/StepDownProcess"/>
    <dgm:cxn modelId="{3F8679E6-FA55-4A6B-AEE6-C8988A8A63E9}" type="presParOf" srcId="{97EC31CA-422E-4699-B0F5-3177D554C8D5}" destId="{2478E8BF-C652-4157-8FC8-8E0675F00902}" srcOrd="1" destOrd="0" presId="urn:microsoft.com/office/officeart/2005/8/layout/StepDownProcess"/>
    <dgm:cxn modelId="{EFE2B05E-007D-4794-B05B-583A7CCA7027}" type="presParOf" srcId="{97EC31CA-422E-4699-B0F5-3177D554C8D5}" destId="{244A605B-AE0A-4977-9986-26CB1354F5CF}" srcOrd="2" destOrd="0" presId="urn:microsoft.com/office/officeart/2005/8/layout/StepDownProcess"/>
    <dgm:cxn modelId="{8C0039D6-EC0E-41F9-A0F8-28F96E3296A6}" type="presParOf" srcId="{6BEC74BE-3BAC-4FF5-B680-13340BB0C82C}" destId="{A790654B-8495-45A3-A829-67BF6148E6A1}" srcOrd="1" destOrd="0" presId="urn:microsoft.com/office/officeart/2005/8/layout/StepDownProcess"/>
    <dgm:cxn modelId="{3B0557FB-EB12-4016-BE1A-11AB32CD5367}" type="presParOf" srcId="{6BEC74BE-3BAC-4FF5-B680-13340BB0C82C}" destId="{1F511A06-A87A-43E6-92AD-D518A4D61DFB}" srcOrd="2" destOrd="0" presId="urn:microsoft.com/office/officeart/2005/8/layout/StepDownProcess"/>
    <dgm:cxn modelId="{281CEF02-067D-4DA3-919A-C5DA85C4CC46}" type="presParOf" srcId="{1F511A06-A87A-43E6-92AD-D518A4D61DFB}" destId="{79FB5B64-F954-4D2A-A01B-B5AD31E126F8}" srcOrd="0" destOrd="0" presId="urn:microsoft.com/office/officeart/2005/8/layout/StepDownProcess"/>
    <dgm:cxn modelId="{266F977E-AAEA-44D9-A101-9787C72CC44D}" type="presParOf" srcId="{1F511A06-A87A-43E6-92AD-D518A4D61DFB}" destId="{C8E10E07-9ABC-415D-909C-8E2313783821}" srcOrd="1" destOrd="0" presId="urn:microsoft.com/office/officeart/2005/8/layout/StepDownProcess"/>
    <dgm:cxn modelId="{E5787A52-5039-4354-AF23-EA9DAECC6594}" type="presParOf" srcId="{1F511A06-A87A-43E6-92AD-D518A4D61DFB}" destId="{5B3164D7-9897-443F-8D4D-9BD95CEA8BD1}" srcOrd="2" destOrd="0" presId="urn:microsoft.com/office/officeart/2005/8/layout/StepDownProcess"/>
    <dgm:cxn modelId="{99DFF22D-1D40-4A5C-AF76-870D8261FD76}" type="presParOf" srcId="{6BEC74BE-3BAC-4FF5-B680-13340BB0C82C}" destId="{CE94A4A5-E0B6-46D7-A7EF-1E4DAE4E0F72}" srcOrd="3" destOrd="0" presId="urn:microsoft.com/office/officeart/2005/8/layout/StepDownProcess"/>
    <dgm:cxn modelId="{6D760D57-C8C3-499D-AC96-2B4474999A6E}" type="presParOf" srcId="{6BEC74BE-3BAC-4FF5-B680-13340BB0C82C}" destId="{B139A2D3-D407-4D51-A208-0515EB9205AC}" srcOrd="4" destOrd="0" presId="urn:microsoft.com/office/officeart/2005/8/layout/StepDownProcess"/>
    <dgm:cxn modelId="{4109F59B-7D01-4EB2-9E02-48F8B1D60287}" type="presParOf" srcId="{B139A2D3-D407-4D51-A208-0515EB9205AC}" destId="{435AC2DB-4FE6-4343-9D57-E27BABCDB03C}" srcOrd="0" destOrd="0" presId="urn:microsoft.com/office/officeart/2005/8/layout/StepDownProcess"/>
    <dgm:cxn modelId="{051ED5AD-34D4-481C-B977-EC451B1AF2D4}" type="presParOf" srcId="{B139A2D3-D407-4D51-A208-0515EB9205AC}" destId="{4E664D85-2568-49E4-ABEA-F633A4D5E9B2}" srcOrd="1" destOrd="0" presId="urn:microsoft.com/office/officeart/2005/8/layout/StepDownProcess"/>
    <dgm:cxn modelId="{CA9A31FE-B012-49A6-BAAE-78C77BD179B5}" type="presParOf" srcId="{B139A2D3-D407-4D51-A208-0515EB9205AC}" destId="{A6E011BD-8E75-4FE2-9783-3E6C0934D724}" srcOrd="2" destOrd="0" presId="urn:microsoft.com/office/officeart/2005/8/layout/StepDownProcess"/>
    <dgm:cxn modelId="{AA266157-9D3A-40D6-96DC-55694E5D4D32}" type="presParOf" srcId="{6BEC74BE-3BAC-4FF5-B680-13340BB0C82C}" destId="{AC9CF541-C2AD-465E-A2B5-C553D54A5A28}" srcOrd="5" destOrd="0" presId="urn:microsoft.com/office/officeart/2005/8/layout/StepDownProcess"/>
    <dgm:cxn modelId="{B4BF1305-020C-4AF0-B86E-A74FF5E5FAC9}" type="presParOf" srcId="{6BEC74BE-3BAC-4FF5-B680-13340BB0C82C}" destId="{74734A41-7AF1-4B70-A846-3D834C2A1A8D}" srcOrd="6" destOrd="0" presId="urn:microsoft.com/office/officeart/2005/8/layout/StepDownProcess"/>
    <dgm:cxn modelId="{29D41B6A-1AB0-496A-8765-9C0CAD9F4FD3}" type="presParOf" srcId="{74734A41-7AF1-4B70-A846-3D834C2A1A8D}" destId="{CB310CB0-45E2-4AA1-B8ED-09C05597C8B5}" srcOrd="0" destOrd="0" presId="urn:microsoft.com/office/officeart/2005/8/layout/StepDownProcess"/>
    <dgm:cxn modelId="{A01D7016-198B-4898-B933-42EB2C6564AE}" type="presParOf" srcId="{74734A41-7AF1-4B70-A846-3D834C2A1A8D}" destId="{2EDA745A-F876-4636-B82C-BDC00A41C2E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DFF89E-EB3C-4C80-9E75-FCC447DE1DA0}" type="doc">
      <dgm:prSet loTypeId="urn:microsoft.com/office/officeart/2005/8/layout/process4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B86EA9D4-D16A-4E4B-AC96-56113DD55BA6}">
      <dgm:prSet phldrT="[Texto]" custT="1"/>
      <dgm:spPr/>
      <dgm:t>
        <a:bodyPr/>
        <a:lstStyle/>
        <a:p>
          <a:r>
            <a:rPr lang="es-CO" sz="4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Tipo de investigación</a:t>
          </a:r>
        </a:p>
      </dgm:t>
    </dgm:pt>
    <dgm:pt modelId="{0539B530-44E3-49D4-BE89-A0729953DBCC}" type="parTrans" cxnId="{43592B24-495F-4B28-85B2-5BFBB6A0F3EA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29BE930C-91BA-4A5F-B95B-BC1DB1508125}" type="sibTrans" cxnId="{43592B24-495F-4B28-85B2-5BFBB6A0F3EA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16D7B580-F385-489C-B37A-469793D537C7}">
      <dgm:prSet phldrT="[Texto]" custT="1"/>
      <dgm:spPr/>
      <dgm:t>
        <a:bodyPr/>
        <a:lstStyle/>
        <a:p>
          <a:r>
            <a:rPr lang="es-CO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Descriptiva</a:t>
          </a:r>
        </a:p>
      </dgm:t>
    </dgm:pt>
    <dgm:pt modelId="{A5D4BEEB-20D0-4713-8E6C-CB21E65399FD}" type="parTrans" cxnId="{66CD5323-F32B-4218-8593-737A3CFA4228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691AEBF7-5195-4BA2-8FA0-B1E2BEB8D8AD}" type="sibTrans" cxnId="{66CD5323-F32B-4218-8593-737A3CFA4228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25A97721-19B4-4A35-9701-60E32004F6B7}">
      <dgm:prSet phldrT="[Texto]" custT="1"/>
      <dgm:spPr/>
      <dgm:t>
        <a:bodyPr/>
        <a:lstStyle/>
        <a:p>
          <a:r>
            <a:rPr lang="es-CO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Enfoque mixto</a:t>
          </a:r>
        </a:p>
      </dgm:t>
    </dgm:pt>
    <dgm:pt modelId="{ACB69B5E-2AAF-427F-A316-51D4380D37B4}" type="parTrans" cxnId="{9E6B55BD-6D05-471C-B87A-195703E6D177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9DBF3AC5-3AC8-4C0E-A5BD-2F106C5B98AA}" type="sibTrans" cxnId="{9E6B55BD-6D05-471C-B87A-195703E6D177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0FDD3E55-D1DD-4A8E-99E5-AF0A65CB6C12}">
      <dgm:prSet phldrT="[Texto]" custT="1"/>
      <dgm:spPr/>
      <dgm:t>
        <a:bodyPr/>
        <a:lstStyle/>
        <a:p>
          <a:r>
            <a:rPr lang="es-CO" sz="4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Población</a:t>
          </a:r>
        </a:p>
      </dgm:t>
    </dgm:pt>
    <dgm:pt modelId="{9484163F-C357-457E-A676-EDC34F1E2D51}" type="parTrans" cxnId="{89E5AC8D-9CDC-4791-87D6-C4D2B69D345A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6D041DB4-8BF9-4BE3-900A-04768A748F13}" type="sibTrans" cxnId="{89E5AC8D-9CDC-4791-87D6-C4D2B69D345A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2A685826-09AA-47EF-9B37-A670E4A0A5D9}">
      <dgm:prSet phldrT="[Texto]" custT="1"/>
      <dgm:spPr/>
      <dgm:t>
        <a:bodyPr/>
        <a:lstStyle/>
        <a:p>
          <a:r>
            <a:rPr lang="es-CO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8 establecimientos</a:t>
          </a:r>
        </a:p>
      </dgm:t>
    </dgm:pt>
    <dgm:pt modelId="{7DE24B3C-B579-404E-AFB5-466C96FB571F}" type="parTrans" cxnId="{7D9109D1-C35D-4936-A869-51DD7B6C8EE4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D0EB6B64-67F0-4F6E-B487-3A4F00B779E2}" type="sibTrans" cxnId="{7D9109D1-C35D-4936-A869-51DD7B6C8EE4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A094DE95-5BD0-438D-B6F7-9090AAB12834}">
      <dgm:prSet phldrT="[Texto]" custT="1"/>
      <dgm:spPr/>
      <dgm:t>
        <a:bodyPr/>
        <a:lstStyle/>
        <a:p>
          <a:r>
            <a:rPr lang="es-CO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Muestra=población</a:t>
          </a:r>
        </a:p>
      </dgm:t>
    </dgm:pt>
    <dgm:pt modelId="{FCE7D86F-156E-4DBA-A19E-AC96E80C275B}" type="parTrans" cxnId="{C5504AE7-4DB7-48B4-8820-A81AA51C226B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D83339EF-E2BB-476D-9551-E3FB5412D116}" type="sibTrans" cxnId="{C5504AE7-4DB7-48B4-8820-A81AA51C226B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4412CE31-71AD-44B8-8497-45E29987A10C}">
      <dgm:prSet phldrT="[Texto]" custT="1"/>
      <dgm:spPr/>
      <dgm:t>
        <a:bodyPr/>
        <a:lstStyle/>
        <a:p>
          <a:r>
            <a:rPr lang="es-CO" sz="4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Diseño</a:t>
          </a:r>
        </a:p>
      </dgm:t>
    </dgm:pt>
    <dgm:pt modelId="{9B44836B-4777-4ABC-8945-AE8D1D35C680}" type="parTrans" cxnId="{4A26094C-1F26-403C-9CD5-CA55A9536244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09E9FAB4-79A5-47B0-9A28-456C2367F835}" type="sibTrans" cxnId="{4A26094C-1F26-403C-9CD5-CA55A9536244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3F7CD5FE-E132-4AB9-9924-F123A016BF8C}">
      <dgm:prSet phldrT="[Texto]" custT="1"/>
      <dgm:spPr/>
      <dgm:t>
        <a:bodyPr/>
        <a:lstStyle/>
        <a:p>
          <a:r>
            <a:rPr lang="es-CO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No experimental</a:t>
          </a:r>
        </a:p>
      </dgm:t>
    </dgm:pt>
    <dgm:pt modelId="{A11DE16B-771B-496A-9A87-5089F2237579}" type="parTrans" cxnId="{F0F3642C-D03C-434F-B761-3B90E01AF933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066E69A9-E09D-48D6-B44F-A8CC84F40573}" type="sibTrans" cxnId="{F0F3642C-D03C-434F-B761-3B90E01AF933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54B765FC-1937-4FB4-A5C8-8C0E6CADAAF4}">
      <dgm:prSet phldrT="[Texto]" custT="1"/>
      <dgm:spPr/>
      <dgm:t>
        <a:bodyPr/>
        <a:lstStyle/>
        <a:p>
          <a:r>
            <a:rPr lang="es-CO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Transaccional descriptiva</a:t>
          </a:r>
        </a:p>
      </dgm:t>
    </dgm:pt>
    <dgm:pt modelId="{30B9774B-0D01-49CA-8100-2DD3761F4359}" type="parTrans" cxnId="{5E478C77-27A3-4EBD-B603-7AA683BCD880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FAD56C23-8C22-484D-A74A-94F2A08BB10F}" type="sibTrans" cxnId="{5E478C77-27A3-4EBD-B603-7AA683BCD880}">
      <dgm:prSet/>
      <dgm:spPr/>
      <dgm:t>
        <a:bodyPr/>
        <a:lstStyle/>
        <a:p>
          <a:endParaRPr lang="es-CO" sz="32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1E97633D-AE66-47BF-AF93-D601BBDC4C07}" type="pres">
      <dgm:prSet presAssocID="{F1DFF89E-EB3C-4C80-9E75-FCC447DE1DA0}" presName="Name0" presStyleCnt="0">
        <dgm:presLayoutVars>
          <dgm:dir/>
          <dgm:animLvl val="lvl"/>
          <dgm:resizeHandles val="exact"/>
        </dgm:presLayoutVars>
      </dgm:prSet>
      <dgm:spPr/>
    </dgm:pt>
    <dgm:pt modelId="{B59067FF-7FF4-4FAB-8B21-B8BEEB10B212}" type="pres">
      <dgm:prSet presAssocID="{4412CE31-71AD-44B8-8497-45E29987A10C}" presName="boxAndChildren" presStyleCnt="0"/>
      <dgm:spPr/>
    </dgm:pt>
    <dgm:pt modelId="{5398631F-A4A1-44FE-BD9B-4EC6B814B520}" type="pres">
      <dgm:prSet presAssocID="{4412CE31-71AD-44B8-8497-45E29987A10C}" presName="parentTextBox" presStyleLbl="node1" presStyleIdx="0" presStyleCnt="3"/>
      <dgm:spPr/>
    </dgm:pt>
    <dgm:pt modelId="{C7D4DEF4-09F4-41EA-86AF-9ECD9A7E8FCF}" type="pres">
      <dgm:prSet presAssocID="{4412CE31-71AD-44B8-8497-45E29987A10C}" presName="entireBox" presStyleLbl="node1" presStyleIdx="0" presStyleCnt="3"/>
      <dgm:spPr/>
    </dgm:pt>
    <dgm:pt modelId="{4CBC7410-1D8B-4629-A271-CDA7F1BC7843}" type="pres">
      <dgm:prSet presAssocID="{4412CE31-71AD-44B8-8497-45E29987A10C}" presName="descendantBox" presStyleCnt="0"/>
      <dgm:spPr/>
    </dgm:pt>
    <dgm:pt modelId="{4805B8ED-87E1-4270-B0F7-98AD54398BB9}" type="pres">
      <dgm:prSet presAssocID="{3F7CD5FE-E132-4AB9-9924-F123A016BF8C}" presName="childTextBox" presStyleLbl="fgAccFollowNode1" presStyleIdx="0" presStyleCnt="6">
        <dgm:presLayoutVars>
          <dgm:bulletEnabled val="1"/>
        </dgm:presLayoutVars>
      </dgm:prSet>
      <dgm:spPr/>
    </dgm:pt>
    <dgm:pt modelId="{9470D875-FE2B-4FAD-A3C9-DD208C75A5BB}" type="pres">
      <dgm:prSet presAssocID="{54B765FC-1937-4FB4-A5C8-8C0E6CADAAF4}" presName="childTextBox" presStyleLbl="fgAccFollowNode1" presStyleIdx="1" presStyleCnt="6">
        <dgm:presLayoutVars>
          <dgm:bulletEnabled val="1"/>
        </dgm:presLayoutVars>
      </dgm:prSet>
      <dgm:spPr/>
    </dgm:pt>
    <dgm:pt modelId="{F3E737CE-A14A-4A71-B10D-685C7D5A77A1}" type="pres">
      <dgm:prSet presAssocID="{6D041DB4-8BF9-4BE3-900A-04768A748F13}" presName="sp" presStyleCnt="0"/>
      <dgm:spPr/>
    </dgm:pt>
    <dgm:pt modelId="{13B5637C-1670-4983-9EAD-C14F52C86F78}" type="pres">
      <dgm:prSet presAssocID="{0FDD3E55-D1DD-4A8E-99E5-AF0A65CB6C12}" presName="arrowAndChildren" presStyleCnt="0"/>
      <dgm:spPr/>
    </dgm:pt>
    <dgm:pt modelId="{D7D5C170-1730-4BA2-9A84-69887E2AFBCF}" type="pres">
      <dgm:prSet presAssocID="{0FDD3E55-D1DD-4A8E-99E5-AF0A65CB6C12}" presName="parentTextArrow" presStyleLbl="node1" presStyleIdx="0" presStyleCnt="3"/>
      <dgm:spPr/>
    </dgm:pt>
    <dgm:pt modelId="{45FBE33A-7D5D-438C-A5DB-38AD996FBFE8}" type="pres">
      <dgm:prSet presAssocID="{0FDD3E55-D1DD-4A8E-99E5-AF0A65CB6C12}" presName="arrow" presStyleLbl="node1" presStyleIdx="1" presStyleCnt="3"/>
      <dgm:spPr/>
    </dgm:pt>
    <dgm:pt modelId="{6CF4AEF9-A511-49AB-8337-598FA7CBF0CA}" type="pres">
      <dgm:prSet presAssocID="{0FDD3E55-D1DD-4A8E-99E5-AF0A65CB6C12}" presName="descendantArrow" presStyleCnt="0"/>
      <dgm:spPr/>
    </dgm:pt>
    <dgm:pt modelId="{7F5B357F-F3A4-476E-8A79-631FACFB3C25}" type="pres">
      <dgm:prSet presAssocID="{2A685826-09AA-47EF-9B37-A670E4A0A5D9}" presName="childTextArrow" presStyleLbl="fgAccFollowNode1" presStyleIdx="2" presStyleCnt="6">
        <dgm:presLayoutVars>
          <dgm:bulletEnabled val="1"/>
        </dgm:presLayoutVars>
      </dgm:prSet>
      <dgm:spPr/>
    </dgm:pt>
    <dgm:pt modelId="{7EA1F367-6C7E-41EB-BCED-D9157854C2C6}" type="pres">
      <dgm:prSet presAssocID="{A094DE95-5BD0-438D-B6F7-9090AAB12834}" presName="childTextArrow" presStyleLbl="fgAccFollowNode1" presStyleIdx="3" presStyleCnt="6">
        <dgm:presLayoutVars>
          <dgm:bulletEnabled val="1"/>
        </dgm:presLayoutVars>
      </dgm:prSet>
      <dgm:spPr/>
    </dgm:pt>
    <dgm:pt modelId="{CE71E20F-7031-401A-A3D7-786DDA0B0042}" type="pres">
      <dgm:prSet presAssocID="{29BE930C-91BA-4A5F-B95B-BC1DB1508125}" presName="sp" presStyleCnt="0"/>
      <dgm:spPr/>
    </dgm:pt>
    <dgm:pt modelId="{37A7B75E-6C14-4D94-8ED9-470AC9B3BB22}" type="pres">
      <dgm:prSet presAssocID="{B86EA9D4-D16A-4E4B-AC96-56113DD55BA6}" presName="arrowAndChildren" presStyleCnt="0"/>
      <dgm:spPr/>
    </dgm:pt>
    <dgm:pt modelId="{59679A9E-7434-45AF-9F12-38798E4CFE6E}" type="pres">
      <dgm:prSet presAssocID="{B86EA9D4-D16A-4E4B-AC96-56113DD55BA6}" presName="parentTextArrow" presStyleLbl="node1" presStyleIdx="1" presStyleCnt="3"/>
      <dgm:spPr/>
    </dgm:pt>
    <dgm:pt modelId="{B31A56FC-0D48-4B3E-A23A-CE92F91DECC9}" type="pres">
      <dgm:prSet presAssocID="{B86EA9D4-D16A-4E4B-AC96-56113DD55BA6}" presName="arrow" presStyleLbl="node1" presStyleIdx="2" presStyleCnt="3"/>
      <dgm:spPr/>
    </dgm:pt>
    <dgm:pt modelId="{53392E3E-2308-477A-A052-F33F6A74FA42}" type="pres">
      <dgm:prSet presAssocID="{B86EA9D4-D16A-4E4B-AC96-56113DD55BA6}" presName="descendantArrow" presStyleCnt="0"/>
      <dgm:spPr/>
    </dgm:pt>
    <dgm:pt modelId="{C8CC88E2-B329-4279-BBC9-FFA0775332DC}" type="pres">
      <dgm:prSet presAssocID="{16D7B580-F385-489C-B37A-469793D537C7}" presName="childTextArrow" presStyleLbl="fgAccFollowNode1" presStyleIdx="4" presStyleCnt="6">
        <dgm:presLayoutVars>
          <dgm:bulletEnabled val="1"/>
        </dgm:presLayoutVars>
      </dgm:prSet>
      <dgm:spPr/>
    </dgm:pt>
    <dgm:pt modelId="{B859DCD2-D607-433D-8379-E2325CDBCC60}" type="pres">
      <dgm:prSet presAssocID="{25A97721-19B4-4A35-9701-60E32004F6B7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1C6BB208-72EC-400B-8FA2-F7E8E2EAA74F}" type="presOf" srcId="{B86EA9D4-D16A-4E4B-AC96-56113DD55BA6}" destId="{B31A56FC-0D48-4B3E-A23A-CE92F91DECC9}" srcOrd="1" destOrd="0" presId="urn:microsoft.com/office/officeart/2005/8/layout/process4"/>
    <dgm:cxn modelId="{66CD5323-F32B-4218-8593-737A3CFA4228}" srcId="{B86EA9D4-D16A-4E4B-AC96-56113DD55BA6}" destId="{16D7B580-F385-489C-B37A-469793D537C7}" srcOrd="0" destOrd="0" parTransId="{A5D4BEEB-20D0-4713-8E6C-CB21E65399FD}" sibTransId="{691AEBF7-5195-4BA2-8FA0-B1E2BEB8D8AD}"/>
    <dgm:cxn modelId="{43592B24-495F-4B28-85B2-5BFBB6A0F3EA}" srcId="{F1DFF89E-EB3C-4C80-9E75-FCC447DE1DA0}" destId="{B86EA9D4-D16A-4E4B-AC96-56113DD55BA6}" srcOrd="0" destOrd="0" parTransId="{0539B530-44E3-49D4-BE89-A0729953DBCC}" sibTransId="{29BE930C-91BA-4A5F-B95B-BC1DB1508125}"/>
    <dgm:cxn modelId="{F0F3642C-D03C-434F-B761-3B90E01AF933}" srcId="{4412CE31-71AD-44B8-8497-45E29987A10C}" destId="{3F7CD5FE-E132-4AB9-9924-F123A016BF8C}" srcOrd="0" destOrd="0" parTransId="{A11DE16B-771B-496A-9A87-5089F2237579}" sibTransId="{066E69A9-E09D-48D6-B44F-A8CC84F40573}"/>
    <dgm:cxn modelId="{2E1FA03B-9A9F-4817-A111-1665C5DA6646}" type="presOf" srcId="{B86EA9D4-D16A-4E4B-AC96-56113DD55BA6}" destId="{59679A9E-7434-45AF-9F12-38798E4CFE6E}" srcOrd="0" destOrd="0" presId="urn:microsoft.com/office/officeart/2005/8/layout/process4"/>
    <dgm:cxn modelId="{BA902C5D-12E6-4ED3-BD80-63FAE0E2484A}" type="presOf" srcId="{2A685826-09AA-47EF-9B37-A670E4A0A5D9}" destId="{7F5B357F-F3A4-476E-8A79-631FACFB3C25}" srcOrd="0" destOrd="0" presId="urn:microsoft.com/office/officeart/2005/8/layout/process4"/>
    <dgm:cxn modelId="{66A9DD43-9087-4D40-99B3-828F518AC6CB}" type="presOf" srcId="{16D7B580-F385-489C-B37A-469793D537C7}" destId="{C8CC88E2-B329-4279-BBC9-FFA0775332DC}" srcOrd="0" destOrd="0" presId="urn:microsoft.com/office/officeart/2005/8/layout/process4"/>
    <dgm:cxn modelId="{B9BD8449-C288-49FB-83C2-324A612A8B50}" type="presOf" srcId="{0FDD3E55-D1DD-4A8E-99E5-AF0A65CB6C12}" destId="{D7D5C170-1730-4BA2-9A84-69887E2AFBCF}" srcOrd="0" destOrd="0" presId="urn:microsoft.com/office/officeart/2005/8/layout/process4"/>
    <dgm:cxn modelId="{5BBAD66A-C206-497A-89ED-D98D90B76E34}" type="presOf" srcId="{4412CE31-71AD-44B8-8497-45E29987A10C}" destId="{C7D4DEF4-09F4-41EA-86AF-9ECD9A7E8FCF}" srcOrd="1" destOrd="0" presId="urn:microsoft.com/office/officeart/2005/8/layout/process4"/>
    <dgm:cxn modelId="{4A26094C-1F26-403C-9CD5-CA55A9536244}" srcId="{F1DFF89E-EB3C-4C80-9E75-FCC447DE1DA0}" destId="{4412CE31-71AD-44B8-8497-45E29987A10C}" srcOrd="2" destOrd="0" parTransId="{9B44836B-4777-4ABC-8945-AE8D1D35C680}" sibTransId="{09E9FAB4-79A5-47B0-9A28-456C2367F835}"/>
    <dgm:cxn modelId="{5E478C77-27A3-4EBD-B603-7AA683BCD880}" srcId="{4412CE31-71AD-44B8-8497-45E29987A10C}" destId="{54B765FC-1937-4FB4-A5C8-8C0E6CADAAF4}" srcOrd="1" destOrd="0" parTransId="{30B9774B-0D01-49CA-8100-2DD3761F4359}" sibTransId="{FAD56C23-8C22-484D-A74A-94F2A08BB10F}"/>
    <dgm:cxn modelId="{1085E97C-DB0A-4E72-8917-DEFC8905C9E2}" type="presOf" srcId="{F1DFF89E-EB3C-4C80-9E75-FCC447DE1DA0}" destId="{1E97633D-AE66-47BF-AF93-D601BBDC4C07}" srcOrd="0" destOrd="0" presId="urn:microsoft.com/office/officeart/2005/8/layout/process4"/>
    <dgm:cxn modelId="{89E5AC8D-9CDC-4791-87D6-C4D2B69D345A}" srcId="{F1DFF89E-EB3C-4C80-9E75-FCC447DE1DA0}" destId="{0FDD3E55-D1DD-4A8E-99E5-AF0A65CB6C12}" srcOrd="1" destOrd="0" parTransId="{9484163F-C357-457E-A676-EDC34F1E2D51}" sibTransId="{6D041DB4-8BF9-4BE3-900A-04768A748F13}"/>
    <dgm:cxn modelId="{B9A82F8F-7C7A-4704-BEDC-B86F7DFEF1D2}" type="presOf" srcId="{0FDD3E55-D1DD-4A8E-99E5-AF0A65CB6C12}" destId="{45FBE33A-7D5D-438C-A5DB-38AD996FBFE8}" srcOrd="1" destOrd="0" presId="urn:microsoft.com/office/officeart/2005/8/layout/process4"/>
    <dgm:cxn modelId="{31B0FBA6-FA6F-4DA0-96B8-3B64347C85CA}" type="presOf" srcId="{3F7CD5FE-E132-4AB9-9924-F123A016BF8C}" destId="{4805B8ED-87E1-4270-B0F7-98AD54398BB9}" srcOrd="0" destOrd="0" presId="urn:microsoft.com/office/officeart/2005/8/layout/process4"/>
    <dgm:cxn modelId="{9E6B55BD-6D05-471C-B87A-195703E6D177}" srcId="{B86EA9D4-D16A-4E4B-AC96-56113DD55BA6}" destId="{25A97721-19B4-4A35-9701-60E32004F6B7}" srcOrd="1" destOrd="0" parTransId="{ACB69B5E-2AAF-427F-A316-51D4380D37B4}" sibTransId="{9DBF3AC5-3AC8-4C0E-A5BD-2F106C5B98AA}"/>
    <dgm:cxn modelId="{EA9EABBE-14C1-42FD-80C6-537666A1A313}" type="presOf" srcId="{25A97721-19B4-4A35-9701-60E32004F6B7}" destId="{B859DCD2-D607-433D-8379-E2325CDBCC60}" srcOrd="0" destOrd="0" presId="urn:microsoft.com/office/officeart/2005/8/layout/process4"/>
    <dgm:cxn modelId="{F7B824C6-34D4-4D3A-AB3E-339A0AC7E1C6}" type="presOf" srcId="{54B765FC-1937-4FB4-A5C8-8C0E6CADAAF4}" destId="{9470D875-FE2B-4FAD-A3C9-DD208C75A5BB}" srcOrd="0" destOrd="0" presId="urn:microsoft.com/office/officeart/2005/8/layout/process4"/>
    <dgm:cxn modelId="{7D9109D1-C35D-4936-A869-51DD7B6C8EE4}" srcId="{0FDD3E55-D1DD-4A8E-99E5-AF0A65CB6C12}" destId="{2A685826-09AA-47EF-9B37-A670E4A0A5D9}" srcOrd="0" destOrd="0" parTransId="{7DE24B3C-B579-404E-AFB5-466C96FB571F}" sibTransId="{D0EB6B64-67F0-4F6E-B487-3A4F00B779E2}"/>
    <dgm:cxn modelId="{C5504AE7-4DB7-48B4-8820-A81AA51C226B}" srcId="{0FDD3E55-D1DD-4A8E-99E5-AF0A65CB6C12}" destId="{A094DE95-5BD0-438D-B6F7-9090AAB12834}" srcOrd="1" destOrd="0" parTransId="{FCE7D86F-156E-4DBA-A19E-AC96E80C275B}" sibTransId="{D83339EF-E2BB-476D-9551-E3FB5412D116}"/>
    <dgm:cxn modelId="{2EF0F3E7-70FA-4735-86BA-6BB3245CA345}" type="presOf" srcId="{4412CE31-71AD-44B8-8497-45E29987A10C}" destId="{5398631F-A4A1-44FE-BD9B-4EC6B814B520}" srcOrd="0" destOrd="0" presId="urn:microsoft.com/office/officeart/2005/8/layout/process4"/>
    <dgm:cxn modelId="{FF16CBF0-5841-412F-8642-4FD5ACAC4EC7}" type="presOf" srcId="{A094DE95-5BD0-438D-B6F7-9090AAB12834}" destId="{7EA1F367-6C7E-41EB-BCED-D9157854C2C6}" srcOrd="0" destOrd="0" presId="urn:microsoft.com/office/officeart/2005/8/layout/process4"/>
    <dgm:cxn modelId="{F2E35812-87D3-4B15-9307-7BAE5ACBFDB3}" type="presParOf" srcId="{1E97633D-AE66-47BF-AF93-D601BBDC4C07}" destId="{B59067FF-7FF4-4FAB-8B21-B8BEEB10B212}" srcOrd="0" destOrd="0" presId="urn:microsoft.com/office/officeart/2005/8/layout/process4"/>
    <dgm:cxn modelId="{DA5F84CA-8AAA-4C1C-A62F-FC1930D2F050}" type="presParOf" srcId="{B59067FF-7FF4-4FAB-8B21-B8BEEB10B212}" destId="{5398631F-A4A1-44FE-BD9B-4EC6B814B520}" srcOrd="0" destOrd="0" presId="urn:microsoft.com/office/officeart/2005/8/layout/process4"/>
    <dgm:cxn modelId="{3278F7E2-7AF8-4185-965E-F647D08B04DF}" type="presParOf" srcId="{B59067FF-7FF4-4FAB-8B21-B8BEEB10B212}" destId="{C7D4DEF4-09F4-41EA-86AF-9ECD9A7E8FCF}" srcOrd="1" destOrd="0" presId="urn:microsoft.com/office/officeart/2005/8/layout/process4"/>
    <dgm:cxn modelId="{568A0C32-6B9C-4AF4-960A-0D7E17B064A8}" type="presParOf" srcId="{B59067FF-7FF4-4FAB-8B21-B8BEEB10B212}" destId="{4CBC7410-1D8B-4629-A271-CDA7F1BC7843}" srcOrd="2" destOrd="0" presId="urn:microsoft.com/office/officeart/2005/8/layout/process4"/>
    <dgm:cxn modelId="{8907DCF4-B77E-4D80-887B-73B7EEF4060E}" type="presParOf" srcId="{4CBC7410-1D8B-4629-A271-CDA7F1BC7843}" destId="{4805B8ED-87E1-4270-B0F7-98AD54398BB9}" srcOrd="0" destOrd="0" presId="urn:microsoft.com/office/officeart/2005/8/layout/process4"/>
    <dgm:cxn modelId="{5E80CDC5-CF5C-43E9-AF6D-BA8EAEF6A723}" type="presParOf" srcId="{4CBC7410-1D8B-4629-A271-CDA7F1BC7843}" destId="{9470D875-FE2B-4FAD-A3C9-DD208C75A5BB}" srcOrd="1" destOrd="0" presId="urn:microsoft.com/office/officeart/2005/8/layout/process4"/>
    <dgm:cxn modelId="{26AD5176-4DCB-4EC7-8992-84C70AEF880F}" type="presParOf" srcId="{1E97633D-AE66-47BF-AF93-D601BBDC4C07}" destId="{F3E737CE-A14A-4A71-B10D-685C7D5A77A1}" srcOrd="1" destOrd="0" presId="urn:microsoft.com/office/officeart/2005/8/layout/process4"/>
    <dgm:cxn modelId="{F2CDBDF0-8B1D-462D-892E-D7C1E5271FBC}" type="presParOf" srcId="{1E97633D-AE66-47BF-AF93-D601BBDC4C07}" destId="{13B5637C-1670-4983-9EAD-C14F52C86F78}" srcOrd="2" destOrd="0" presId="urn:microsoft.com/office/officeart/2005/8/layout/process4"/>
    <dgm:cxn modelId="{5D6FDB3C-CA0F-4B1D-8E3A-36F1383CF167}" type="presParOf" srcId="{13B5637C-1670-4983-9EAD-C14F52C86F78}" destId="{D7D5C170-1730-4BA2-9A84-69887E2AFBCF}" srcOrd="0" destOrd="0" presId="urn:microsoft.com/office/officeart/2005/8/layout/process4"/>
    <dgm:cxn modelId="{C1CAC1B2-12B7-4392-B37B-399E3B283584}" type="presParOf" srcId="{13B5637C-1670-4983-9EAD-C14F52C86F78}" destId="{45FBE33A-7D5D-438C-A5DB-38AD996FBFE8}" srcOrd="1" destOrd="0" presId="urn:microsoft.com/office/officeart/2005/8/layout/process4"/>
    <dgm:cxn modelId="{5134C7A7-63FB-4A80-B00A-5365908B10E7}" type="presParOf" srcId="{13B5637C-1670-4983-9EAD-C14F52C86F78}" destId="{6CF4AEF9-A511-49AB-8337-598FA7CBF0CA}" srcOrd="2" destOrd="0" presId="urn:microsoft.com/office/officeart/2005/8/layout/process4"/>
    <dgm:cxn modelId="{85D80A09-D096-4DCD-8D3B-83D3F730612E}" type="presParOf" srcId="{6CF4AEF9-A511-49AB-8337-598FA7CBF0CA}" destId="{7F5B357F-F3A4-476E-8A79-631FACFB3C25}" srcOrd="0" destOrd="0" presId="urn:microsoft.com/office/officeart/2005/8/layout/process4"/>
    <dgm:cxn modelId="{56404B3A-8E20-40BA-80AF-240FA5F18B08}" type="presParOf" srcId="{6CF4AEF9-A511-49AB-8337-598FA7CBF0CA}" destId="{7EA1F367-6C7E-41EB-BCED-D9157854C2C6}" srcOrd="1" destOrd="0" presId="urn:microsoft.com/office/officeart/2005/8/layout/process4"/>
    <dgm:cxn modelId="{01C7AA25-BB04-4779-BC86-D60A968B1AC6}" type="presParOf" srcId="{1E97633D-AE66-47BF-AF93-D601BBDC4C07}" destId="{CE71E20F-7031-401A-A3D7-786DDA0B0042}" srcOrd="3" destOrd="0" presId="urn:microsoft.com/office/officeart/2005/8/layout/process4"/>
    <dgm:cxn modelId="{8DD7548A-B5E0-41FF-8858-A5D4EE46D00C}" type="presParOf" srcId="{1E97633D-AE66-47BF-AF93-D601BBDC4C07}" destId="{37A7B75E-6C14-4D94-8ED9-470AC9B3BB22}" srcOrd="4" destOrd="0" presId="urn:microsoft.com/office/officeart/2005/8/layout/process4"/>
    <dgm:cxn modelId="{833A531D-345A-4517-BC27-E39389CE172C}" type="presParOf" srcId="{37A7B75E-6C14-4D94-8ED9-470AC9B3BB22}" destId="{59679A9E-7434-45AF-9F12-38798E4CFE6E}" srcOrd="0" destOrd="0" presId="urn:microsoft.com/office/officeart/2005/8/layout/process4"/>
    <dgm:cxn modelId="{52B83513-A126-442B-8724-FCCC1B9C6E1D}" type="presParOf" srcId="{37A7B75E-6C14-4D94-8ED9-470AC9B3BB22}" destId="{B31A56FC-0D48-4B3E-A23A-CE92F91DECC9}" srcOrd="1" destOrd="0" presId="urn:microsoft.com/office/officeart/2005/8/layout/process4"/>
    <dgm:cxn modelId="{17CCC4A7-4A42-4AEA-95AE-09D6E9F60BD0}" type="presParOf" srcId="{37A7B75E-6C14-4D94-8ED9-470AC9B3BB22}" destId="{53392E3E-2308-477A-A052-F33F6A74FA42}" srcOrd="2" destOrd="0" presId="urn:microsoft.com/office/officeart/2005/8/layout/process4"/>
    <dgm:cxn modelId="{E9728641-9104-434E-93B9-89A0A996BFD8}" type="presParOf" srcId="{53392E3E-2308-477A-A052-F33F6A74FA42}" destId="{C8CC88E2-B329-4279-BBC9-FFA0775332DC}" srcOrd="0" destOrd="0" presId="urn:microsoft.com/office/officeart/2005/8/layout/process4"/>
    <dgm:cxn modelId="{7055AE51-EE71-498E-BC2C-E7F565B18683}" type="presParOf" srcId="{53392E3E-2308-477A-A052-F33F6A74FA42}" destId="{B859DCD2-D607-433D-8379-E2325CDBCC6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FF80CD-5740-45C7-9D7C-2BCA814C814D}" type="doc">
      <dgm:prSet loTypeId="urn:microsoft.com/office/officeart/2005/8/layout/vList5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2FDE58C1-4DE7-4CA2-B244-5E9759C64B19}">
      <dgm:prSet phldrT="[Texto]"/>
      <dgm:spPr/>
      <dgm:t>
        <a:bodyPr/>
        <a:lstStyle/>
        <a:p>
          <a:r>
            <a:rPr lang="es-CO" dirty="0"/>
            <a:t>Análisis del tamaño</a:t>
          </a:r>
        </a:p>
      </dgm:t>
    </dgm:pt>
    <dgm:pt modelId="{D7E994A6-7A94-42E4-A3FA-A52396512316}" type="parTrans" cxnId="{A6D6AE1A-6241-438D-8E4E-EC40B92A4D95}">
      <dgm:prSet/>
      <dgm:spPr/>
      <dgm:t>
        <a:bodyPr/>
        <a:lstStyle/>
        <a:p>
          <a:endParaRPr lang="es-CO"/>
        </a:p>
      </dgm:t>
    </dgm:pt>
    <dgm:pt modelId="{B2FEDEAF-D55A-4FE8-8408-DFF6EB178567}" type="sibTrans" cxnId="{A6D6AE1A-6241-438D-8E4E-EC40B92A4D95}">
      <dgm:prSet/>
      <dgm:spPr/>
      <dgm:t>
        <a:bodyPr/>
        <a:lstStyle/>
        <a:p>
          <a:endParaRPr lang="es-CO"/>
        </a:p>
      </dgm:t>
    </dgm:pt>
    <dgm:pt modelId="{5DF55BFE-96D9-43A4-94FE-F154597FD40A}">
      <dgm:prSet phldrT="[Texto]"/>
      <dgm:spPr/>
      <dgm:t>
        <a:bodyPr/>
        <a:lstStyle/>
        <a:p>
          <a:r>
            <a:rPr lang="es-ES" b="0" i="0" dirty="0"/>
            <a:t>Las microempresas del sector ofimático en Aguachica enfrentan limitaciones típicas de su tamaño, como acceso restringido a financiamiento y desafíos en innovación, pero muestran adaptabilidad y diversidad en su oferta de productos y servicios.</a:t>
          </a:r>
          <a:endParaRPr lang="es-CO" dirty="0"/>
        </a:p>
      </dgm:t>
    </dgm:pt>
    <dgm:pt modelId="{03D9592B-16E9-4030-8BF1-DE4389E13D98}" type="parTrans" cxnId="{1559E50C-06D8-4618-AE00-8F7506989D5D}">
      <dgm:prSet/>
      <dgm:spPr/>
      <dgm:t>
        <a:bodyPr/>
        <a:lstStyle/>
        <a:p>
          <a:endParaRPr lang="es-CO"/>
        </a:p>
      </dgm:t>
    </dgm:pt>
    <dgm:pt modelId="{026D102A-D2CC-4A78-BDA5-099F26C58EC4}" type="sibTrans" cxnId="{1559E50C-06D8-4618-AE00-8F7506989D5D}">
      <dgm:prSet/>
      <dgm:spPr/>
      <dgm:t>
        <a:bodyPr/>
        <a:lstStyle/>
        <a:p>
          <a:endParaRPr lang="es-CO"/>
        </a:p>
      </dgm:t>
    </dgm:pt>
    <dgm:pt modelId="{2C7ED603-D48E-4205-8D42-9B1D41A9E946}">
      <dgm:prSet phldrT="[Texto]"/>
      <dgm:spPr/>
      <dgm:t>
        <a:bodyPr/>
        <a:lstStyle/>
        <a:p>
          <a:r>
            <a:rPr lang="es-CO" dirty="0"/>
            <a:t>Análisis de la estructura</a:t>
          </a:r>
        </a:p>
      </dgm:t>
    </dgm:pt>
    <dgm:pt modelId="{8726010D-846D-4B10-9707-93069CAAC035}" type="parTrans" cxnId="{8C8FE484-81B7-41DF-92E6-FB14305DEB94}">
      <dgm:prSet/>
      <dgm:spPr/>
      <dgm:t>
        <a:bodyPr/>
        <a:lstStyle/>
        <a:p>
          <a:endParaRPr lang="es-CO"/>
        </a:p>
      </dgm:t>
    </dgm:pt>
    <dgm:pt modelId="{75DB6684-9EBD-4121-9349-7B537626502C}" type="sibTrans" cxnId="{8C8FE484-81B7-41DF-92E6-FB14305DEB94}">
      <dgm:prSet/>
      <dgm:spPr/>
      <dgm:t>
        <a:bodyPr/>
        <a:lstStyle/>
        <a:p>
          <a:endParaRPr lang="es-CO"/>
        </a:p>
      </dgm:t>
    </dgm:pt>
    <dgm:pt modelId="{F552D8DC-EC88-4C38-A29A-18E3CACFEA63}">
      <dgm:prSet phldrT="[Texto]"/>
      <dgm:spPr/>
      <dgm:t>
        <a:bodyPr/>
        <a:lstStyle/>
        <a:p>
          <a:r>
            <a:rPr lang="es-ES" b="0" i="0" dirty="0"/>
            <a:t>Las microempresas ofimáticas en Aguachica operan con estructuras organizativas informales, lo que ofrece agilidad, pero también plantea retos en consistencia y claridad de procesos, reconociendo la necesidad de mejorar en planificación y gestión de recursos humanos.</a:t>
          </a:r>
          <a:endParaRPr lang="es-CO" dirty="0"/>
        </a:p>
      </dgm:t>
    </dgm:pt>
    <dgm:pt modelId="{CA678DBD-6C08-4CE5-BA61-EE0C0F6A26AC}" type="parTrans" cxnId="{6F0BD738-E64A-40EA-B1FB-0B09EAD4CA5D}">
      <dgm:prSet/>
      <dgm:spPr/>
      <dgm:t>
        <a:bodyPr/>
        <a:lstStyle/>
        <a:p>
          <a:endParaRPr lang="es-CO"/>
        </a:p>
      </dgm:t>
    </dgm:pt>
    <dgm:pt modelId="{67ADC22C-18E4-4BD3-8935-74F290AE655E}" type="sibTrans" cxnId="{6F0BD738-E64A-40EA-B1FB-0B09EAD4CA5D}">
      <dgm:prSet/>
      <dgm:spPr/>
      <dgm:t>
        <a:bodyPr/>
        <a:lstStyle/>
        <a:p>
          <a:endParaRPr lang="es-CO"/>
        </a:p>
      </dgm:t>
    </dgm:pt>
    <dgm:pt modelId="{B5E18501-0CFF-4179-9323-F722F6C21EA8}">
      <dgm:prSet phldrT="[Texto]"/>
      <dgm:spPr/>
      <dgm:t>
        <a:bodyPr/>
        <a:lstStyle/>
        <a:p>
          <a:r>
            <a:rPr lang="es-CO" dirty="0"/>
            <a:t>Análisis de la cultura corporativa</a:t>
          </a:r>
        </a:p>
      </dgm:t>
    </dgm:pt>
    <dgm:pt modelId="{D9A5ED5D-524C-492E-BC7F-319D0353A35E}" type="parTrans" cxnId="{F56E93B4-69E1-4520-BBC1-44EB6CF52260}">
      <dgm:prSet/>
      <dgm:spPr/>
      <dgm:t>
        <a:bodyPr/>
        <a:lstStyle/>
        <a:p>
          <a:endParaRPr lang="es-CO"/>
        </a:p>
      </dgm:t>
    </dgm:pt>
    <dgm:pt modelId="{395011A9-E1B0-4A87-A11A-E05180883B26}" type="sibTrans" cxnId="{F56E93B4-69E1-4520-BBC1-44EB6CF52260}">
      <dgm:prSet/>
      <dgm:spPr/>
      <dgm:t>
        <a:bodyPr/>
        <a:lstStyle/>
        <a:p>
          <a:endParaRPr lang="es-CO"/>
        </a:p>
      </dgm:t>
    </dgm:pt>
    <dgm:pt modelId="{8347AEFC-F329-48B1-A289-82D00942C299}">
      <dgm:prSet phldrT="[Texto]"/>
      <dgm:spPr/>
      <dgm:t>
        <a:bodyPr/>
        <a:lstStyle/>
        <a:p>
          <a:r>
            <a:rPr lang="es-ES" b="0" i="0" dirty="0"/>
            <a:t>Las microempresas ofimáticas en Aguachica poseen culturas corporativas informales y flexibles que favorecen la adaptabilidad, pero necesitan desarrollar una cultura más cohesiva y estratégica para apoyar su crecimiento y objetivos a largo plazo.</a:t>
          </a:r>
          <a:endParaRPr lang="es-CO" dirty="0"/>
        </a:p>
      </dgm:t>
    </dgm:pt>
    <dgm:pt modelId="{884AED8C-073E-4DDC-B319-FC36EF694908}" type="parTrans" cxnId="{03C33BB8-459A-4AE5-B0DC-19F0FC885D05}">
      <dgm:prSet/>
      <dgm:spPr/>
      <dgm:t>
        <a:bodyPr/>
        <a:lstStyle/>
        <a:p>
          <a:endParaRPr lang="es-CO"/>
        </a:p>
      </dgm:t>
    </dgm:pt>
    <dgm:pt modelId="{7EDCCC5B-1214-4E62-9DA5-A36627EA7093}" type="sibTrans" cxnId="{03C33BB8-459A-4AE5-B0DC-19F0FC885D05}">
      <dgm:prSet/>
      <dgm:spPr/>
      <dgm:t>
        <a:bodyPr/>
        <a:lstStyle/>
        <a:p>
          <a:endParaRPr lang="es-CO"/>
        </a:p>
      </dgm:t>
    </dgm:pt>
    <dgm:pt modelId="{4E2A3867-92CB-4F17-ABC8-EB30451E0EC4}">
      <dgm:prSet/>
      <dgm:spPr/>
      <dgm:t>
        <a:bodyPr/>
        <a:lstStyle/>
        <a:p>
          <a:r>
            <a:rPr lang="es-CO" dirty="0"/>
            <a:t>Análisis de los servicios ofrecidos</a:t>
          </a:r>
        </a:p>
      </dgm:t>
    </dgm:pt>
    <dgm:pt modelId="{F37FB992-2C5C-45EE-8E4E-A6BD4E6B64CD}" type="parTrans" cxnId="{FDB26920-7BD7-4947-8E12-ABF440170EC8}">
      <dgm:prSet/>
      <dgm:spPr/>
      <dgm:t>
        <a:bodyPr/>
        <a:lstStyle/>
        <a:p>
          <a:endParaRPr lang="es-CO"/>
        </a:p>
      </dgm:t>
    </dgm:pt>
    <dgm:pt modelId="{1145583D-12E4-4AFC-8B04-DDC204DA51EF}" type="sibTrans" cxnId="{FDB26920-7BD7-4947-8E12-ABF440170EC8}">
      <dgm:prSet/>
      <dgm:spPr/>
      <dgm:t>
        <a:bodyPr/>
        <a:lstStyle/>
        <a:p>
          <a:endParaRPr lang="es-CO"/>
        </a:p>
      </dgm:t>
    </dgm:pt>
    <dgm:pt modelId="{D8521D6E-55A7-4A2A-B8D3-925A4CAB9E0F}" type="pres">
      <dgm:prSet presAssocID="{DEFF80CD-5740-45C7-9D7C-2BCA814C814D}" presName="Name0" presStyleCnt="0">
        <dgm:presLayoutVars>
          <dgm:dir/>
          <dgm:animLvl val="lvl"/>
          <dgm:resizeHandles val="exact"/>
        </dgm:presLayoutVars>
      </dgm:prSet>
      <dgm:spPr/>
    </dgm:pt>
    <dgm:pt modelId="{0F9C3B64-9742-4295-845D-3C6C7287030D}" type="pres">
      <dgm:prSet presAssocID="{2FDE58C1-4DE7-4CA2-B244-5E9759C64B19}" presName="linNode" presStyleCnt="0"/>
      <dgm:spPr/>
    </dgm:pt>
    <dgm:pt modelId="{15FD0DDF-DEF5-41CA-9E86-946C47BD6BBA}" type="pres">
      <dgm:prSet presAssocID="{2FDE58C1-4DE7-4CA2-B244-5E9759C64B19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89D1FECB-E632-460D-819D-74C1C32C1C57}" type="pres">
      <dgm:prSet presAssocID="{2FDE58C1-4DE7-4CA2-B244-5E9759C64B19}" presName="descendantText" presStyleLbl="alignAccFollowNode1" presStyleIdx="0" presStyleCnt="3">
        <dgm:presLayoutVars>
          <dgm:bulletEnabled val="1"/>
        </dgm:presLayoutVars>
      </dgm:prSet>
      <dgm:spPr/>
    </dgm:pt>
    <dgm:pt modelId="{A486A3EF-6039-480C-809C-8D0C267C0501}" type="pres">
      <dgm:prSet presAssocID="{B2FEDEAF-D55A-4FE8-8408-DFF6EB178567}" presName="sp" presStyleCnt="0"/>
      <dgm:spPr/>
    </dgm:pt>
    <dgm:pt modelId="{EC091928-89E2-4873-ABC8-76587C4AE6EC}" type="pres">
      <dgm:prSet presAssocID="{2C7ED603-D48E-4205-8D42-9B1D41A9E946}" presName="linNode" presStyleCnt="0"/>
      <dgm:spPr/>
    </dgm:pt>
    <dgm:pt modelId="{49C27CDA-0C96-4795-9F7F-323DB1370813}" type="pres">
      <dgm:prSet presAssocID="{2C7ED603-D48E-4205-8D42-9B1D41A9E946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E82F4C37-62E4-4732-B7BE-D62BEDC3CAE6}" type="pres">
      <dgm:prSet presAssocID="{2C7ED603-D48E-4205-8D42-9B1D41A9E946}" presName="descendantText" presStyleLbl="alignAccFollowNode1" presStyleIdx="1" presStyleCnt="3">
        <dgm:presLayoutVars>
          <dgm:bulletEnabled val="1"/>
        </dgm:presLayoutVars>
      </dgm:prSet>
      <dgm:spPr/>
    </dgm:pt>
    <dgm:pt modelId="{12F48A02-F850-4A8F-B153-F53BBCAD074F}" type="pres">
      <dgm:prSet presAssocID="{75DB6684-9EBD-4121-9349-7B537626502C}" presName="sp" presStyleCnt="0"/>
      <dgm:spPr/>
    </dgm:pt>
    <dgm:pt modelId="{6218DE6F-CA24-43CF-8F2B-59373BFDECBB}" type="pres">
      <dgm:prSet presAssocID="{4E2A3867-92CB-4F17-ABC8-EB30451E0EC4}" presName="linNode" presStyleCnt="0"/>
      <dgm:spPr/>
    </dgm:pt>
    <dgm:pt modelId="{F5EC484B-5A46-4CB6-B3BC-45C742DB2863}" type="pres">
      <dgm:prSet presAssocID="{4E2A3867-92CB-4F17-ABC8-EB30451E0EC4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9419E049-DBAD-45BC-9AD2-1493C6FC1D7B}" type="pres">
      <dgm:prSet presAssocID="{1145583D-12E4-4AFC-8B04-DDC204DA51EF}" presName="sp" presStyleCnt="0"/>
      <dgm:spPr/>
    </dgm:pt>
    <dgm:pt modelId="{3A64FB1C-430C-418C-B098-97EF4A802785}" type="pres">
      <dgm:prSet presAssocID="{B5E18501-0CFF-4179-9323-F722F6C21EA8}" presName="linNode" presStyleCnt="0"/>
      <dgm:spPr/>
    </dgm:pt>
    <dgm:pt modelId="{1608096F-D7D5-4059-A2F0-47D7911368CE}" type="pres">
      <dgm:prSet presAssocID="{B5E18501-0CFF-4179-9323-F722F6C21EA8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97FC0475-3A37-4CCF-A820-0A67739DDDE1}" type="pres">
      <dgm:prSet presAssocID="{B5E18501-0CFF-4179-9323-F722F6C21EA8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BA557802-0FAE-45BC-A7CF-69F10D5AE026}" type="presOf" srcId="{2FDE58C1-4DE7-4CA2-B244-5E9759C64B19}" destId="{15FD0DDF-DEF5-41CA-9E86-946C47BD6BBA}" srcOrd="0" destOrd="0" presId="urn:microsoft.com/office/officeart/2005/8/layout/vList5"/>
    <dgm:cxn modelId="{1559E50C-06D8-4618-AE00-8F7506989D5D}" srcId="{2FDE58C1-4DE7-4CA2-B244-5E9759C64B19}" destId="{5DF55BFE-96D9-43A4-94FE-F154597FD40A}" srcOrd="0" destOrd="0" parTransId="{03D9592B-16E9-4030-8BF1-DE4389E13D98}" sibTransId="{026D102A-D2CC-4A78-BDA5-099F26C58EC4}"/>
    <dgm:cxn modelId="{A6D6AE1A-6241-438D-8E4E-EC40B92A4D95}" srcId="{DEFF80CD-5740-45C7-9D7C-2BCA814C814D}" destId="{2FDE58C1-4DE7-4CA2-B244-5E9759C64B19}" srcOrd="0" destOrd="0" parTransId="{D7E994A6-7A94-42E4-A3FA-A52396512316}" sibTransId="{B2FEDEAF-D55A-4FE8-8408-DFF6EB178567}"/>
    <dgm:cxn modelId="{FDB26920-7BD7-4947-8E12-ABF440170EC8}" srcId="{DEFF80CD-5740-45C7-9D7C-2BCA814C814D}" destId="{4E2A3867-92CB-4F17-ABC8-EB30451E0EC4}" srcOrd="2" destOrd="0" parTransId="{F37FB992-2C5C-45EE-8E4E-A6BD4E6B64CD}" sibTransId="{1145583D-12E4-4AFC-8B04-DDC204DA51EF}"/>
    <dgm:cxn modelId="{1262C228-1DE2-4508-80C2-18D04CEE010E}" type="presOf" srcId="{5DF55BFE-96D9-43A4-94FE-F154597FD40A}" destId="{89D1FECB-E632-460D-819D-74C1C32C1C57}" srcOrd="0" destOrd="0" presId="urn:microsoft.com/office/officeart/2005/8/layout/vList5"/>
    <dgm:cxn modelId="{788C0C30-4D7A-43BA-9A26-AA0B4A2399B6}" type="presOf" srcId="{F552D8DC-EC88-4C38-A29A-18E3CACFEA63}" destId="{E82F4C37-62E4-4732-B7BE-D62BEDC3CAE6}" srcOrd="0" destOrd="0" presId="urn:microsoft.com/office/officeart/2005/8/layout/vList5"/>
    <dgm:cxn modelId="{6F0BD738-E64A-40EA-B1FB-0B09EAD4CA5D}" srcId="{2C7ED603-D48E-4205-8D42-9B1D41A9E946}" destId="{F552D8DC-EC88-4C38-A29A-18E3CACFEA63}" srcOrd="0" destOrd="0" parTransId="{CA678DBD-6C08-4CE5-BA61-EE0C0F6A26AC}" sibTransId="{67ADC22C-18E4-4BD3-8935-74F290AE655E}"/>
    <dgm:cxn modelId="{009D1A78-63B0-450B-A620-E20F54C7C368}" type="presOf" srcId="{8347AEFC-F329-48B1-A289-82D00942C299}" destId="{97FC0475-3A37-4CCF-A820-0A67739DDDE1}" srcOrd="0" destOrd="0" presId="urn:microsoft.com/office/officeart/2005/8/layout/vList5"/>
    <dgm:cxn modelId="{8C8FE484-81B7-41DF-92E6-FB14305DEB94}" srcId="{DEFF80CD-5740-45C7-9D7C-2BCA814C814D}" destId="{2C7ED603-D48E-4205-8D42-9B1D41A9E946}" srcOrd="1" destOrd="0" parTransId="{8726010D-846D-4B10-9707-93069CAAC035}" sibTransId="{75DB6684-9EBD-4121-9349-7B537626502C}"/>
    <dgm:cxn modelId="{EC40528E-E7DA-4C33-AA59-9AD573D4DA15}" type="presOf" srcId="{B5E18501-0CFF-4179-9323-F722F6C21EA8}" destId="{1608096F-D7D5-4059-A2F0-47D7911368CE}" srcOrd="0" destOrd="0" presId="urn:microsoft.com/office/officeart/2005/8/layout/vList5"/>
    <dgm:cxn modelId="{F4CD87AB-816E-4CAD-AD0C-86AB8D9A7406}" type="presOf" srcId="{4E2A3867-92CB-4F17-ABC8-EB30451E0EC4}" destId="{F5EC484B-5A46-4CB6-B3BC-45C742DB2863}" srcOrd="0" destOrd="0" presId="urn:microsoft.com/office/officeart/2005/8/layout/vList5"/>
    <dgm:cxn modelId="{F56E93B4-69E1-4520-BBC1-44EB6CF52260}" srcId="{DEFF80CD-5740-45C7-9D7C-2BCA814C814D}" destId="{B5E18501-0CFF-4179-9323-F722F6C21EA8}" srcOrd="3" destOrd="0" parTransId="{D9A5ED5D-524C-492E-BC7F-319D0353A35E}" sibTransId="{395011A9-E1B0-4A87-A11A-E05180883B26}"/>
    <dgm:cxn modelId="{03C33BB8-459A-4AE5-B0DC-19F0FC885D05}" srcId="{B5E18501-0CFF-4179-9323-F722F6C21EA8}" destId="{8347AEFC-F329-48B1-A289-82D00942C299}" srcOrd="0" destOrd="0" parTransId="{884AED8C-073E-4DDC-B319-FC36EF694908}" sibTransId="{7EDCCC5B-1214-4E62-9DA5-A36627EA7093}"/>
    <dgm:cxn modelId="{6EAEC0D7-0E07-43C3-A25B-9C1A2CF37640}" type="presOf" srcId="{DEFF80CD-5740-45C7-9D7C-2BCA814C814D}" destId="{D8521D6E-55A7-4A2A-B8D3-925A4CAB9E0F}" srcOrd="0" destOrd="0" presId="urn:microsoft.com/office/officeart/2005/8/layout/vList5"/>
    <dgm:cxn modelId="{F148D5FA-281A-4540-8465-394F5B2EE1E9}" type="presOf" srcId="{2C7ED603-D48E-4205-8D42-9B1D41A9E946}" destId="{49C27CDA-0C96-4795-9F7F-323DB1370813}" srcOrd="0" destOrd="0" presId="urn:microsoft.com/office/officeart/2005/8/layout/vList5"/>
    <dgm:cxn modelId="{1BE5C2E0-E260-48F7-A039-0F78C491E0C3}" type="presParOf" srcId="{D8521D6E-55A7-4A2A-B8D3-925A4CAB9E0F}" destId="{0F9C3B64-9742-4295-845D-3C6C7287030D}" srcOrd="0" destOrd="0" presId="urn:microsoft.com/office/officeart/2005/8/layout/vList5"/>
    <dgm:cxn modelId="{6E81B750-4F68-4816-A8D6-6ADE955DC3CE}" type="presParOf" srcId="{0F9C3B64-9742-4295-845D-3C6C7287030D}" destId="{15FD0DDF-DEF5-41CA-9E86-946C47BD6BBA}" srcOrd="0" destOrd="0" presId="urn:microsoft.com/office/officeart/2005/8/layout/vList5"/>
    <dgm:cxn modelId="{76AAAFD3-2A8A-4814-A2CF-76D6A62CA1DF}" type="presParOf" srcId="{0F9C3B64-9742-4295-845D-3C6C7287030D}" destId="{89D1FECB-E632-460D-819D-74C1C32C1C57}" srcOrd="1" destOrd="0" presId="urn:microsoft.com/office/officeart/2005/8/layout/vList5"/>
    <dgm:cxn modelId="{7AF9ADE7-7E15-4D42-90BC-FAC04FD00475}" type="presParOf" srcId="{D8521D6E-55A7-4A2A-B8D3-925A4CAB9E0F}" destId="{A486A3EF-6039-480C-809C-8D0C267C0501}" srcOrd="1" destOrd="0" presId="urn:microsoft.com/office/officeart/2005/8/layout/vList5"/>
    <dgm:cxn modelId="{94E65196-4388-4F29-A023-02E0BDE3EE4B}" type="presParOf" srcId="{D8521D6E-55A7-4A2A-B8D3-925A4CAB9E0F}" destId="{EC091928-89E2-4873-ABC8-76587C4AE6EC}" srcOrd="2" destOrd="0" presId="urn:microsoft.com/office/officeart/2005/8/layout/vList5"/>
    <dgm:cxn modelId="{274EE0AF-8AD8-453C-8DE6-2A3A7F842BAA}" type="presParOf" srcId="{EC091928-89E2-4873-ABC8-76587C4AE6EC}" destId="{49C27CDA-0C96-4795-9F7F-323DB1370813}" srcOrd="0" destOrd="0" presId="urn:microsoft.com/office/officeart/2005/8/layout/vList5"/>
    <dgm:cxn modelId="{906AE3E9-2E6F-402D-8387-E1B01A9830E6}" type="presParOf" srcId="{EC091928-89E2-4873-ABC8-76587C4AE6EC}" destId="{E82F4C37-62E4-4732-B7BE-D62BEDC3CAE6}" srcOrd="1" destOrd="0" presId="urn:microsoft.com/office/officeart/2005/8/layout/vList5"/>
    <dgm:cxn modelId="{D10C6A9F-CCA0-4DDF-8F1E-3E1F2918033D}" type="presParOf" srcId="{D8521D6E-55A7-4A2A-B8D3-925A4CAB9E0F}" destId="{12F48A02-F850-4A8F-B153-F53BBCAD074F}" srcOrd="3" destOrd="0" presId="urn:microsoft.com/office/officeart/2005/8/layout/vList5"/>
    <dgm:cxn modelId="{C7E1821B-AF67-4CC1-B48C-85F145601A85}" type="presParOf" srcId="{D8521D6E-55A7-4A2A-B8D3-925A4CAB9E0F}" destId="{6218DE6F-CA24-43CF-8F2B-59373BFDECBB}" srcOrd="4" destOrd="0" presId="urn:microsoft.com/office/officeart/2005/8/layout/vList5"/>
    <dgm:cxn modelId="{FE561F57-FF37-4C40-B292-043EA270374D}" type="presParOf" srcId="{6218DE6F-CA24-43CF-8F2B-59373BFDECBB}" destId="{F5EC484B-5A46-4CB6-B3BC-45C742DB2863}" srcOrd="0" destOrd="0" presId="urn:microsoft.com/office/officeart/2005/8/layout/vList5"/>
    <dgm:cxn modelId="{A9AEDFBF-280D-4722-A160-D69775456A34}" type="presParOf" srcId="{D8521D6E-55A7-4A2A-B8D3-925A4CAB9E0F}" destId="{9419E049-DBAD-45BC-9AD2-1493C6FC1D7B}" srcOrd="5" destOrd="0" presId="urn:microsoft.com/office/officeart/2005/8/layout/vList5"/>
    <dgm:cxn modelId="{EB5C8484-70D8-440B-8475-DC5E5F9AF1E8}" type="presParOf" srcId="{D8521D6E-55A7-4A2A-B8D3-925A4CAB9E0F}" destId="{3A64FB1C-430C-418C-B098-97EF4A802785}" srcOrd="6" destOrd="0" presId="urn:microsoft.com/office/officeart/2005/8/layout/vList5"/>
    <dgm:cxn modelId="{02439E99-9C24-4655-B113-9D8938E3DADF}" type="presParOf" srcId="{3A64FB1C-430C-418C-B098-97EF4A802785}" destId="{1608096F-D7D5-4059-A2F0-47D7911368CE}" srcOrd="0" destOrd="0" presId="urn:microsoft.com/office/officeart/2005/8/layout/vList5"/>
    <dgm:cxn modelId="{E25619BB-1180-44EC-8619-E8A3FAFE11F5}" type="presParOf" srcId="{3A64FB1C-430C-418C-B098-97EF4A802785}" destId="{97FC0475-3A37-4CCF-A820-0A67739DDDE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F4E8A15-9AA2-4FBD-B3BB-0C662D44E917}" type="doc">
      <dgm:prSet loTypeId="urn:microsoft.com/office/officeart/2005/8/layout/hList7" loCatId="list" qsTypeId="urn:microsoft.com/office/officeart/2005/8/quickstyle/3d3" qsCatId="3D" csTypeId="urn:microsoft.com/office/officeart/2005/8/colors/colorful3" csCatId="colorful" phldr="1"/>
      <dgm:spPr/>
    </dgm:pt>
    <dgm:pt modelId="{D373D327-C01D-4786-BAAE-DB452EA8E41A}">
      <dgm:prSet phldrT="[Texto]"/>
      <dgm:spPr/>
      <dgm:t>
        <a:bodyPr/>
        <a:lstStyle/>
        <a:p>
          <a:r>
            <a:rPr lang="es-CO" dirty="0"/>
            <a:t>Falta de conocimiento sobre estructuras organizacionales</a:t>
          </a:r>
        </a:p>
      </dgm:t>
    </dgm:pt>
    <dgm:pt modelId="{504A7799-3BA6-4CD0-A32B-1C526FC23A91}" type="parTrans" cxnId="{EAD0EFF0-8464-4561-94FF-B1EE661DF47A}">
      <dgm:prSet/>
      <dgm:spPr/>
      <dgm:t>
        <a:bodyPr/>
        <a:lstStyle/>
        <a:p>
          <a:endParaRPr lang="es-CO"/>
        </a:p>
      </dgm:t>
    </dgm:pt>
    <dgm:pt modelId="{796933BC-C7EC-45B6-A712-6FC0BDFB9816}" type="sibTrans" cxnId="{EAD0EFF0-8464-4561-94FF-B1EE661DF47A}">
      <dgm:prSet/>
      <dgm:spPr/>
      <dgm:t>
        <a:bodyPr/>
        <a:lstStyle/>
        <a:p>
          <a:endParaRPr lang="es-CO"/>
        </a:p>
      </dgm:t>
    </dgm:pt>
    <dgm:pt modelId="{A8BBCF4A-C87C-4601-A1EE-8E86E1155BC9}">
      <dgm:prSet phldrT="[Texto]"/>
      <dgm:spPr/>
      <dgm:t>
        <a:bodyPr/>
        <a:lstStyle/>
        <a:p>
          <a:r>
            <a:rPr lang="es-CO" dirty="0"/>
            <a:t>Problemas en la selección y retención de personal</a:t>
          </a:r>
        </a:p>
      </dgm:t>
    </dgm:pt>
    <dgm:pt modelId="{70309CAD-92F7-44BC-9E6B-FA57354066BD}" type="parTrans" cxnId="{08C69C48-09D6-4FEA-8356-E51CAE5875EE}">
      <dgm:prSet/>
      <dgm:spPr/>
      <dgm:t>
        <a:bodyPr/>
        <a:lstStyle/>
        <a:p>
          <a:endParaRPr lang="es-CO"/>
        </a:p>
      </dgm:t>
    </dgm:pt>
    <dgm:pt modelId="{C215C133-4E70-4370-B10B-B4ECABCCC995}" type="sibTrans" cxnId="{08C69C48-09D6-4FEA-8356-E51CAE5875EE}">
      <dgm:prSet/>
      <dgm:spPr/>
      <dgm:t>
        <a:bodyPr/>
        <a:lstStyle/>
        <a:p>
          <a:endParaRPr lang="es-CO"/>
        </a:p>
      </dgm:t>
    </dgm:pt>
    <dgm:pt modelId="{263E817D-6C5F-4E72-B76A-5E6CD56FFF7A}">
      <dgm:prSet phldrT="[Texto]"/>
      <dgm:spPr/>
      <dgm:t>
        <a:bodyPr/>
        <a:lstStyle/>
        <a:p>
          <a:r>
            <a:rPr lang="es-CO" dirty="0"/>
            <a:t>Ineficiencia en la ejecución de procesos</a:t>
          </a:r>
        </a:p>
      </dgm:t>
    </dgm:pt>
    <dgm:pt modelId="{1662FD6E-1835-4513-991C-ED4FF39654C4}" type="parTrans" cxnId="{332E7CB9-A72C-4EDB-A548-D8112FE88196}">
      <dgm:prSet/>
      <dgm:spPr/>
      <dgm:t>
        <a:bodyPr/>
        <a:lstStyle/>
        <a:p>
          <a:endParaRPr lang="es-CO"/>
        </a:p>
      </dgm:t>
    </dgm:pt>
    <dgm:pt modelId="{7C0F26D8-1482-4EF5-8D45-10ED74EC5FCA}" type="sibTrans" cxnId="{332E7CB9-A72C-4EDB-A548-D8112FE88196}">
      <dgm:prSet/>
      <dgm:spPr/>
      <dgm:t>
        <a:bodyPr/>
        <a:lstStyle/>
        <a:p>
          <a:endParaRPr lang="es-CO"/>
        </a:p>
      </dgm:t>
    </dgm:pt>
    <dgm:pt modelId="{2C290A26-73F0-44C4-9A29-E9EDB7297BF3}">
      <dgm:prSet/>
      <dgm:spPr/>
      <dgm:t>
        <a:bodyPr/>
        <a:lstStyle/>
        <a:p>
          <a:r>
            <a:rPr lang="es-CO" dirty="0"/>
            <a:t>Deficiencias en la planificación estratégica</a:t>
          </a:r>
        </a:p>
      </dgm:t>
    </dgm:pt>
    <dgm:pt modelId="{8AA022AD-C1BF-4BBC-A1C4-3E4C723AAD49}" type="parTrans" cxnId="{CE425D73-B2D6-499F-9466-8FC60B19F745}">
      <dgm:prSet/>
      <dgm:spPr/>
      <dgm:t>
        <a:bodyPr/>
        <a:lstStyle/>
        <a:p>
          <a:endParaRPr lang="es-CO"/>
        </a:p>
      </dgm:t>
    </dgm:pt>
    <dgm:pt modelId="{24122496-572D-4437-867A-2AE7CA7C23BB}" type="sibTrans" cxnId="{CE425D73-B2D6-499F-9466-8FC60B19F745}">
      <dgm:prSet/>
      <dgm:spPr/>
      <dgm:t>
        <a:bodyPr/>
        <a:lstStyle/>
        <a:p>
          <a:endParaRPr lang="es-CO"/>
        </a:p>
      </dgm:t>
    </dgm:pt>
    <dgm:pt modelId="{593F39A5-52B5-45A9-97A5-7FE53513BB4A}">
      <dgm:prSet/>
      <dgm:spPr/>
      <dgm:t>
        <a:bodyPr/>
        <a:lstStyle/>
        <a:p>
          <a:r>
            <a:rPr lang="es-CO" dirty="0"/>
            <a:t>Ausencia de estructura organizacional formal</a:t>
          </a:r>
        </a:p>
      </dgm:t>
    </dgm:pt>
    <dgm:pt modelId="{0570B51A-3499-4D23-BC00-2B73431EDFDF}" type="parTrans" cxnId="{8BB7A0A0-9E8E-415B-A0EE-F6ABBFE3519E}">
      <dgm:prSet/>
      <dgm:spPr/>
      <dgm:t>
        <a:bodyPr/>
        <a:lstStyle/>
        <a:p>
          <a:endParaRPr lang="es-CO"/>
        </a:p>
      </dgm:t>
    </dgm:pt>
    <dgm:pt modelId="{551AE255-F654-488C-BA1A-728743F547FD}" type="sibTrans" cxnId="{8BB7A0A0-9E8E-415B-A0EE-F6ABBFE3519E}">
      <dgm:prSet/>
      <dgm:spPr/>
      <dgm:t>
        <a:bodyPr/>
        <a:lstStyle/>
        <a:p>
          <a:endParaRPr lang="es-CO"/>
        </a:p>
      </dgm:t>
    </dgm:pt>
    <dgm:pt modelId="{927003EF-9C82-4023-9D13-CEA280DF8610}">
      <dgm:prSet/>
      <dgm:spPr/>
      <dgm:t>
        <a:bodyPr/>
        <a:lstStyle/>
        <a:p>
          <a:r>
            <a:rPr lang="es-CO" dirty="0"/>
            <a:t>Desconexión entre oferta y demanda</a:t>
          </a:r>
        </a:p>
      </dgm:t>
    </dgm:pt>
    <dgm:pt modelId="{8F6DAB23-3DAA-4DFC-A267-19456A47C87D}" type="parTrans" cxnId="{CB349714-665C-4559-B2A6-22FDE08225E1}">
      <dgm:prSet/>
      <dgm:spPr/>
      <dgm:t>
        <a:bodyPr/>
        <a:lstStyle/>
        <a:p>
          <a:endParaRPr lang="es-CO"/>
        </a:p>
      </dgm:t>
    </dgm:pt>
    <dgm:pt modelId="{3525A1A4-7948-434E-8562-9C8B4214023D}" type="sibTrans" cxnId="{CB349714-665C-4559-B2A6-22FDE08225E1}">
      <dgm:prSet/>
      <dgm:spPr/>
      <dgm:t>
        <a:bodyPr/>
        <a:lstStyle/>
        <a:p>
          <a:endParaRPr lang="es-CO"/>
        </a:p>
      </dgm:t>
    </dgm:pt>
    <dgm:pt modelId="{7B938564-811D-4FDD-8521-8B123A74A2B3}" type="pres">
      <dgm:prSet presAssocID="{DF4E8A15-9AA2-4FBD-B3BB-0C662D44E917}" presName="Name0" presStyleCnt="0">
        <dgm:presLayoutVars>
          <dgm:dir/>
          <dgm:resizeHandles val="exact"/>
        </dgm:presLayoutVars>
      </dgm:prSet>
      <dgm:spPr/>
    </dgm:pt>
    <dgm:pt modelId="{E12F72B5-7B1A-44CA-839B-D3DCF438D608}" type="pres">
      <dgm:prSet presAssocID="{DF4E8A15-9AA2-4FBD-B3BB-0C662D44E917}" presName="fgShape" presStyleLbl="fgShp" presStyleIdx="0" presStyleCnt="1"/>
      <dgm:spPr/>
    </dgm:pt>
    <dgm:pt modelId="{B8BAE255-BB64-4E97-A597-8052AA9824C2}" type="pres">
      <dgm:prSet presAssocID="{DF4E8A15-9AA2-4FBD-B3BB-0C662D44E917}" presName="linComp" presStyleCnt="0"/>
      <dgm:spPr/>
    </dgm:pt>
    <dgm:pt modelId="{D499F79E-871D-473E-B7A5-DF2229F542AA}" type="pres">
      <dgm:prSet presAssocID="{D373D327-C01D-4786-BAAE-DB452EA8E41A}" presName="compNode" presStyleCnt="0"/>
      <dgm:spPr/>
    </dgm:pt>
    <dgm:pt modelId="{424543D0-592F-4F63-B52A-C2FBCD80D2CA}" type="pres">
      <dgm:prSet presAssocID="{D373D327-C01D-4786-BAAE-DB452EA8E41A}" presName="bkgdShape" presStyleLbl="node1" presStyleIdx="0" presStyleCnt="6"/>
      <dgm:spPr/>
    </dgm:pt>
    <dgm:pt modelId="{F5929523-14CE-401D-826F-8D59CD771BFD}" type="pres">
      <dgm:prSet presAssocID="{D373D327-C01D-4786-BAAE-DB452EA8E41A}" presName="nodeTx" presStyleLbl="node1" presStyleIdx="0" presStyleCnt="6">
        <dgm:presLayoutVars>
          <dgm:bulletEnabled val="1"/>
        </dgm:presLayoutVars>
      </dgm:prSet>
      <dgm:spPr/>
    </dgm:pt>
    <dgm:pt modelId="{5A73EA84-6119-4F0C-8B76-FEF147104E36}" type="pres">
      <dgm:prSet presAssocID="{D373D327-C01D-4786-BAAE-DB452EA8E41A}" presName="invisiNode" presStyleLbl="node1" presStyleIdx="0" presStyleCnt="6"/>
      <dgm:spPr/>
    </dgm:pt>
    <dgm:pt modelId="{5F179E4F-78FD-4B15-A995-CB9FBEF6F394}" type="pres">
      <dgm:prSet presAssocID="{D373D327-C01D-4786-BAAE-DB452EA8E41A}" presName="imagNode" presStyleLbl="fgImgPlac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</dgm:pt>
    <dgm:pt modelId="{B478C883-3509-4F8D-B27F-025B17B5C54D}" type="pres">
      <dgm:prSet presAssocID="{796933BC-C7EC-45B6-A712-6FC0BDFB9816}" presName="sibTrans" presStyleLbl="sibTrans2D1" presStyleIdx="0" presStyleCnt="0"/>
      <dgm:spPr/>
    </dgm:pt>
    <dgm:pt modelId="{FE757665-E51B-43E7-BFD3-FF6A4B0A9F65}" type="pres">
      <dgm:prSet presAssocID="{593F39A5-52B5-45A9-97A5-7FE53513BB4A}" presName="compNode" presStyleCnt="0"/>
      <dgm:spPr/>
    </dgm:pt>
    <dgm:pt modelId="{70681018-3321-47F8-A738-24F7BD955AB2}" type="pres">
      <dgm:prSet presAssocID="{593F39A5-52B5-45A9-97A5-7FE53513BB4A}" presName="bkgdShape" presStyleLbl="node1" presStyleIdx="1" presStyleCnt="6"/>
      <dgm:spPr/>
    </dgm:pt>
    <dgm:pt modelId="{132AE821-CCFA-44EF-AE50-5397AAA9E4C0}" type="pres">
      <dgm:prSet presAssocID="{593F39A5-52B5-45A9-97A5-7FE53513BB4A}" presName="nodeTx" presStyleLbl="node1" presStyleIdx="1" presStyleCnt="6">
        <dgm:presLayoutVars>
          <dgm:bulletEnabled val="1"/>
        </dgm:presLayoutVars>
      </dgm:prSet>
      <dgm:spPr/>
    </dgm:pt>
    <dgm:pt modelId="{88C8C58D-F9EB-4809-BFA5-0E997C51C71E}" type="pres">
      <dgm:prSet presAssocID="{593F39A5-52B5-45A9-97A5-7FE53513BB4A}" presName="invisiNode" presStyleLbl="node1" presStyleIdx="1" presStyleCnt="6"/>
      <dgm:spPr/>
    </dgm:pt>
    <dgm:pt modelId="{37A0A77E-BF8E-468C-B313-28C38821E77A}" type="pres">
      <dgm:prSet presAssocID="{593F39A5-52B5-45A9-97A5-7FE53513BB4A}" presName="imagNode" presStyleLbl="fgImgPlac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291CD21C-9A53-40B5-8EEA-4313C76757FA}" type="pres">
      <dgm:prSet presAssocID="{551AE255-F654-488C-BA1A-728743F547FD}" presName="sibTrans" presStyleLbl="sibTrans2D1" presStyleIdx="0" presStyleCnt="0"/>
      <dgm:spPr/>
    </dgm:pt>
    <dgm:pt modelId="{EC45EBE8-2D81-4BB7-840B-ACC85964F1DD}" type="pres">
      <dgm:prSet presAssocID="{927003EF-9C82-4023-9D13-CEA280DF8610}" presName="compNode" presStyleCnt="0"/>
      <dgm:spPr/>
    </dgm:pt>
    <dgm:pt modelId="{D2C222D3-C580-4F8D-89B0-EAE1B488551B}" type="pres">
      <dgm:prSet presAssocID="{927003EF-9C82-4023-9D13-CEA280DF8610}" presName="bkgdShape" presStyleLbl="node1" presStyleIdx="2" presStyleCnt="6"/>
      <dgm:spPr/>
    </dgm:pt>
    <dgm:pt modelId="{88ADA31A-FEF3-4F1D-8723-7723A004A999}" type="pres">
      <dgm:prSet presAssocID="{927003EF-9C82-4023-9D13-CEA280DF8610}" presName="nodeTx" presStyleLbl="node1" presStyleIdx="2" presStyleCnt="6">
        <dgm:presLayoutVars>
          <dgm:bulletEnabled val="1"/>
        </dgm:presLayoutVars>
      </dgm:prSet>
      <dgm:spPr/>
    </dgm:pt>
    <dgm:pt modelId="{3F8D710E-265A-4201-A3E0-9E9B0535EEDE}" type="pres">
      <dgm:prSet presAssocID="{927003EF-9C82-4023-9D13-CEA280DF8610}" presName="invisiNode" presStyleLbl="node1" presStyleIdx="2" presStyleCnt="6"/>
      <dgm:spPr/>
    </dgm:pt>
    <dgm:pt modelId="{38797773-3992-47C6-BA4F-EB7E19A4CB14}" type="pres">
      <dgm:prSet presAssocID="{927003EF-9C82-4023-9D13-CEA280DF8610}" presName="imagNode" presStyleLbl="fgImgPlace1" presStyleIdx="2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  <dgm:pt modelId="{D1413911-3103-4603-9E27-7FD1A798770C}" type="pres">
      <dgm:prSet presAssocID="{3525A1A4-7948-434E-8562-9C8B4214023D}" presName="sibTrans" presStyleLbl="sibTrans2D1" presStyleIdx="0" presStyleCnt="0"/>
      <dgm:spPr/>
    </dgm:pt>
    <dgm:pt modelId="{4B055427-5C81-445F-814E-A21050E79B28}" type="pres">
      <dgm:prSet presAssocID="{2C290A26-73F0-44C4-9A29-E9EDB7297BF3}" presName="compNode" presStyleCnt="0"/>
      <dgm:spPr/>
    </dgm:pt>
    <dgm:pt modelId="{56BA0797-8D25-436C-BF8C-A65396437796}" type="pres">
      <dgm:prSet presAssocID="{2C290A26-73F0-44C4-9A29-E9EDB7297BF3}" presName="bkgdShape" presStyleLbl="node1" presStyleIdx="3" presStyleCnt="6"/>
      <dgm:spPr/>
    </dgm:pt>
    <dgm:pt modelId="{D587D483-41FB-4D7F-8A7B-BBD3B9B8960B}" type="pres">
      <dgm:prSet presAssocID="{2C290A26-73F0-44C4-9A29-E9EDB7297BF3}" presName="nodeTx" presStyleLbl="node1" presStyleIdx="3" presStyleCnt="6">
        <dgm:presLayoutVars>
          <dgm:bulletEnabled val="1"/>
        </dgm:presLayoutVars>
      </dgm:prSet>
      <dgm:spPr/>
    </dgm:pt>
    <dgm:pt modelId="{AF169BF8-D6DD-4F37-80E8-C3C41B2D84A5}" type="pres">
      <dgm:prSet presAssocID="{2C290A26-73F0-44C4-9A29-E9EDB7297BF3}" presName="invisiNode" presStyleLbl="node1" presStyleIdx="3" presStyleCnt="6"/>
      <dgm:spPr/>
    </dgm:pt>
    <dgm:pt modelId="{F030D10B-3F3D-4A2F-ACA3-7AAAE33980AD}" type="pres">
      <dgm:prSet presAssocID="{2C290A26-73F0-44C4-9A29-E9EDB7297BF3}" presName="imagNode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BAA5528-027C-41ED-B5C2-971A9F42DDBD}" type="pres">
      <dgm:prSet presAssocID="{24122496-572D-4437-867A-2AE7CA7C23BB}" presName="sibTrans" presStyleLbl="sibTrans2D1" presStyleIdx="0" presStyleCnt="0"/>
      <dgm:spPr/>
    </dgm:pt>
    <dgm:pt modelId="{E8295B72-7FF9-4525-8519-E5E39091512C}" type="pres">
      <dgm:prSet presAssocID="{A8BBCF4A-C87C-4601-A1EE-8E86E1155BC9}" presName="compNode" presStyleCnt="0"/>
      <dgm:spPr/>
    </dgm:pt>
    <dgm:pt modelId="{5EF9F0BE-469A-4614-B817-D6D3AD82EE48}" type="pres">
      <dgm:prSet presAssocID="{A8BBCF4A-C87C-4601-A1EE-8E86E1155BC9}" presName="bkgdShape" presStyleLbl="node1" presStyleIdx="4" presStyleCnt="6"/>
      <dgm:spPr/>
    </dgm:pt>
    <dgm:pt modelId="{E6E89C03-A5BD-4E8D-9825-49500B449128}" type="pres">
      <dgm:prSet presAssocID="{A8BBCF4A-C87C-4601-A1EE-8E86E1155BC9}" presName="nodeTx" presStyleLbl="node1" presStyleIdx="4" presStyleCnt="6">
        <dgm:presLayoutVars>
          <dgm:bulletEnabled val="1"/>
        </dgm:presLayoutVars>
      </dgm:prSet>
      <dgm:spPr/>
    </dgm:pt>
    <dgm:pt modelId="{B4CEA911-5EAF-4502-8D6D-1A4C13F935F8}" type="pres">
      <dgm:prSet presAssocID="{A8BBCF4A-C87C-4601-A1EE-8E86E1155BC9}" presName="invisiNode" presStyleLbl="node1" presStyleIdx="4" presStyleCnt="6"/>
      <dgm:spPr/>
    </dgm:pt>
    <dgm:pt modelId="{6C54E92A-EC22-47DB-85D2-CF01A566B90C}" type="pres">
      <dgm:prSet presAssocID="{A8BBCF4A-C87C-4601-A1EE-8E86E1155BC9}" presName="imagNode" presStyleLbl="fgImgPlace1" presStyleIdx="4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4000" r="-54000"/>
          </a:stretch>
        </a:blipFill>
      </dgm:spPr>
    </dgm:pt>
    <dgm:pt modelId="{D11BA39F-03CA-465D-9E12-7F0DDFDB87E7}" type="pres">
      <dgm:prSet presAssocID="{C215C133-4E70-4370-B10B-B4ECABCCC995}" presName="sibTrans" presStyleLbl="sibTrans2D1" presStyleIdx="0" presStyleCnt="0"/>
      <dgm:spPr/>
    </dgm:pt>
    <dgm:pt modelId="{11EE1848-1DDC-4312-B8DE-6D885290473B}" type="pres">
      <dgm:prSet presAssocID="{263E817D-6C5F-4E72-B76A-5E6CD56FFF7A}" presName="compNode" presStyleCnt="0"/>
      <dgm:spPr/>
    </dgm:pt>
    <dgm:pt modelId="{22B25A8A-545E-43BA-A5BC-15662E45EB49}" type="pres">
      <dgm:prSet presAssocID="{263E817D-6C5F-4E72-B76A-5E6CD56FFF7A}" presName="bkgdShape" presStyleLbl="node1" presStyleIdx="5" presStyleCnt="6"/>
      <dgm:spPr/>
    </dgm:pt>
    <dgm:pt modelId="{FD42EB17-DB37-4271-81B4-A6154DF1EB32}" type="pres">
      <dgm:prSet presAssocID="{263E817D-6C5F-4E72-B76A-5E6CD56FFF7A}" presName="nodeTx" presStyleLbl="node1" presStyleIdx="5" presStyleCnt="6">
        <dgm:presLayoutVars>
          <dgm:bulletEnabled val="1"/>
        </dgm:presLayoutVars>
      </dgm:prSet>
      <dgm:spPr/>
    </dgm:pt>
    <dgm:pt modelId="{3CEAF4F5-CB81-4F2B-9FFB-134FFD80F0E9}" type="pres">
      <dgm:prSet presAssocID="{263E817D-6C5F-4E72-B76A-5E6CD56FFF7A}" presName="invisiNode" presStyleLbl="node1" presStyleIdx="5" presStyleCnt="6"/>
      <dgm:spPr/>
    </dgm:pt>
    <dgm:pt modelId="{DF2D56AA-A911-4B06-8D11-9478D5D219BC}" type="pres">
      <dgm:prSet presAssocID="{263E817D-6C5F-4E72-B76A-5E6CD56FFF7A}" presName="imagNode" presStyleLbl="fgImgPlace1" presStyleIdx="5" presStyleCnt="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1590FE0C-373A-44C7-8A91-8FADF4C769BC}" type="presOf" srcId="{593F39A5-52B5-45A9-97A5-7FE53513BB4A}" destId="{70681018-3321-47F8-A738-24F7BD955AB2}" srcOrd="0" destOrd="0" presId="urn:microsoft.com/office/officeart/2005/8/layout/hList7"/>
    <dgm:cxn modelId="{CB349714-665C-4559-B2A6-22FDE08225E1}" srcId="{DF4E8A15-9AA2-4FBD-B3BB-0C662D44E917}" destId="{927003EF-9C82-4023-9D13-CEA280DF8610}" srcOrd="2" destOrd="0" parTransId="{8F6DAB23-3DAA-4DFC-A267-19456A47C87D}" sibTransId="{3525A1A4-7948-434E-8562-9C8B4214023D}"/>
    <dgm:cxn modelId="{AA3F8918-0E15-4A46-AC27-FC46D6F79C46}" type="presOf" srcId="{2C290A26-73F0-44C4-9A29-E9EDB7297BF3}" destId="{56BA0797-8D25-436C-BF8C-A65396437796}" srcOrd="0" destOrd="0" presId="urn:microsoft.com/office/officeart/2005/8/layout/hList7"/>
    <dgm:cxn modelId="{6ABD331E-A6DB-42EB-B517-01D2BD8FBDD6}" type="presOf" srcId="{24122496-572D-4437-867A-2AE7CA7C23BB}" destId="{9BAA5528-027C-41ED-B5C2-971A9F42DDBD}" srcOrd="0" destOrd="0" presId="urn:microsoft.com/office/officeart/2005/8/layout/hList7"/>
    <dgm:cxn modelId="{CC04063F-AFE4-4074-8CBD-C64B7BD2C791}" type="presOf" srcId="{593F39A5-52B5-45A9-97A5-7FE53513BB4A}" destId="{132AE821-CCFA-44EF-AE50-5397AAA9E4C0}" srcOrd="1" destOrd="0" presId="urn:microsoft.com/office/officeart/2005/8/layout/hList7"/>
    <dgm:cxn modelId="{705A9561-7CA5-49F4-99EB-914E4D258F59}" type="presOf" srcId="{263E817D-6C5F-4E72-B76A-5E6CD56FFF7A}" destId="{22B25A8A-545E-43BA-A5BC-15662E45EB49}" srcOrd="0" destOrd="0" presId="urn:microsoft.com/office/officeart/2005/8/layout/hList7"/>
    <dgm:cxn modelId="{1F9ACB64-161D-4703-953B-7309AEE7B789}" type="presOf" srcId="{927003EF-9C82-4023-9D13-CEA280DF8610}" destId="{88ADA31A-FEF3-4F1D-8723-7723A004A999}" srcOrd="1" destOrd="0" presId="urn:microsoft.com/office/officeart/2005/8/layout/hList7"/>
    <dgm:cxn modelId="{57C30C66-DC06-429D-9A0D-C9193E3E9854}" type="presOf" srcId="{D373D327-C01D-4786-BAAE-DB452EA8E41A}" destId="{F5929523-14CE-401D-826F-8D59CD771BFD}" srcOrd="1" destOrd="0" presId="urn:microsoft.com/office/officeart/2005/8/layout/hList7"/>
    <dgm:cxn modelId="{08C69C48-09D6-4FEA-8356-E51CAE5875EE}" srcId="{DF4E8A15-9AA2-4FBD-B3BB-0C662D44E917}" destId="{A8BBCF4A-C87C-4601-A1EE-8E86E1155BC9}" srcOrd="4" destOrd="0" parTransId="{70309CAD-92F7-44BC-9E6B-FA57354066BD}" sibTransId="{C215C133-4E70-4370-B10B-B4ECABCCC995}"/>
    <dgm:cxn modelId="{6D951649-38DD-483F-8C9D-2A28CB4DF850}" type="presOf" srcId="{3525A1A4-7948-434E-8562-9C8B4214023D}" destId="{D1413911-3103-4603-9E27-7FD1A798770C}" srcOrd="0" destOrd="0" presId="urn:microsoft.com/office/officeart/2005/8/layout/hList7"/>
    <dgm:cxn modelId="{CE425D73-B2D6-499F-9466-8FC60B19F745}" srcId="{DF4E8A15-9AA2-4FBD-B3BB-0C662D44E917}" destId="{2C290A26-73F0-44C4-9A29-E9EDB7297BF3}" srcOrd="3" destOrd="0" parTransId="{8AA022AD-C1BF-4BBC-A1C4-3E4C723AAD49}" sibTransId="{24122496-572D-4437-867A-2AE7CA7C23BB}"/>
    <dgm:cxn modelId="{119DDB53-BF52-4010-A899-738453EFE722}" type="presOf" srcId="{D373D327-C01D-4786-BAAE-DB452EA8E41A}" destId="{424543D0-592F-4F63-B52A-C2FBCD80D2CA}" srcOrd="0" destOrd="0" presId="urn:microsoft.com/office/officeart/2005/8/layout/hList7"/>
    <dgm:cxn modelId="{239F1274-754D-45A4-AE02-1514F2D12B32}" type="presOf" srcId="{2C290A26-73F0-44C4-9A29-E9EDB7297BF3}" destId="{D587D483-41FB-4D7F-8A7B-BBD3B9B8960B}" srcOrd="1" destOrd="0" presId="urn:microsoft.com/office/officeart/2005/8/layout/hList7"/>
    <dgm:cxn modelId="{8BB7A0A0-9E8E-415B-A0EE-F6ABBFE3519E}" srcId="{DF4E8A15-9AA2-4FBD-B3BB-0C662D44E917}" destId="{593F39A5-52B5-45A9-97A5-7FE53513BB4A}" srcOrd="1" destOrd="0" parTransId="{0570B51A-3499-4D23-BC00-2B73431EDFDF}" sibTransId="{551AE255-F654-488C-BA1A-728743F547FD}"/>
    <dgm:cxn modelId="{EDBE47AC-515D-48C0-BEF1-11BD0EBE1320}" type="presOf" srcId="{C215C133-4E70-4370-B10B-B4ECABCCC995}" destId="{D11BA39F-03CA-465D-9E12-7F0DDFDB87E7}" srcOrd="0" destOrd="0" presId="urn:microsoft.com/office/officeart/2005/8/layout/hList7"/>
    <dgm:cxn modelId="{BC5D3AAE-529F-4437-ACC9-D301F573208E}" type="presOf" srcId="{927003EF-9C82-4023-9D13-CEA280DF8610}" destId="{D2C222D3-C580-4F8D-89B0-EAE1B488551B}" srcOrd="0" destOrd="0" presId="urn:microsoft.com/office/officeart/2005/8/layout/hList7"/>
    <dgm:cxn modelId="{60097BB1-AB5E-43FB-A525-BA026031AD53}" type="presOf" srcId="{DF4E8A15-9AA2-4FBD-B3BB-0C662D44E917}" destId="{7B938564-811D-4FDD-8521-8B123A74A2B3}" srcOrd="0" destOrd="0" presId="urn:microsoft.com/office/officeart/2005/8/layout/hList7"/>
    <dgm:cxn modelId="{332E7CB9-A72C-4EDB-A548-D8112FE88196}" srcId="{DF4E8A15-9AA2-4FBD-B3BB-0C662D44E917}" destId="{263E817D-6C5F-4E72-B76A-5E6CD56FFF7A}" srcOrd="5" destOrd="0" parTransId="{1662FD6E-1835-4513-991C-ED4FF39654C4}" sibTransId="{7C0F26D8-1482-4EF5-8D45-10ED74EC5FCA}"/>
    <dgm:cxn modelId="{F15469C7-BCE3-43F5-86FF-2EAB2CCE5B45}" type="presOf" srcId="{A8BBCF4A-C87C-4601-A1EE-8E86E1155BC9}" destId="{5EF9F0BE-469A-4614-B817-D6D3AD82EE48}" srcOrd="0" destOrd="0" presId="urn:microsoft.com/office/officeart/2005/8/layout/hList7"/>
    <dgm:cxn modelId="{38D2A5D7-288D-4E24-A6FA-F2C43602AED0}" type="presOf" srcId="{796933BC-C7EC-45B6-A712-6FC0BDFB9816}" destId="{B478C883-3509-4F8D-B27F-025B17B5C54D}" srcOrd="0" destOrd="0" presId="urn:microsoft.com/office/officeart/2005/8/layout/hList7"/>
    <dgm:cxn modelId="{6A5E3FDA-8CF9-4E6B-BBBC-F89070A43161}" type="presOf" srcId="{A8BBCF4A-C87C-4601-A1EE-8E86E1155BC9}" destId="{E6E89C03-A5BD-4E8D-9825-49500B449128}" srcOrd="1" destOrd="0" presId="urn:microsoft.com/office/officeart/2005/8/layout/hList7"/>
    <dgm:cxn modelId="{EC4E17E7-36B9-4BB2-9659-D72E2FB45E96}" type="presOf" srcId="{551AE255-F654-488C-BA1A-728743F547FD}" destId="{291CD21C-9A53-40B5-8EEA-4313C76757FA}" srcOrd="0" destOrd="0" presId="urn:microsoft.com/office/officeart/2005/8/layout/hList7"/>
    <dgm:cxn modelId="{EAD0EFF0-8464-4561-94FF-B1EE661DF47A}" srcId="{DF4E8A15-9AA2-4FBD-B3BB-0C662D44E917}" destId="{D373D327-C01D-4786-BAAE-DB452EA8E41A}" srcOrd="0" destOrd="0" parTransId="{504A7799-3BA6-4CD0-A32B-1C526FC23A91}" sibTransId="{796933BC-C7EC-45B6-A712-6FC0BDFB9816}"/>
    <dgm:cxn modelId="{4D3C8DFD-D95B-4655-9011-FAF7ED42767F}" type="presOf" srcId="{263E817D-6C5F-4E72-B76A-5E6CD56FFF7A}" destId="{FD42EB17-DB37-4271-81B4-A6154DF1EB32}" srcOrd="1" destOrd="0" presId="urn:microsoft.com/office/officeart/2005/8/layout/hList7"/>
    <dgm:cxn modelId="{2E3B234C-D124-4674-8BE3-B6258D17019B}" type="presParOf" srcId="{7B938564-811D-4FDD-8521-8B123A74A2B3}" destId="{E12F72B5-7B1A-44CA-839B-D3DCF438D608}" srcOrd="0" destOrd="0" presId="urn:microsoft.com/office/officeart/2005/8/layout/hList7"/>
    <dgm:cxn modelId="{14F915D5-7CF1-47CF-B94C-11BC4389F661}" type="presParOf" srcId="{7B938564-811D-4FDD-8521-8B123A74A2B3}" destId="{B8BAE255-BB64-4E97-A597-8052AA9824C2}" srcOrd="1" destOrd="0" presId="urn:microsoft.com/office/officeart/2005/8/layout/hList7"/>
    <dgm:cxn modelId="{A5C3CA9F-7298-4E86-A2B5-C512855F5EFB}" type="presParOf" srcId="{B8BAE255-BB64-4E97-A597-8052AA9824C2}" destId="{D499F79E-871D-473E-B7A5-DF2229F542AA}" srcOrd="0" destOrd="0" presId="urn:microsoft.com/office/officeart/2005/8/layout/hList7"/>
    <dgm:cxn modelId="{6953C3F5-6523-486F-8636-09CBE0A23247}" type="presParOf" srcId="{D499F79E-871D-473E-B7A5-DF2229F542AA}" destId="{424543D0-592F-4F63-B52A-C2FBCD80D2CA}" srcOrd="0" destOrd="0" presId="urn:microsoft.com/office/officeart/2005/8/layout/hList7"/>
    <dgm:cxn modelId="{238A15A3-45CC-4EC5-B78D-48FB4228BC90}" type="presParOf" srcId="{D499F79E-871D-473E-B7A5-DF2229F542AA}" destId="{F5929523-14CE-401D-826F-8D59CD771BFD}" srcOrd="1" destOrd="0" presId="urn:microsoft.com/office/officeart/2005/8/layout/hList7"/>
    <dgm:cxn modelId="{1A14D112-501B-481F-9D4A-CD49DC85BE62}" type="presParOf" srcId="{D499F79E-871D-473E-B7A5-DF2229F542AA}" destId="{5A73EA84-6119-4F0C-8B76-FEF147104E36}" srcOrd="2" destOrd="0" presId="urn:microsoft.com/office/officeart/2005/8/layout/hList7"/>
    <dgm:cxn modelId="{F7743E98-D46F-4645-8219-56578D6418B2}" type="presParOf" srcId="{D499F79E-871D-473E-B7A5-DF2229F542AA}" destId="{5F179E4F-78FD-4B15-A995-CB9FBEF6F394}" srcOrd="3" destOrd="0" presId="urn:microsoft.com/office/officeart/2005/8/layout/hList7"/>
    <dgm:cxn modelId="{24346E15-B58C-4DBD-AA03-EBB5CEF08E7C}" type="presParOf" srcId="{B8BAE255-BB64-4E97-A597-8052AA9824C2}" destId="{B478C883-3509-4F8D-B27F-025B17B5C54D}" srcOrd="1" destOrd="0" presId="urn:microsoft.com/office/officeart/2005/8/layout/hList7"/>
    <dgm:cxn modelId="{EA25F94F-1ABC-49B6-AEA9-977FB1E0228E}" type="presParOf" srcId="{B8BAE255-BB64-4E97-A597-8052AA9824C2}" destId="{FE757665-E51B-43E7-BFD3-FF6A4B0A9F65}" srcOrd="2" destOrd="0" presId="urn:microsoft.com/office/officeart/2005/8/layout/hList7"/>
    <dgm:cxn modelId="{0537CE96-1270-4A68-BBA5-5439A0B82173}" type="presParOf" srcId="{FE757665-E51B-43E7-BFD3-FF6A4B0A9F65}" destId="{70681018-3321-47F8-A738-24F7BD955AB2}" srcOrd="0" destOrd="0" presId="urn:microsoft.com/office/officeart/2005/8/layout/hList7"/>
    <dgm:cxn modelId="{8B8ED7CD-E7DB-4162-A9BB-90E5FDF913E9}" type="presParOf" srcId="{FE757665-E51B-43E7-BFD3-FF6A4B0A9F65}" destId="{132AE821-CCFA-44EF-AE50-5397AAA9E4C0}" srcOrd="1" destOrd="0" presId="urn:microsoft.com/office/officeart/2005/8/layout/hList7"/>
    <dgm:cxn modelId="{02EF5348-BE34-422D-83CD-685E9A363EEC}" type="presParOf" srcId="{FE757665-E51B-43E7-BFD3-FF6A4B0A9F65}" destId="{88C8C58D-F9EB-4809-BFA5-0E997C51C71E}" srcOrd="2" destOrd="0" presId="urn:microsoft.com/office/officeart/2005/8/layout/hList7"/>
    <dgm:cxn modelId="{CAC5559B-210A-4B22-A32E-3B5A66819A29}" type="presParOf" srcId="{FE757665-E51B-43E7-BFD3-FF6A4B0A9F65}" destId="{37A0A77E-BF8E-468C-B313-28C38821E77A}" srcOrd="3" destOrd="0" presId="urn:microsoft.com/office/officeart/2005/8/layout/hList7"/>
    <dgm:cxn modelId="{5286B4F0-AAE3-4112-AC3C-259164098483}" type="presParOf" srcId="{B8BAE255-BB64-4E97-A597-8052AA9824C2}" destId="{291CD21C-9A53-40B5-8EEA-4313C76757FA}" srcOrd="3" destOrd="0" presId="urn:microsoft.com/office/officeart/2005/8/layout/hList7"/>
    <dgm:cxn modelId="{7BA7858E-AFCB-4BC5-9582-E11E8ABE1A54}" type="presParOf" srcId="{B8BAE255-BB64-4E97-A597-8052AA9824C2}" destId="{EC45EBE8-2D81-4BB7-840B-ACC85964F1DD}" srcOrd="4" destOrd="0" presId="urn:microsoft.com/office/officeart/2005/8/layout/hList7"/>
    <dgm:cxn modelId="{C4F410B8-D87D-4F70-BD62-CB5DD26EB540}" type="presParOf" srcId="{EC45EBE8-2D81-4BB7-840B-ACC85964F1DD}" destId="{D2C222D3-C580-4F8D-89B0-EAE1B488551B}" srcOrd="0" destOrd="0" presId="urn:microsoft.com/office/officeart/2005/8/layout/hList7"/>
    <dgm:cxn modelId="{42CD024C-63AD-4D6E-A8B2-7195BEF31170}" type="presParOf" srcId="{EC45EBE8-2D81-4BB7-840B-ACC85964F1DD}" destId="{88ADA31A-FEF3-4F1D-8723-7723A004A999}" srcOrd="1" destOrd="0" presId="urn:microsoft.com/office/officeart/2005/8/layout/hList7"/>
    <dgm:cxn modelId="{DB32C3C0-CB6E-4E3E-AB37-53DAF6822788}" type="presParOf" srcId="{EC45EBE8-2D81-4BB7-840B-ACC85964F1DD}" destId="{3F8D710E-265A-4201-A3E0-9E9B0535EEDE}" srcOrd="2" destOrd="0" presId="urn:microsoft.com/office/officeart/2005/8/layout/hList7"/>
    <dgm:cxn modelId="{314762BC-0653-431C-82C1-24B7C988A55E}" type="presParOf" srcId="{EC45EBE8-2D81-4BB7-840B-ACC85964F1DD}" destId="{38797773-3992-47C6-BA4F-EB7E19A4CB14}" srcOrd="3" destOrd="0" presId="urn:microsoft.com/office/officeart/2005/8/layout/hList7"/>
    <dgm:cxn modelId="{32FF3CB0-AE3A-4866-A4AB-568660DBD0EF}" type="presParOf" srcId="{B8BAE255-BB64-4E97-A597-8052AA9824C2}" destId="{D1413911-3103-4603-9E27-7FD1A798770C}" srcOrd="5" destOrd="0" presId="urn:microsoft.com/office/officeart/2005/8/layout/hList7"/>
    <dgm:cxn modelId="{44A74615-6680-4311-BBDA-A09DED4A51E6}" type="presParOf" srcId="{B8BAE255-BB64-4E97-A597-8052AA9824C2}" destId="{4B055427-5C81-445F-814E-A21050E79B28}" srcOrd="6" destOrd="0" presId="urn:microsoft.com/office/officeart/2005/8/layout/hList7"/>
    <dgm:cxn modelId="{D3D8AC8F-62A5-4D2C-B730-341F94D5B0C8}" type="presParOf" srcId="{4B055427-5C81-445F-814E-A21050E79B28}" destId="{56BA0797-8D25-436C-BF8C-A65396437796}" srcOrd="0" destOrd="0" presId="urn:microsoft.com/office/officeart/2005/8/layout/hList7"/>
    <dgm:cxn modelId="{30D4D99A-EFF8-4546-91AC-0796FEC5E1A8}" type="presParOf" srcId="{4B055427-5C81-445F-814E-A21050E79B28}" destId="{D587D483-41FB-4D7F-8A7B-BBD3B9B8960B}" srcOrd="1" destOrd="0" presId="urn:microsoft.com/office/officeart/2005/8/layout/hList7"/>
    <dgm:cxn modelId="{59D7CF5A-7D31-4E45-993B-5666A34D4ACC}" type="presParOf" srcId="{4B055427-5C81-445F-814E-A21050E79B28}" destId="{AF169BF8-D6DD-4F37-80E8-C3C41B2D84A5}" srcOrd="2" destOrd="0" presId="urn:microsoft.com/office/officeart/2005/8/layout/hList7"/>
    <dgm:cxn modelId="{60B0D020-2221-45F9-86D4-A37D3622A0DC}" type="presParOf" srcId="{4B055427-5C81-445F-814E-A21050E79B28}" destId="{F030D10B-3F3D-4A2F-ACA3-7AAAE33980AD}" srcOrd="3" destOrd="0" presId="urn:microsoft.com/office/officeart/2005/8/layout/hList7"/>
    <dgm:cxn modelId="{52AF19D5-96A6-45DE-B33C-5E1487DE24F5}" type="presParOf" srcId="{B8BAE255-BB64-4E97-A597-8052AA9824C2}" destId="{9BAA5528-027C-41ED-B5C2-971A9F42DDBD}" srcOrd="7" destOrd="0" presId="urn:microsoft.com/office/officeart/2005/8/layout/hList7"/>
    <dgm:cxn modelId="{80E53B14-2D84-489B-8627-908E7F4B299E}" type="presParOf" srcId="{B8BAE255-BB64-4E97-A597-8052AA9824C2}" destId="{E8295B72-7FF9-4525-8519-E5E39091512C}" srcOrd="8" destOrd="0" presId="urn:microsoft.com/office/officeart/2005/8/layout/hList7"/>
    <dgm:cxn modelId="{1EA28192-E98E-4688-B898-1F3AD6304ADC}" type="presParOf" srcId="{E8295B72-7FF9-4525-8519-E5E39091512C}" destId="{5EF9F0BE-469A-4614-B817-D6D3AD82EE48}" srcOrd="0" destOrd="0" presId="urn:microsoft.com/office/officeart/2005/8/layout/hList7"/>
    <dgm:cxn modelId="{F5DAD4ED-5F6C-47F7-B3A7-554E7932E03A}" type="presParOf" srcId="{E8295B72-7FF9-4525-8519-E5E39091512C}" destId="{E6E89C03-A5BD-4E8D-9825-49500B449128}" srcOrd="1" destOrd="0" presId="urn:microsoft.com/office/officeart/2005/8/layout/hList7"/>
    <dgm:cxn modelId="{ED973DCE-5725-413E-AA14-79FD89C42263}" type="presParOf" srcId="{E8295B72-7FF9-4525-8519-E5E39091512C}" destId="{B4CEA911-5EAF-4502-8D6D-1A4C13F935F8}" srcOrd="2" destOrd="0" presId="urn:microsoft.com/office/officeart/2005/8/layout/hList7"/>
    <dgm:cxn modelId="{10D48D2B-AE44-42BC-B3ED-3374CABF5528}" type="presParOf" srcId="{E8295B72-7FF9-4525-8519-E5E39091512C}" destId="{6C54E92A-EC22-47DB-85D2-CF01A566B90C}" srcOrd="3" destOrd="0" presId="urn:microsoft.com/office/officeart/2005/8/layout/hList7"/>
    <dgm:cxn modelId="{6ADDBC4B-E743-4F05-A9C4-CA8FD13DC3C6}" type="presParOf" srcId="{B8BAE255-BB64-4E97-A597-8052AA9824C2}" destId="{D11BA39F-03CA-465D-9E12-7F0DDFDB87E7}" srcOrd="9" destOrd="0" presId="urn:microsoft.com/office/officeart/2005/8/layout/hList7"/>
    <dgm:cxn modelId="{A93A1D04-E440-42C1-9C0B-2851E248FC34}" type="presParOf" srcId="{B8BAE255-BB64-4E97-A597-8052AA9824C2}" destId="{11EE1848-1DDC-4312-B8DE-6D885290473B}" srcOrd="10" destOrd="0" presId="urn:microsoft.com/office/officeart/2005/8/layout/hList7"/>
    <dgm:cxn modelId="{F921496B-BB24-4E46-A46F-1AFF010C8500}" type="presParOf" srcId="{11EE1848-1DDC-4312-B8DE-6D885290473B}" destId="{22B25A8A-545E-43BA-A5BC-15662E45EB49}" srcOrd="0" destOrd="0" presId="urn:microsoft.com/office/officeart/2005/8/layout/hList7"/>
    <dgm:cxn modelId="{CEBE67FB-A5DB-40D2-B161-0767F18E7C46}" type="presParOf" srcId="{11EE1848-1DDC-4312-B8DE-6D885290473B}" destId="{FD42EB17-DB37-4271-81B4-A6154DF1EB32}" srcOrd="1" destOrd="0" presId="urn:microsoft.com/office/officeart/2005/8/layout/hList7"/>
    <dgm:cxn modelId="{EABD8269-C8BA-4667-9EF6-BEBCAC615C1A}" type="presParOf" srcId="{11EE1848-1DDC-4312-B8DE-6D885290473B}" destId="{3CEAF4F5-CB81-4F2B-9FFB-134FFD80F0E9}" srcOrd="2" destOrd="0" presId="urn:microsoft.com/office/officeart/2005/8/layout/hList7"/>
    <dgm:cxn modelId="{22CABEBB-0162-4D69-9C24-2E0F4372CEA9}" type="presParOf" srcId="{11EE1848-1DDC-4312-B8DE-6D885290473B}" destId="{DF2D56AA-A911-4B06-8D11-9478D5D219B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25C0D12-1D77-4F4C-9D14-653DFE7ADE14}" type="doc">
      <dgm:prSet loTypeId="urn:microsoft.com/office/officeart/2005/8/layout/pList2" loCatId="list" qsTypeId="urn:microsoft.com/office/officeart/2005/8/quickstyle/simple3" qsCatId="simple" csTypeId="urn:microsoft.com/office/officeart/2005/8/colors/colorful5" csCatId="colorful" phldr="1"/>
      <dgm:spPr/>
    </dgm:pt>
    <dgm:pt modelId="{10452BC2-7CF7-41CC-9D37-36D0AED707AC}">
      <dgm:prSet phldrT="[Texto]"/>
      <dgm:spPr/>
      <dgm:t>
        <a:bodyPr/>
        <a:lstStyle/>
        <a:p>
          <a:r>
            <a:rPr lang="es-CO" dirty="0">
              <a:latin typeface="+mj-lt"/>
            </a:rPr>
            <a:t>Análisis de la comunicación interna</a:t>
          </a:r>
        </a:p>
      </dgm:t>
    </dgm:pt>
    <dgm:pt modelId="{991442C1-74F4-4CBE-87CF-B9FC503E74FA}" type="parTrans" cxnId="{E0A3E26B-BE17-47FC-99E4-9B5F5E45838E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BC018FE7-1D4E-48D4-A516-BA9EF79A94BD}" type="sibTrans" cxnId="{E0A3E26B-BE17-47FC-99E4-9B5F5E45838E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E4C8B18E-85DB-4325-9B19-3508FF9883EC}">
      <dgm:prSet phldrT="[Texto]"/>
      <dgm:spPr/>
      <dgm:t>
        <a:bodyPr/>
        <a:lstStyle/>
        <a:p>
          <a:r>
            <a:rPr lang="es-CO" dirty="0">
              <a:latin typeface="+mj-lt"/>
            </a:rPr>
            <a:t>Evaluación de prácticas de gestión</a:t>
          </a:r>
        </a:p>
      </dgm:t>
    </dgm:pt>
    <dgm:pt modelId="{21846B4C-444D-47AF-B6F6-110ED89782B4}" type="parTrans" cxnId="{A9F4EEF7-9B62-40E5-841C-57B2E9551588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90C67F86-8335-4E92-967A-6B0B5F7E7F34}" type="sibTrans" cxnId="{A9F4EEF7-9B62-40E5-841C-57B2E9551588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27C8FAFA-BA3D-466F-A8E9-29A365C799E1}">
      <dgm:prSet phldrT="[Texto]"/>
      <dgm:spPr/>
      <dgm:t>
        <a:bodyPr/>
        <a:lstStyle/>
        <a:p>
          <a:r>
            <a:rPr lang="es-CO" dirty="0">
              <a:latin typeface="+mj-lt"/>
            </a:rPr>
            <a:t>Análisis de los modelos de gestión</a:t>
          </a:r>
        </a:p>
      </dgm:t>
    </dgm:pt>
    <dgm:pt modelId="{BCB8E45B-8D45-4ADC-AB2B-A7F3350BFB68}" type="parTrans" cxnId="{F761C04E-F854-4C29-ABB4-CFA681CA3FF2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D03DF4F5-43DB-4785-BA01-CB2928C6B55B}" type="sibTrans" cxnId="{F761C04E-F854-4C29-ABB4-CFA681CA3FF2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639C4246-4847-49AD-A02A-2176661E8236}" type="pres">
      <dgm:prSet presAssocID="{625C0D12-1D77-4F4C-9D14-653DFE7ADE14}" presName="Name0" presStyleCnt="0">
        <dgm:presLayoutVars>
          <dgm:dir/>
          <dgm:resizeHandles val="exact"/>
        </dgm:presLayoutVars>
      </dgm:prSet>
      <dgm:spPr/>
    </dgm:pt>
    <dgm:pt modelId="{8684B13C-7EF7-4340-AA85-CEDB4E225BA2}" type="pres">
      <dgm:prSet presAssocID="{625C0D12-1D77-4F4C-9D14-653DFE7ADE14}" presName="bkgdShp" presStyleLbl="alignAccFollowNode1" presStyleIdx="0" presStyleCnt="1"/>
      <dgm:spPr/>
    </dgm:pt>
    <dgm:pt modelId="{34EF5598-99AD-47FA-AC90-6B5AE8EE2CDF}" type="pres">
      <dgm:prSet presAssocID="{625C0D12-1D77-4F4C-9D14-653DFE7ADE14}" presName="linComp" presStyleCnt="0"/>
      <dgm:spPr/>
    </dgm:pt>
    <dgm:pt modelId="{5207EE45-90E1-4A60-A17F-57CF586561C6}" type="pres">
      <dgm:prSet presAssocID="{10452BC2-7CF7-41CC-9D37-36D0AED707AC}" presName="compNode" presStyleCnt="0"/>
      <dgm:spPr/>
    </dgm:pt>
    <dgm:pt modelId="{A4EEFADB-3605-4773-B700-CBCB71FE6C82}" type="pres">
      <dgm:prSet presAssocID="{10452BC2-7CF7-41CC-9D37-36D0AED707AC}" presName="node" presStyleLbl="node1" presStyleIdx="0" presStyleCnt="3">
        <dgm:presLayoutVars>
          <dgm:bulletEnabled val="1"/>
        </dgm:presLayoutVars>
      </dgm:prSet>
      <dgm:spPr/>
    </dgm:pt>
    <dgm:pt modelId="{21E3CD49-34DA-4F32-8022-6F7E91CE647B}" type="pres">
      <dgm:prSet presAssocID="{10452BC2-7CF7-41CC-9D37-36D0AED707AC}" presName="invisiNode" presStyleLbl="node1" presStyleIdx="0" presStyleCnt="3"/>
      <dgm:spPr/>
    </dgm:pt>
    <dgm:pt modelId="{4120FAC3-E24C-4ADC-8330-3819E0F906CA}" type="pres">
      <dgm:prSet presAssocID="{10452BC2-7CF7-41CC-9D37-36D0AED707AC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2E7F7DA1-6907-484D-AEE1-92A5FCA8CD08}" type="pres">
      <dgm:prSet presAssocID="{BC018FE7-1D4E-48D4-A516-BA9EF79A94BD}" presName="sibTrans" presStyleLbl="sibTrans2D1" presStyleIdx="0" presStyleCnt="0"/>
      <dgm:spPr/>
    </dgm:pt>
    <dgm:pt modelId="{C07653B8-3770-4B40-A9CD-ED0120C1CE16}" type="pres">
      <dgm:prSet presAssocID="{E4C8B18E-85DB-4325-9B19-3508FF9883EC}" presName="compNode" presStyleCnt="0"/>
      <dgm:spPr/>
    </dgm:pt>
    <dgm:pt modelId="{B0220AB0-232A-46DB-BEF4-FBAB5C9C8D8B}" type="pres">
      <dgm:prSet presAssocID="{E4C8B18E-85DB-4325-9B19-3508FF9883EC}" presName="node" presStyleLbl="node1" presStyleIdx="1" presStyleCnt="3">
        <dgm:presLayoutVars>
          <dgm:bulletEnabled val="1"/>
        </dgm:presLayoutVars>
      </dgm:prSet>
      <dgm:spPr/>
    </dgm:pt>
    <dgm:pt modelId="{556E1C7A-EB40-4A9A-B3C8-D0870ECA2E4B}" type="pres">
      <dgm:prSet presAssocID="{E4C8B18E-85DB-4325-9B19-3508FF9883EC}" presName="invisiNode" presStyleLbl="node1" presStyleIdx="1" presStyleCnt="3"/>
      <dgm:spPr/>
    </dgm:pt>
    <dgm:pt modelId="{B6F9AC6D-D02E-488F-941B-88BA5E4B7BBC}" type="pres">
      <dgm:prSet presAssocID="{E4C8B18E-85DB-4325-9B19-3508FF9883EC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A0DD0594-4270-4092-9555-3BC00B4DEBC2}" type="pres">
      <dgm:prSet presAssocID="{90C67F86-8335-4E92-967A-6B0B5F7E7F34}" presName="sibTrans" presStyleLbl="sibTrans2D1" presStyleIdx="0" presStyleCnt="0"/>
      <dgm:spPr/>
    </dgm:pt>
    <dgm:pt modelId="{A86071A9-C417-450B-8694-ED5A8362D1E5}" type="pres">
      <dgm:prSet presAssocID="{27C8FAFA-BA3D-466F-A8E9-29A365C799E1}" presName="compNode" presStyleCnt="0"/>
      <dgm:spPr/>
    </dgm:pt>
    <dgm:pt modelId="{51264952-446C-4281-A400-8A903FE00FBF}" type="pres">
      <dgm:prSet presAssocID="{27C8FAFA-BA3D-466F-A8E9-29A365C799E1}" presName="node" presStyleLbl="node1" presStyleIdx="2" presStyleCnt="3">
        <dgm:presLayoutVars>
          <dgm:bulletEnabled val="1"/>
        </dgm:presLayoutVars>
      </dgm:prSet>
      <dgm:spPr/>
    </dgm:pt>
    <dgm:pt modelId="{2D85596B-F015-44EA-9BF5-B49A1D532508}" type="pres">
      <dgm:prSet presAssocID="{27C8FAFA-BA3D-466F-A8E9-29A365C799E1}" presName="invisiNode" presStyleLbl="node1" presStyleIdx="2" presStyleCnt="3"/>
      <dgm:spPr/>
    </dgm:pt>
    <dgm:pt modelId="{47A455F8-D496-4FE2-89F0-593912A6DA0F}" type="pres">
      <dgm:prSet presAssocID="{27C8FAFA-BA3D-466F-A8E9-29A365C799E1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</dgm:ptLst>
  <dgm:cxnLst>
    <dgm:cxn modelId="{DE91F001-86F4-4AC7-A301-1BE912DBA3AE}" type="presOf" srcId="{E4C8B18E-85DB-4325-9B19-3508FF9883EC}" destId="{B0220AB0-232A-46DB-BEF4-FBAB5C9C8D8B}" srcOrd="0" destOrd="0" presId="urn:microsoft.com/office/officeart/2005/8/layout/pList2"/>
    <dgm:cxn modelId="{F6768C20-9677-4424-B282-570D14FF1F9A}" type="presOf" srcId="{10452BC2-7CF7-41CC-9D37-36D0AED707AC}" destId="{A4EEFADB-3605-4773-B700-CBCB71FE6C82}" srcOrd="0" destOrd="0" presId="urn:microsoft.com/office/officeart/2005/8/layout/pList2"/>
    <dgm:cxn modelId="{E0A3E26B-BE17-47FC-99E4-9B5F5E45838E}" srcId="{625C0D12-1D77-4F4C-9D14-653DFE7ADE14}" destId="{10452BC2-7CF7-41CC-9D37-36D0AED707AC}" srcOrd="0" destOrd="0" parTransId="{991442C1-74F4-4CBE-87CF-B9FC503E74FA}" sibTransId="{BC018FE7-1D4E-48D4-A516-BA9EF79A94BD}"/>
    <dgm:cxn modelId="{F761C04E-F854-4C29-ABB4-CFA681CA3FF2}" srcId="{625C0D12-1D77-4F4C-9D14-653DFE7ADE14}" destId="{27C8FAFA-BA3D-466F-A8E9-29A365C799E1}" srcOrd="2" destOrd="0" parTransId="{BCB8E45B-8D45-4ADC-AB2B-A7F3350BFB68}" sibTransId="{D03DF4F5-43DB-4785-BA01-CB2928C6B55B}"/>
    <dgm:cxn modelId="{5AE76B82-9BE2-4B1A-848F-DBC9CC6C7646}" type="presOf" srcId="{27C8FAFA-BA3D-466F-A8E9-29A365C799E1}" destId="{51264952-446C-4281-A400-8A903FE00FBF}" srcOrd="0" destOrd="0" presId="urn:microsoft.com/office/officeart/2005/8/layout/pList2"/>
    <dgm:cxn modelId="{F4531A89-F216-4954-8137-BAE71E8F5BC5}" type="presOf" srcId="{90C67F86-8335-4E92-967A-6B0B5F7E7F34}" destId="{A0DD0594-4270-4092-9555-3BC00B4DEBC2}" srcOrd="0" destOrd="0" presId="urn:microsoft.com/office/officeart/2005/8/layout/pList2"/>
    <dgm:cxn modelId="{D61539AD-9FAB-44DD-9DD8-63A6C13A2F09}" type="presOf" srcId="{BC018FE7-1D4E-48D4-A516-BA9EF79A94BD}" destId="{2E7F7DA1-6907-484D-AEE1-92A5FCA8CD08}" srcOrd="0" destOrd="0" presId="urn:microsoft.com/office/officeart/2005/8/layout/pList2"/>
    <dgm:cxn modelId="{838F89DC-0B96-46A6-9C75-BE992DFC2417}" type="presOf" srcId="{625C0D12-1D77-4F4C-9D14-653DFE7ADE14}" destId="{639C4246-4847-49AD-A02A-2176661E8236}" srcOrd="0" destOrd="0" presId="urn:microsoft.com/office/officeart/2005/8/layout/pList2"/>
    <dgm:cxn modelId="{A9F4EEF7-9B62-40E5-841C-57B2E9551588}" srcId="{625C0D12-1D77-4F4C-9D14-653DFE7ADE14}" destId="{E4C8B18E-85DB-4325-9B19-3508FF9883EC}" srcOrd="1" destOrd="0" parTransId="{21846B4C-444D-47AF-B6F6-110ED89782B4}" sibTransId="{90C67F86-8335-4E92-967A-6B0B5F7E7F34}"/>
    <dgm:cxn modelId="{85A2094C-635C-445E-B88B-CBAB6B9519F6}" type="presParOf" srcId="{639C4246-4847-49AD-A02A-2176661E8236}" destId="{8684B13C-7EF7-4340-AA85-CEDB4E225BA2}" srcOrd="0" destOrd="0" presId="urn:microsoft.com/office/officeart/2005/8/layout/pList2"/>
    <dgm:cxn modelId="{0B3E4774-10D1-4B6B-AD45-EC921A70E558}" type="presParOf" srcId="{639C4246-4847-49AD-A02A-2176661E8236}" destId="{34EF5598-99AD-47FA-AC90-6B5AE8EE2CDF}" srcOrd="1" destOrd="0" presId="urn:microsoft.com/office/officeart/2005/8/layout/pList2"/>
    <dgm:cxn modelId="{EBA6F716-9A50-4D51-8DDD-86FADB4972BC}" type="presParOf" srcId="{34EF5598-99AD-47FA-AC90-6B5AE8EE2CDF}" destId="{5207EE45-90E1-4A60-A17F-57CF586561C6}" srcOrd="0" destOrd="0" presId="urn:microsoft.com/office/officeart/2005/8/layout/pList2"/>
    <dgm:cxn modelId="{85845FA8-4F40-4267-9785-94295A5F0D5F}" type="presParOf" srcId="{5207EE45-90E1-4A60-A17F-57CF586561C6}" destId="{A4EEFADB-3605-4773-B700-CBCB71FE6C82}" srcOrd="0" destOrd="0" presId="urn:microsoft.com/office/officeart/2005/8/layout/pList2"/>
    <dgm:cxn modelId="{C8767C0E-7A87-487B-8E71-4D9889355095}" type="presParOf" srcId="{5207EE45-90E1-4A60-A17F-57CF586561C6}" destId="{21E3CD49-34DA-4F32-8022-6F7E91CE647B}" srcOrd="1" destOrd="0" presId="urn:microsoft.com/office/officeart/2005/8/layout/pList2"/>
    <dgm:cxn modelId="{DCB45312-B30A-4768-B4BE-BEDBC7C98CEE}" type="presParOf" srcId="{5207EE45-90E1-4A60-A17F-57CF586561C6}" destId="{4120FAC3-E24C-4ADC-8330-3819E0F906CA}" srcOrd="2" destOrd="0" presId="urn:microsoft.com/office/officeart/2005/8/layout/pList2"/>
    <dgm:cxn modelId="{24D66E6D-3E17-4BD7-B6AA-E03F6F433426}" type="presParOf" srcId="{34EF5598-99AD-47FA-AC90-6B5AE8EE2CDF}" destId="{2E7F7DA1-6907-484D-AEE1-92A5FCA8CD08}" srcOrd="1" destOrd="0" presId="urn:microsoft.com/office/officeart/2005/8/layout/pList2"/>
    <dgm:cxn modelId="{AED71643-8AAE-4BA1-B52D-E2088BFBED60}" type="presParOf" srcId="{34EF5598-99AD-47FA-AC90-6B5AE8EE2CDF}" destId="{C07653B8-3770-4B40-A9CD-ED0120C1CE16}" srcOrd="2" destOrd="0" presId="urn:microsoft.com/office/officeart/2005/8/layout/pList2"/>
    <dgm:cxn modelId="{68880C7A-B60A-4511-8208-A3B45D5B030B}" type="presParOf" srcId="{C07653B8-3770-4B40-A9CD-ED0120C1CE16}" destId="{B0220AB0-232A-46DB-BEF4-FBAB5C9C8D8B}" srcOrd="0" destOrd="0" presId="urn:microsoft.com/office/officeart/2005/8/layout/pList2"/>
    <dgm:cxn modelId="{63011591-071E-43F4-A2E2-BF74DAB4A307}" type="presParOf" srcId="{C07653B8-3770-4B40-A9CD-ED0120C1CE16}" destId="{556E1C7A-EB40-4A9A-B3C8-D0870ECA2E4B}" srcOrd="1" destOrd="0" presId="urn:microsoft.com/office/officeart/2005/8/layout/pList2"/>
    <dgm:cxn modelId="{43B8B1A2-52DA-4202-B431-1D6B470B5FA8}" type="presParOf" srcId="{C07653B8-3770-4B40-A9CD-ED0120C1CE16}" destId="{B6F9AC6D-D02E-488F-941B-88BA5E4B7BBC}" srcOrd="2" destOrd="0" presId="urn:microsoft.com/office/officeart/2005/8/layout/pList2"/>
    <dgm:cxn modelId="{F8ADB145-E875-45DF-AC1B-443289F8CD8B}" type="presParOf" srcId="{34EF5598-99AD-47FA-AC90-6B5AE8EE2CDF}" destId="{A0DD0594-4270-4092-9555-3BC00B4DEBC2}" srcOrd="3" destOrd="0" presId="urn:microsoft.com/office/officeart/2005/8/layout/pList2"/>
    <dgm:cxn modelId="{FAD8794F-98F6-4F89-88A0-FB8D882DF3B8}" type="presParOf" srcId="{34EF5598-99AD-47FA-AC90-6B5AE8EE2CDF}" destId="{A86071A9-C417-450B-8694-ED5A8362D1E5}" srcOrd="4" destOrd="0" presId="urn:microsoft.com/office/officeart/2005/8/layout/pList2"/>
    <dgm:cxn modelId="{EAB8A5BA-0703-4CD6-BAEC-535986082D9E}" type="presParOf" srcId="{A86071A9-C417-450B-8694-ED5A8362D1E5}" destId="{51264952-446C-4281-A400-8A903FE00FBF}" srcOrd="0" destOrd="0" presId="urn:microsoft.com/office/officeart/2005/8/layout/pList2"/>
    <dgm:cxn modelId="{6AD7A97A-4497-4AE8-90C4-5CDA47E06DEF}" type="presParOf" srcId="{A86071A9-C417-450B-8694-ED5A8362D1E5}" destId="{2D85596B-F015-44EA-9BF5-B49A1D532508}" srcOrd="1" destOrd="0" presId="urn:microsoft.com/office/officeart/2005/8/layout/pList2"/>
    <dgm:cxn modelId="{000FB8B8-AED8-42A6-AF63-943BAC699D5D}" type="presParOf" srcId="{A86071A9-C417-450B-8694-ED5A8362D1E5}" destId="{47A455F8-D496-4FE2-89F0-593912A6DA0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238B6-8329-4D26-937A-2E439D164550}">
      <dsp:nvSpPr>
        <dsp:cNvPr id="0" name=""/>
        <dsp:cNvSpPr/>
      </dsp:nvSpPr>
      <dsp:spPr>
        <a:xfrm>
          <a:off x="5443" y="896807"/>
          <a:ext cx="3273102" cy="101067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b="1" kern="1200" dirty="0"/>
            <a:t>Objetivo</a:t>
          </a:r>
        </a:p>
      </dsp:txBody>
      <dsp:txXfrm>
        <a:off x="5443" y="896807"/>
        <a:ext cx="3273102" cy="1010679"/>
      </dsp:txXfrm>
    </dsp:sp>
    <dsp:sp modelId="{2507907C-81E5-4166-B194-A8D1D9907504}">
      <dsp:nvSpPr>
        <dsp:cNvPr id="0" name=""/>
        <dsp:cNvSpPr/>
      </dsp:nvSpPr>
      <dsp:spPr>
        <a:xfrm>
          <a:off x="5443" y="1907487"/>
          <a:ext cx="3273102" cy="397750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800" b="0" i="0" kern="1200" dirty="0"/>
            <a:t>Comprender y mejorar el proceso organizacional de microempresas en el sector ofimático en Aguachica, Cesa</a:t>
          </a:r>
          <a:endParaRPr lang="es-CO" sz="2800" kern="1200" dirty="0"/>
        </a:p>
      </dsp:txBody>
      <dsp:txXfrm>
        <a:off x="5443" y="1907487"/>
        <a:ext cx="3273102" cy="3977505"/>
      </dsp:txXfrm>
    </dsp:sp>
    <dsp:sp modelId="{24A3B568-31B5-453A-950B-13599FAD15F4}">
      <dsp:nvSpPr>
        <dsp:cNvPr id="0" name=""/>
        <dsp:cNvSpPr/>
      </dsp:nvSpPr>
      <dsp:spPr>
        <a:xfrm>
          <a:off x="3736780" y="896807"/>
          <a:ext cx="3273102" cy="1010679"/>
        </a:xfrm>
        <a:prstGeom prst="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b="1" kern="1200" dirty="0"/>
            <a:t>Enfoque</a:t>
          </a:r>
        </a:p>
      </dsp:txBody>
      <dsp:txXfrm>
        <a:off x="3736780" y="896807"/>
        <a:ext cx="3273102" cy="1010679"/>
      </dsp:txXfrm>
    </dsp:sp>
    <dsp:sp modelId="{6874111E-A64A-4D27-A0ED-E3ECE3221D45}">
      <dsp:nvSpPr>
        <dsp:cNvPr id="0" name=""/>
        <dsp:cNvSpPr/>
      </dsp:nvSpPr>
      <dsp:spPr>
        <a:xfrm>
          <a:off x="3736780" y="1907487"/>
          <a:ext cx="3273102" cy="3977505"/>
        </a:xfrm>
        <a:prstGeom prst="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800" b="0" i="0" kern="1200" dirty="0"/>
            <a:t>Aumentar eficiencia y competitividad adaptándose a un mercado tecnológicamente avanzado y en constante cambio</a:t>
          </a:r>
          <a:endParaRPr lang="es-CO" sz="2800" kern="1200" dirty="0"/>
        </a:p>
      </dsp:txBody>
      <dsp:txXfrm>
        <a:off x="3736780" y="1907487"/>
        <a:ext cx="3273102" cy="3977505"/>
      </dsp:txXfrm>
    </dsp:sp>
    <dsp:sp modelId="{BC6153AA-7A5E-406E-9369-EE1AB24F8B31}">
      <dsp:nvSpPr>
        <dsp:cNvPr id="0" name=""/>
        <dsp:cNvSpPr/>
      </dsp:nvSpPr>
      <dsp:spPr>
        <a:xfrm>
          <a:off x="7468117" y="896807"/>
          <a:ext cx="3273102" cy="1010679"/>
        </a:xfrm>
        <a:prstGeom prst="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b="1" kern="1200" dirty="0"/>
            <a:t>Metodología</a:t>
          </a:r>
        </a:p>
      </dsp:txBody>
      <dsp:txXfrm>
        <a:off x="7468117" y="896807"/>
        <a:ext cx="3273102" cy="1010679"/>
      </dsp:txXfrm>
    </dsp:sp>
    <dsp:sp modelId="{E709E745-F52C-4928-AADC-7535195A20F8}">
      <dsp:nvSpPr>
        <dsp:cNvPr id="0" name=""/>
        <dsp:cNvSpPr/>
      </dsp:nvSpPr>
      <dsp:spPr>
        <a:xfrm>
          <a:off x="7468117" y="1907487"/>
          <a:ext cx="3273102" cy="3977505"/>
        </a:xfrm>
        <a:prstGeom prst="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800" b="0" i="0" kern="1200" dirty="0"/>
            <a:t>Uso de encuestas y análisis detallado para diagnosticar tamaño, estructura, servicios y cultura corporativa de las empresas.</a:t>
          </a:r>
          <a:endParaRPr lang="es-CO" sz="2800" kern="1200" dirty="0"/>
        </a:p>
      </dsp:txBody>
      <dsp:txXfrm>
        <a:off x="7468117" y="1907487"/>
        <a:ext cx="3273102" cy="3977505"/>
      </dsp:txXfrm>
    </dsp:sp>
    <dsp:sp modelId="{E45D9772-CFEF-422B-A760-264FA248825A}">
      <dsp:nvSpPr>
        <dsp:cNvPr id="0" name=""/>
        <dsp:cNvSpPr/>
      </dsp:nvSpPr>
      <dsp:spPr>
        <a:xfrm>
          <a:off x="11199454" y="896807"/>
          <a:ext cx="3273102" cy="1010679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b="1" kern="1200" dirty="0"/>
            <a:t>Resultados esperados</a:t>
          </a:r>
        </a:p>
      </dsp:txBody>
      <dsp:txXfrm>
        <a:off x="11199454" y="896807"/>
        <a:ext cx="3273102" cy="1010679"/>
      </dsp:txXfrm>
    </dsp:sp>
    <dsp:sp modelId="{EC6CDA1C-6171-4450-B35F-BDE4BBFEBC9B}">
      <dsp:nvSpPr>
        <dsp:cNvPr id="0" name=""/>
        <dsp:cNvSpPr/>
      </dsp:nvSpPr>
      <dsp:spPr>
        <a:xfrm>
          <a:off x="11199454" y="1907487"/>
          <a:ext cx="3273102" cy="3977505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800" b="0" i="0" kern="1200" dirty="0"/>
            <a:t>Proponer un modelo optimizado de sistema organizacional basado en mejores prácticas e innovación.</a:t>
          </a:r>
          <a:endParaRPr lang="es-CO" sz="2800" kern="1200" dirty="0"/>
        </a:p>
      </dsp:txBody>
      <dsp:txXfrm>
        <a:off x="11199454" y="1907487"/>
        <a:ext cx="3273102" cy="3977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C1B4B-1714-48AA-AC32-38B4DE9D8267}">
      <dsp:nvSpPr>
        <dsp:cNvPr id="0" name=""/>
        <dsp:cNvSpPr/>
      </dsp:nvSpPr>
      <dsp:spPr>
        <a:xfrm>
          <a:off x="5826" y="2141320"/>
          <a:ext cx="2547528" cy="15285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Problema</a:t>
          </a:r>
        </a:p>
      </dsp:txBody>
      <dsp:txXfrm>
        <a:off x="50595" y="2186089"/>
        <a:ext cx="2457990" cy="1438978"/>
      </dsp:txXfrm>
    </dsp:sp>
    <dsp:sp modelId="{E9233B99-3A9B-4E03-9513-4F2E0AFE4123}">
      <dsp:nvSpPr>
        <dsp:cNvPr id="0" name=""/>
        <dsp:cNvSpPr/>
      </dsp:nvSpPr>
      <dsp:spPr>
        <a:xfrm>
          <a:off x="2808107" y="2589685"/>
          <a:ext cx="540075" cy="631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500" kern="1200"/>
        </a:p>
      </dsp:txBody>
      <dsp:txXfrm>
        <a:off x="2808107" y="2716042"/>
        <a:ext cx="378053" cy="379072"/>
      </dsp:txXfrm>
    </dsp:sp>
    <dsp:sp modelId="{1DC4AA84-9BDA-498B-81C0-F069FAF0356F}">
      <dsp:nvSpPr>
        <dsp:cNvPr id="0" name=""/>
        <dsp:cNvSpPr/>
      </dsp:nvSpPr>
      <dsp:spPr>
        <a:xfrm>
          <a:off x="3572366" y="2141320"/>
          <a:ext cx="2547528" cy="1528516"/>
        </a:xfrm>
        <a:prstGeom prst="roundRect">
          <a:avLst>
            <a:gd name="adj" fmla="val 1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Marco referencial</a:t>
          </a:r>
        </a:p>
      </dsp:txBody>
      <dsp:txXfrm>
        <a:off x="3617135" y="2186089"/>
        <a:ext cx="2457990" cy="1438978"/>
      </dsp:txXfrm>
    </dsp:sp>
    <dsp:sp modelId="{1602C9CE-ECC8-4608-B3D0-D4DD2DBFD350}">
      <dsp:nvSpPr>
        <dsp:cNvPr id="0" name=""/>
        <dsp:cNvSpPr/>
      </dsp:nvSpPr>
      <dsp:spPr>
        <a:xfrm>
          <a:off x="6374647" y="2589685"/>
          <a:ext cx="540075" cy="631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500" kern="1200"/>
        </a:p>
      </dsp:txBody>
      <dsp:txXfrm>
        <a:off x="6374647" y="2716042"/>
        <a:ext cx="378053" cy="379072"/>
      </dsp:txXfrm>
    </dsp:sp>
    <dsp:sp modelId="{2C661106-5B59-4E2C-8E9F-B4FDCB382E3A}">
      <dsp:nvSpPr>
        <dsp:cNvPr id="0" name=""/>
        <dsp:cNvSpPr/>
      </dsp:nvSpPr>
      <dsp:spPr>
        <a:xfrm>
          <a:off x="7138905" y="2141320"/>
          <a:ext cx="2547528" cy="1528516"/>
        </a:xfrm>
        <a:prstGeom prst="roundRect">
          <a:avLst>
            <a:gd name="adj" fmla="val 1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Diseño metodológico</a:t>
          </a:r>
        </a:p>
      </dsp:txBody>
      <dsp:txXfrm>
        <a:off x="7183674" y="2186089"/>
        <a:ext cx="2457990" cy="1438978"/>
      </dsp:txXfrm>
    </dsp:sp>
    <dsp:sp modelId="{FB395052-3B24-484D-BB15-4E540C4A7978}">
      <dsp:nvSpPr>
        <dsp:cNvPr id="0" name=""/>
        <dsp:cNvSpPr/>
      </dsp:nvSpPr>
      <dsp:spPr>
        <a:xfrm>
          <a:off x="9941186" y="2589685"/>
          <a:ext cx="540075" cy="631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500" kern="1200"/>
        </a:p>
      </dsp:txBody>
      <dsp:txXfrm>
        <a:off x="9941186" y="2716042"/>
        <a:ext cx="378053" cy="379072"/>
      </dsp:txXfrm>
    </dsp:sp>
    <dsp:sp modelId="{EF7224BB-9E29-46EB-B3C1-B5C1671E6678}">
      <dsp:nvSpPr>
        <dsp:cNvPr id="0" name=""/>
        <dsp:cNvSpPr/>
      </dsp:nvSpPr>
      <dsp:spPr>
        <a:xfrm>
          <a:off x="10705445" y="2141320"/>
          <a:ext cx="2547528" cy="1528516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Resultados</a:t>
          </a:r>
        </a:p>
      </dsp:txBody>
      <dsp:txXfrm>
        <a:off x="10750214" y="2186089"/>
        <a:ext cx="2457990" cy="14389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C4D4E3-5171-4DFF-9D44-8BB922E6624B}">
      <dsp:nvSpPr>
        <dsp:cNvPr id="0" name=""/>
        <dsp:cNvSpPr/>
      </dsp:nvSpPr>
      <dsp:spPr>
        <a:xfrm>
          <a:off x="5067" y="1680945"/>
          <a:ext cx="3095312" cy="25529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Falta de claridad en factores éxito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Cambio organizacional constante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Desconocimiento de ventajas y desventajas</a:t>
          </a:r>
        </a:p>
      </dsp:txBody>
      <dsp:txXfrm>
        <a:off x="63818" y="1739696"/>
        <a:ext cx="2977810" cy="1888414"/>
      </dsp:txXfrm>
    </dsp:sp>
    <dsp:sp modelId="{1D34B0EB-622D-4454-97A9-66C07597ED1D}">
      <dsp:nvSpPr>
        <dsp:cNvPr id="0" name=""/>
        <dsp:cNvSpPr/>
      </dsp:nvSpPr>
      <dsp:spPr>
        <a:xfrm>
          <a:off x="1748767" y="2304126"/>
          <a:ext cx="3391189" cy="3391189"/>
        </a:xfrm>
        <a:prstGeom prst="leftCircularArrow">
          <a:avLst>
            <a:gd name="adj1" fmla="val 3089"/>
            <a:gd name="adj2" fmla="val 379539"/>
            <a:gd name="adj3" fmla="val 2155050"/>
            <a:gd name="adj4" fmla="val 9024489"/>
            <a:gd name="adj5" fmla="val 3604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AF25B0-128F-4501-8821-E3F36B6DB335}">
      <dsp:nvSpPr>
        <dsp:cNvPr id="0" name=""/>
        <dsp:cNvSpPr/>
      </dsp:nvSpPr>
      <dsp:spPr>
        <a:xfrm>
          <a:off x="692915" y="3686862"/>
          <a:ext cx="2751388" cy="10941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 dirty="0"/>
            <a:t>Causas</a:t>
          </a:r>
        </a:p>
      </dsp:txBody>
      <dsp:txXfrm>
        <a:off x="724961" y="3718908"/>
        <a:ext cx="2687296" cy="1030044"/>
      </dsp:txXfrm>
    </dsp:sp>
    <dsp:sp modelId="{ECB272A3-B914-466F-B3A4-5612E9B89AD7}">
      <dsp:nvSpPr>
        <dsp:cNvPr id="0" name=""/>
        <dsp:cNvSpPr/>
      </dsp:nvSpPr>
      <dsp:spPr>
        <a:xfrm>
          <a:off x="3943110" y="1680945"/>
          <a:ext cx="3095312" cy="25529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b="0" i="0" kern="1200" dirty="0"/>
            <a:t>Empresas del sector ofimático rezagadas en términos de innovación, eficiencia operativa y competitividad</a:t>
          </a:r>
          <a:endParaRPr lang="es-CO" sz="2000" kern="1200" dirty="0"/>
        </a:p>
      </dsp:txBody>
      <dsp:txXfrm>
        <a:off x="4001861" y="2286764"/>
        <a:ext cx="2977810" cy="1888414"/>
      </dsp:txXfrm>
    </dsp:sp>
    <dsp:sp modelId="{03CC413A-415B-4C45-92F9-2C9D81790ADB}">
      <dsp:nvSpPr>
        <dsp:cNvPr id="0" name=""/>
        <dsp:cNvSpPr/>
      </dsp:nvSpPr>
      <dsp:spPr>
        <a:xfrm>
          <a:off x="5661016" y="119459"/>
          <a:ext cx="3786701" cy="3786701"/>
        </a:xfrm>
        <a:prstGeom prst="circularArrow">
          <a:avLst>
            <a:gd name="adj1" fmla="val 2766"/>
            <a:gd name="adj2" fmla="val 337334"/>
            <a:gd name="adj3" fmla="val 19487156"/>
            <a:gd name="adj4" fmla="val 12575511"/>
            <a:gd name="adj5" fmla="val 3227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D2F4F8-8D6F-40AB-B58A-BEE3148AF167}">
      <dsp:nvSpPr>
        <dsp:cNvPr id="0" name=""/>
        <dsp:cNvSpPr/>
      </dsp:nvSpPr>
      <dsp:spPr>
        <a:xfrm>
          <a:off x="4630957" y="1133877"/>
          <a:ext cx="2751388" cy="10941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 dirty="0"/>
            <a:t>Pronóstico</a:t>
          </a:r>
        </a:p>
      </dsp:txBody>
      <dsp:txXfrm>
        <a:off x="4663003" y="1165923"/>
        <a:ext cx="2687296" cy="1030044"/>
      </dsp:txXfrm>
    </dsp:sp>
    <dsp:sp modelId="{A25EA351-FB60-4558-9C63-9AA74E31D071}">
      <dsp:nvSpPr>
        <dsp:cNvPr id="0" name=""/>
        <dsp:cNvSpPr/>
      </dsp:nvSpPr>
      <dsp:spPr>
        <a:xfrm>
          <a:off x="7881153" y="1680945"/>
          <a:ext cx="3095312" cy="25529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Análisis organizacional detallado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Identificar mejores prácticas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000" kern="1200" dirty="0"/>
            <a:t>Implementar estrategias de mejora</a:t>
          </a:r>
        </a:p>
      </dsp:txBody>
      <dsp:txXfrm>
        <a:off x="7939904" y="1739696"/>
        <a:ext cx="2977810" cy="1888414"/>
      </dsp:txXfrm>
    </dsp:sp>
    <dsp:sp modelId="{8D33E747-B54A-47F5-B83B-C3932E05C1BB}">
      <dsp:nvSpPr>
        <dsp:cNvPr id="0" name=""/>
        <dsp:cNvSpPr/>
      </dsp:nvSpPr>
      <dsp:spPr>
        <a:xfrm>
          <a:off x="8569000" y="3686862"/>
          <a:ext cx="2751388" cy="10941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 dirty="0"/>
            <a:t>Control de pronóstico</a:t>
          </a:r>
        </a:p>
      </dsp:txBody>
      <dsp:txXfrm>
        <a:off x="8601046" y="3718908"/>
        <a:ext cx="2687296" cy="10300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2D5B02-B17F-4ACB-A008-313E3C0BC17A}">
      <dsp:nvSpPr>
        <dsp:cNvPr id="0" name=""/>
        <dsp:cNvSpPr/>
      </dsp:nvSpPr>
      <dsp:spPr>
        <a:xfrm rot="5400000">
          <a:off x="1860674" y="1837616"/>
          <a:ext cx="1613826" cy="183728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478E8BF-C652-4157-8FC8-8E0675F00902}">
      <dsp:nvSpPr>
        <dsp:cNvPr id="0" name=""/>
        <dsp:cNvSpPr/>
      </dsp:nvSpPr>
      <dsp:spPr>
        <a:xfrm>
          <a:off x="1433108" y="48657"/>
          <a:ext cx="2716734" cy="190162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/>
            <a:t>Teórica</a:t>
          </a:r>
        </a:p>
      </dsp:txBody>
      <dsp:txXfrm>
        <a:off x="1525954" y="141503"/>
        <a:ext cx="2531042" cy="1715933"/>
      </dsp:txXfrm>
    </dsp:sp>
    <dsp:sp modelId="{244A605B-AE0A-4977-9986-26CB1354F5CF}">
      <dsp:nvSpPr>
        <dsp:cNvPr id="0" name=""/>
        <dsp:cNvSpPr/>
      </dsp:nvSpPr>
      <dsp:spPr>
        <a:xfrm>
          <a:off x="4316193" y="29629"/>
          <a:ext cx="1975893" cy="1536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400" kern="1200" dirty="0"/>
            <a:t>Philip Kotler  y Michael Porter </a:t>
          </a:r>
        </a:p>
      </dsp:txBody>
      <dsp:txXfrm>
        <a:off x="4316193" y="29629"/>
        <a:ext cx="1975893" cy="1536977"/>
      </dsp:txXfrm>
    </dsp:sp>
    <dsp:sp modelId="{79FB5B64-F954-4D2A-A01B-B5AD31E126F8}">
      <dsp:nvSpPr>
        <dsp:cNvPr id="0" name=""/>
        <dsp:cNvSpPr/>
      </dsp:nvSpPr>
      <dsp:spPr>
        <a:xfrm rot="5400000">
          <a:off x="4113135" y="3973769"/>
          <a:ext cx="1613826" cy="183728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5359334"/>
            <a:satOff val="-7864"/>
            <a:lumOff val="533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8E10E07-9ABC-415D-909C-8E2313783821}">
      <dsp:nvSpPr>
        <dsp:cNvPr id="0" name=""/>
        <dsp:cNvSpPr/>
      </dsp:nvSpPr>
      <dsp:spPr>
        <a:xfrm>
          <a:off x="3685569" y="2184810"/>
          <a:ext cx="2716734" cy="190162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/>
            <a:t>Práctica</a:t>
          </a:r>
        </a:p>
      </dsp:txBody>
      <dsp:txXfrm>
        <a:off x="3778415" y="2277656"/>
        <a:ext cx="2531042" cy="1715933"/>
      </dsp:txXfrm>
    </dsp:sp>
    <dsp:sp modelId="{5B3164D7-9897-443F-8D4D-9BD95CEA8BD1}">
      <dsp:nvSpPr>
        <dsp:cNvPr id="0" name=""/>
        <dsp:cNvSpPr/>
      </dsp:nvSpPr>
      <dsp:spPr>
        <a:xfrm>
          <a:off x="6484214" y="2369170"/>
          <a:ext cx="5960263" cy="1536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 dirty="0"/>
            <a:t>Importancia del desarrollo organizacional en las empresas</a:t>
          </a:r>
        </a:p>
      </dsp:txBody>
      <dsp:txXfrm>
        <a:off x="6484214" y="2369170"/>
        <a:ext cx="5960263" cy="1536977"/>
      </dsp:txXfrm>
    </dsp:sp>
    <dsp:sp modelId="{435AC2DB-4FE6-4343-9D57-E27BABCDB03C}">
      <dsp:nvSpPr>
        <dsp:cNvPr id="0" name=""/>
        <dsp:cNvSpPr/>
      </dsp:nvSpPr>
      <dsp:spPr>
        <a:xfrm rot="5400000">
          <a:off x="6365597" y="6109922"/>
          <a:ext cx="1613826" cy="183728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10718668"/>
            <a:satOff val="-15729"/>
            <a:lumOff val="1066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E664D85-2568-49E4-ABEA-F633A4D5E9B2}">
      <dsp:nvSpPr>
        <dsp:cNvPr id="0" name=""/>
        <dsp:cNvSpPr/>
      </dsp:nvSpPr>
      <dsp:spPr>
        <a:xfrm>
          <a:off x="5938031" y="4320963"/>
          <a:ext cx="2716734" cy="190162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/>
            <a:t>Metodológica</a:t>
          </a:r>
        </a:p>
      </dsp:txBody>
      <dsp:txXfrm>
        <a:off x="6030877" y="4413809"/>
        <a:ext cx="2531042" cy="1715933"/>
      </dsp:txXfrm>
    </dsp:sp>
    <dsp:sp modelId="{A6E011BD-8E75-4FE2-9783-3E6C0934D724}">
      <dsp:nvSpPr>
        <dsp:cNvPr id="0" name=""/>
        <dsp:cNvSpPr/>
      </dsp:nvSpPr>
      <dsp:spPr>
        <a:xfrm>
          <a:off x="8654765" y="4502327"/>
          <a:ext cx="1975893" cy="1536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10CB0-45E2-4AA1-B8ED-09C05597C8B5}">
      <dsp:nvSpPr>
        <dsp:cNvPr id="0" name=""/>
        <dsp:cNvSpPr/>
      </dsp:nvSpPr>
      <dsp:spPr>
        <a:xfrm>
          <a:off x="8190492" y="6457116"/>
          <a:ext cx="2716734" cy="190162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/>
            <a:t>Social</a:t>
          </a:r>
        </a:p>
      </dsp:txBody>
      <dsp:txXfrm>
        <a:off x="8283338" y="6549962"/>
        <a:ext cx="2531042" cy="1715933"/>
      </dsp:txXfrm>
    </dsp:sp>
    <dsp:sp modelId="{2EDA745A-F876-4636-B82C-BDC00A41C2E7}">
      <dsp:nvSpPr>
        <dsp:cNvPr id="0" name=""/>
        <dsp:cNvSpPr/>
      </dsp:nvSpPr>
      <dsp:spPr>
        <a:xfrm>
          <a:off x="11002948" y="6662718"/>
          <a:ext cx="3409779" cy="1536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 dirty="0"/>
            <a:t>Conectividad e intercambio social </a:t>
          </a:r>
        </a:p>
      </dsp:txBody>
      <dsp:txXfrm>
        <a:off x="11002948" y="6662718"/>
        <a:ext cx="3409779" cy="15369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D4DEF4-09F4-41EA-86AF-9ECD9A7E8FCF}">
      <dsp:nvSpPr>
        <dsp:cNvPr id="0" name=""/>
        <dsp:cNvSpPr/>
      </dsp:nvSpPr>
      <dsp:spPr>
        <a:xfrm>
          <a:off x="0" y="4789541"/>
          <a:ext cx="12801600" cy="157203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400" b="1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Diseño</a:t>
          </a:r>
        </a:p>
      </dsp:txBody>
      <dsp:txXfrm>
        <a:off x="0" y="4789541"/>
        <a:ext cx="12801600" cy="848898"/>
      </dsp:txXfrm>
    </dsp:sp>
    <dsp:sp modelId="{4805B8ED-87E1-4270-B0F7-98AD54398BB9}">
      <dsp:nvSpPr>
        <dsp:cNvPr id="0" name=""/>
        <dsp:cNvSpPr/>
      </dsp:nvSpPr>
      <dsp:spPr>
        <a:xfrm>
          <a:off x="0" y="5606998"/>
          <a:ext cx="6400799" cy="72313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No experimental</a:t>
          </a:r>
        </a:p>
      </dsp:txBody>
      <dsp:txXfrm>
        <a:off x="0" y="5606998"/>
        <a:ext cx="6400799" cy="723135"/>
      </dsp:txXfrm>
    </dsp:sp>
    <dsp:sp modelId="{9470D875-FE2B-4FAD-A3C9-DD208C75A5BB}">
      <dsp:nvSpPr>
        <dsp:cNvPr id="0" name=""/>
        <dsp:cNvSpPr/>
      </dsp:nvSpPr>
      <dsp:spPr>
        <a:xfrm>
          <a:off x="6400800" y="5606998"/>
          <a:ext cx="6400799" cy="723135"/>
        </a:xfrm>
        <a:prstGeom prst="rect">
          <a:avLst/>
        </a:prstGeom>
        <a:solidFill>
          <a:schemeClr val="accent5">
            <a:tint val="40000"/>
            <a:alpha val="90000"/>
            <a:hueOff val="-2148096"/>
            <a:satOff val="9651"/>
            <a:lumOff val="663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Transaccional descriptiva</a:t>
          </a:r>
        </a:p>
      </dsp:txBody>
      <dsp:txXfrm>
        <a:off x="6400800" y="5606998"/>
        <a:ext cx="6400799" cy="723135"/>
      </dsp:txXfrm>
    </dsp:sp>
    <dsp:sp modelId="{45FBE33A-7D5D-438C-A5DB-38AD996FBFE8}">
      <dsp:nvSpPr>
        <dsp:cNvPr id="0" name=""/>
        <dsp:cNvSpPr/>
      </dsp:nvSpPr>
      <dsp:spPr>
        <a:xfrm rot="10800000">
          <a:off x="0" y="2395332"/>
          <a:ext cx="12801600" cy="2417788"/>
        </a:xfrm>
        <a:prstGeom prst="upArrowCallou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400" b="1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Población</a:t>
          </a:r>
        </a:p>
      </dsp:txBody>
      <dsp:txXfrm rot="-10800000">
        <a:off x="0" y="2395332"/>
        <a:ext cx="12801600" cy="848643"/>
      </dsp:txXfrm>
    </dsp:sp>
    <dsp:sp modelId="{7F5B357F-F3A4-476E-8A79-631FACFB3C25}">
      <dsp:nvSpPr>
        <dsp:cNvPr id="0" name=""/>
        <dsp:cNvSpPr/>
      </dsp:nvSpPr>
      <dsp:spPr>
        <a:xfrm>
          <a:off x="0" y="3243976"/>
          <a:ext cx="6400799" cy="722918"/>
        </a:xfrm>
        <a:prstGeom prst="rect">
          <a:avLst/>
        </a:prstGeom>
        <a:solidFill>
          <a:schemeClr val="accent5">
            <a:tint val="40000"/>
            <a:alpha val="90000"/>
            <a:hueOff val="-4296193"/>
            <a:satOff val="19301"/>
            <a:lumOff val="132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8 establecimientos</a:t>
          </a:r>
        </a:p>
      </dsp:txBody>
      <dsp:txXfrm>
        <a:off x="0" y="3243976"/>
        <a:ext cx="6400799" cy="722918"/>
      </dsp:txXfrm>
    </dsp:sp>
    <dsp:sp modelId="{7EA1F367-6C7E-41EB-BCED-D9157854C2C6}">
      <dsp:nvSpPr>
        <dsp:cNvPr id="0" name=""/>
        <dsp:cNvSpPr/>
      </dsp:nvSpPr>
      <dsp:spPr>
        <a:xfrm>
          <a:off x="6400800" y="3243976"/>
          <a:ext cx="6400799" cy="722918"/>
        </a:xfrm>
        <a:prstGeom prst="rect">
          <a:avLst/>
        </a:prstGeom>
        <a:solidFill>
          <a:schemeClr val="accent5">
            <a:tint val="40000"/>
            <a:alpha val="90000"/>
            <a:hueOff val="-6444289"/>
            <a:satOff val="28952"/>
            <a:lumOff val="199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Muestra=población</a:t>
          </a:r>
        </a:p>
      </dsp:txBody>
      <dsp:txXfrm>
        <a:off x="6400800" y="3243976"/>
        <a:ext cx="6400799" cy="722918"/>
      </dsp:txXfrm>
    </dsp:sp>
    <dsp:sp modelId="{B31A56FC-0D48-4B3E-A23A-CE92F91DECC9}">
      <dsp:nvSpPr>
        <dsp:cNvPr id="0" name=""/>
        <dsp:cNvSpPr/>
      </dsp:nvSpPr>
      <dsp:spPr>
        <a:xfrm rot="10800000">
          <a:off x="0" y="1124"/>
          <a:ext cx="12801600" cy="2417788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400" b="1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Tipo de investigación</a:t>
          </a:r>
        </a:p>
      </dsp:txBody>
      <dsp:txXfrm rot="-10800000">
        <a:off x="0" y="1124"/>
        <a:ext cx="12801600" cy="848643"/>
      </dsp:txXfrm>
    </dsp:sp>
    <dsp:sp modelId="{C8CC88E2-B329-4279-BBC9-FFA0775332DC}">
      <dsp:nvSpPr>
        <dsp:cNvPr id="0" name=""/>
        <dsp:cNvSpPr/>
      </dsp:nvSpPr>
      <dsp:spPr>
        <a:xfrm>
          <a:off x="0" y="849768"/>
          <a:ext cx="6400799" cy="722918"/>
        </a:xfrm>
        <a:prstGeom prst="rect">
          <a:avLst/>
        </a:prstGeom>
        <a:solidFill>
          <a:schemeClr val="accent5">
            <a:tint val="40000"/>
            <a:alpha val="90000"/>
            <a:hueOff val="-8592385"/>
            <a:satOff val="38602"/>
            <a:lumOff val="2654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Descriptiva</a:t>
          </a:r>
        </a:p>
      </dsp:txBody>
      <dsp:txXfrm>
        <a:off x="0" y="849768"/>
        <a:ext cx="6400799" cy="722918"/>
      </dsp:txXfrm>
    </dsp:sp>
    <dsp:sp modelId="{B859DCD2-D607-433D-8379-E2325CDBCC60}">
      <dsp:nvSpPr>
        <dsp:cNvPr id="0" name=""/>
        <dsp:cNvSpPr/>
      </dsp:nvSpPr>
      <dsp:spPr>
        <a:xfrm>
          <a:off x="6400800" y="849768"/>
          <a:ext cx="6400799" cy="722918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Enfoque mixto</a:t>
          </a:r>
        </a:p>
      </dsp:txBody>
      <dsp:txXfrm>
        <a:off x="6400800" y="849768"/>
        <a:ext cx="6400799" cy="72291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1FECB-E632-460D-819D-74C1C32C1C57}">
      <dsp:nvSpPr>
        <dsp:cNvPr id="0" name=""/>
        <dsp:cNvSpPr/>
      </dsp:nvSpPr>
      <dsp:spPr>
        <a:xfrm rot="5400000">
          <a:off x="9879853" y="-4188794"/>
          <a:ext cx="1173956" cy="985113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b="0" i="0" kern="1200" dirty="0"/>
            <a:t>Las microempresas del sector ofimático en Aguachica enfrentan limitaciones típicas de su tamaño, como acceso restringido a financiamiento y desafíos en innovación, pero muestran adaptabilidad y diversidad en su oferta de productos y servicios.</a:t>
          </a:r>
          <a:endParaRPr lang="es-CO" sz="1900" kern="1200" dirty="0"/>
        </a:p>
      </dsp:txBody>
      <dsp:txXfrm rot="-5400000">
        <a:off x="5541263" y="207104"/>
        <a:ext cx="9793828" cy="1059340"/>
      </dsp:txXfrm>
    </dsp:sp>
    <dsp:sp modelId="{15FD0DDF-DEF5-41CA-9E86-946C47BD6BBA}">
      <dsp:nvSpPr>
        <dsp:cNvPr id="0" name=""/>
        <dsp:cNvSpPr/>
      </dsp:nvSpPr>
      <dsp:spPr>
        <a:xfrm>
          <a:off x="0" y="3050"/>
          <a:ext cx="5541264" cy="146744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100" kern="1200" dirty="0"/>
            <a:t>Análisis del tamaño</a:t>
          </a:r>
        </a:p>
      </dsp:txBody>
      <dsp:txXfrm>
        <a:off x="71635" y="74685"/>
        <a:ext cx="5397994" cy="1324175"/>
      </dsp:txXfrm>
    </dsp:sp>
    <dsp:sp modelId="{E82F4C37-62E4-4732-B7BE-D62BEDC3CAE6}">
      <dsp:nvSpPr>
        <dsp:cNvPr id="0" name=""/>
        <dsp:cNvSpPr/>
      </dsp:nvSpPr>
      <dsp:spPr>
        <a:xfrm rot="5400000">
          <a:off x="9879853" y="-2647976"/>
          <a:ext cx="1173956" cy="9851136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b="0" i="0" kern="1200" dirty="0"/>
            <a:t>Las microempresas ofimáticas en Aguachica operan con estructuras organizativas informales, lo que ofrece agilidad, pero también plantea retos en consistencia y claridad de procesos, reconociendo la necesidad de mejorar en planificación y gestión de recursos humanos.</a:t>
          </a:r>
          <a:endParaRPr lang="es-CO" sz="1900" kern="1200" dirty="0"/>
        </a:p>
      </dsp:txBody>
      <dsp:txXfrm rot="-5400000">
        <a:off x="5541263" y="1747922"/>
        <a:ext cx="9793828" cy="1059340"/>
      </dsp:txXfrm>
    </dsp:sp>
    <dsp:sp modelId="{49C27CDA-0C96-4795-9F7F-323DB1370813}">
      <dsp:nvSpPr>
        <dsp:cNvPr id="0" name=""/>
        <dsp:cNvSpPr/>
      </dsp:nvSpPr>
      <dsp:spPr>
        <a:xfrm>
          <a:off x="0" y="1543868"/>
          <a:ext cx="5541264" cy="1467445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100" kern="1200" dirty="0"/>
            <a:t>Análisis de la estructura</a:t>
          </a:r>
        </a:p>
      </dsp:txBody>
      <dsp:txXfrm>
        <a:off x="71635" y="1615503"/>
        <a:ext cx="5397994" cy="1324175"/>
      </dsp:txXfrm>
    </dsp:sp>
    <dsp:sp modelId="{F5EC484B-5A46-4CB6-B3BC-45C742DB2863}">
      <dsp:nvSpPr>
        <dsp:cNvPr id="0" name=""/>
        <dsp:cNvSpPr/>
      </dsp:nvSpPr>
      <dsp:spPr>
        <a:xfrm>
          <a:off x="0" y="3084686"/>
          <a:ext cx="5541264" cy="1467445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100" kern="1200" dirty="0"/>
            <a:t>Análisis de los servicios ofrecidos</a:t>
          </a:r>
        </a:p>
      </dsp:txBody>
      <dsp:txXfrm>
        <a:off x="71635" y="3156321"/>
        <a:ext cx="5397994" cy="1324175"/>
      </dsp:txXfrm>
    </dsp:sp>
    <dsp:sp modelId="{97FC0475-3A37-4CCF-A820-0A67739DDDE1}">
      <dsp:nvSpPr>
        <dsp:cNvPr id="0" name=""/>
        <dsp:cNvSpPr/>
      </dsp:nvSpPr>
      <dsp:spPr>
        <a:xfrm rot="5400000">
          <a:off x="9879853" y="433658"/>
          <a:ext cx="1173956" cy="9851136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b="0" i="0" kern="1200" dirty="0"/>
            <a:t>Las microempresas ofimáticas en Aguachica poseen culturas corporativas informales y flexibles que favorecen la adaptabilidad, pero necesitan desarrollar una cultura más cohesiva y estratégica para apoyar su crecimiento y objetivos a largo plazo.</a:t>
          </a:r>
          <a:endParaRPr lang="es-CO" sz="1900" kern="1200" dirty="0"/>
        </a:p>
      </dsp:txBody>
      <dsp:txXfrm rot="-5400000">
        <a:off x="5541263" y="4829556"/>
        <a:ext cx="9793828" cy="1059340"/>
      </dsp:txXfrm>
    </dsp:sp>
    <dsp:sp modelId="{1608096F-D7D5-4059-A2F0-47D7911368CE}">
      <dsp:nvSpPr>
        <dsp:cNvPr id="0" name=""/>
        <dsp:cNvSpPr/>
      </dsp:nvSpPr>
      <dsp:spPr>
        <a:xfrm>
          <a:off x="0" y="4625503"/>
          <a:ext cx="5541264" cy="146744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100" kern="1200" dirty="0"/>
            <a:t>Análisis de la cultura corporativa</a:t>
          </a:r>
        </a:p>
      </dsp:txBody>
      <dsp:txXfrm>
        <a:off x="71635" y="4697138"/>
        <a:ext cx="5397994" cy="13241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4543D0-592F-4F63-B52A-C2FBCD80D2CA}">
      <dsp:nvSpPr>
        <dsp:cNvPr id="0" name=""/>
        <dsp:cNvSpPr/>
      </dsp:nvSpPr>
      <dsp:spPr>
        <a:xfrm>
          <a:off x="196" y="0"/>
          <a:ext cx="2614277" cy="622538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/>
            <a:t>Falta de conocimiento sobre estructuras organizacionales</a:t>
          </a:r>
        </a:p>
      </dsp:txBody>
      <dsp:txXfrm>
        <a:off x="196" y="2490155"/>
        <a:ext cx="2614277" cy="2490155"/>
      </dsp:txXfrm>
    </dsp:sp>
    <dsp:sp modelId="{5F179E4F-78FD-4B15-A995-CB9FBEF6F394}">
      <dsp:nvSpPr>
        <dsp:cNvPr id="0" name=""/>
        <dsp:cNvSpPr/>
      </dsp:nvSpPr>
      <dsp:spPr>
        <a:xfrm>
          <a:off x="270808" y="373523"/>
          <a:ext cx="2073054" cy="207305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0681018-3321-47F8-A738-24F7BD955AB2}">
      <dsp:nvSpPr>
        <dsp:cNvPr id="0" name=""/>
        <dsp:cNvSpPr/>
      </dsp:nvSpPr>
      <dsp:spPr>
        <a:xfrm>
          <a:off x="2692902" y="0"/>
          <a:ext cx="2614277" cy="6225387"/>
        </a:xfrm>
        <a:prstGeom prst="roundRect">
          <a:avLst>
            <a:gd name="adj" fmla="val 1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/>
            <a:t>Ausencia de estructura organizacional formal</a:t>
          </a:r>
        </a:p>
      </dsp:txBody>
      <dsp:txXfrm>
        <a:off x="2692902" y="2490155"/>
        <a:ext cx="2614277" cy="2490155"/>
      </dsp:txXfrm>
    </dsp:sp>
    <dsp:sp modelId="{37A0A77E-BF8E-468C-B313-28C38821E77A}">
      <dsp:nvSpPr>
        <dsp:cNvPr id="0" name=""/>
        <dsp:cNvSpPr/>
      </dsp:nvSpPr>
      <dsp:spPr>
        <a:xfrm>
          <a:off x="2963514" y="373523"/>
          <a:ext cx="2073054" cy="207305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2C222D3-C580-4F8D-89B0-EAE1B488551B}">
      <dsp:nvSpPr>
        <dsp:cNvPr id="0" name=""/>
        <dsp:cNvSpPr/>
      </dsp:nvSpPr>
      <dsp:spPr>
        <a:xfrm>
          <a:off x="5385608" y="0"/>
          <a:ext cx="2614277" cy="6225387"/>
        </a:xfrm>
        <a:prstGeom prst="roundRect">
          <a:avLst>
            <a:gd name="adj" fmla="val 1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/>
            <a:t>Desconexión entre oferta y demanda</a:t>
          </a:r>
        </a:p>
      </dsp:txBody>
      <dsp:txXfrm>
        <a:off x="5385608" y="2490155"/>
        <a:ext cx="2614277" cy="2490155"/>
      </dsp:txXfrm>
    </dsp:sp>
    <dsp:sp modelId="{38797773-3992-47C6-BA4F-EB7E19A4CB14}">
      <dsp:nvSpPr>
        <dsp:cNvPr id="0" name=""/>
        <dsp:cNvSpPr/>
      </dsp:nvSpPr>
      <dsp:spPr>
        <a:xfrm>
          <a:off x="5656220" y="373523"/>
          <a:ext cx="2073054" cy="207305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6BA0797-8D25-436C-BF8C-A65396437796}">
      <dsp:nvSpPr>
        <dsp:cNvPr id="0" name=""/>
        <dsp:cNvSpPr/>
      </dsp:nvSpPr>
      <dsp:spPr>
        <a:xfrm>
          <a:off x="8078314" y="0"/>
          <a:ext cx="2614277" cy="6225387"/>
        </a:xfrm>
        <a:prstGeom prst="roundRect">
          <a:avLst>
            <a:gd name="adj" fmla="val 1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/>
            <a:t>Deficiencias en la planificación estratégica</a:t>
          </a:r>
        </a:p>
      </dsp:txBody>
      <dsp:txXfrm>
        <a:off x="8078314" y="2490155"/>
        <a:ext cx="2614277" cy="2490155"/>
      </dsp:txXfrm>
    </dsp:sp>
    <dsp:sp modelId="{F030D10B-3F3D-4A2F-ACA3-7AAAE33980AD}">
      <dsp:nvSpPr>
        <dsp:cNvPr id="0" name=""/>
        <dsp:cNvSpPr/>
      </dsp:nvSpPr>
      <dsp:spPr>
        <a:xfrm>
          <a:off x="8348926" y="373523"/>
          <a:ext cx="2073054" cy="2073054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EF9F0BE-469A-4614-B817-D6D3AD82EE48}">
      <dsp:nvSpPr>
        <dsp:cNvPr id="0" name=""/>
        <dsp:cNvSpPr/>
      </dsp:nvSpPr>
      <dsp:spPr>
        <a:xfrm>
          <a:off x="10771020" y="0"/>
          <a:ext cx="2614277" cy="6225387"/>
        </a:xfrm>
        <a:prstGeom prst="roundRect">
          <a:avLst>
            <a:gd name="adj" fmla="val 1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/>
            <a:t>Problemas en la selección y retención de personal</a:t>
          </a:r>
        </a:p>
      </dsp:txBody>
      <dsp:txXfrm>
        <a:off x="10771020" y="2490155"/>
        <a:ext cx="2614277" cy="2490155"/>
      </dsp:txXfrm>
    </dsp:sp>
    <dsp:sp modelId="{6C54E92A-EC22-47DB-85D2-CF01A566B90C}">
      <dsp:nvSpPr>
        <dsp:cNvPr id="0" name=""/>
        <dsp:cNvSpPr/>
      </dsp:nvSpPr>
      <dsp:spPr>
        <a:xfrm>
          <a:off x="11041632" y="373523"/>
          <a:ext cx="2073054" cy="207305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4000" r="-54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2B25A8A-545E-43BA-A5BC-15662E45EB49}">
      <dsp:nvSpPr>
        <dsp:cNvPr id="0" name=""/>
        <dsp:cNvSpPr/>
      </dsp:nvSpPr>
      <dsp:spPr>
        <a:xfrm>
          <a:off x="13463726" y="0"/>
          <a:ext cx="2614277" cy="6225387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 dirty="0"/>
            <a:t>Ineficiencia en la ejecución de procesos</a:t>
          </a:r>
        </a:p>
      </dsp:txBody>
      <dsp:txXfrm>
        <a:off x="13463726" y="2490155"/>
        <a:ext cx="2614277" cy="2490155"/>
      </dsp:txXfrm>
    </dsp:sp>
    <dsp:sp modelId="{DF2D56AA-A911-4B06-8D11-9478D5D219BC}">
      <dsp:nvSpPr>
        <dsp:cNvPr id="0" name=""/>
        <dsp:cNvSpPr/>
      </dsp:nvSpPr>
      <dsp:spPr>
        <a:xfrm>
          <a:off x="13734338" y="373523"/>
          <a:ext cx="2073054" cy="2073054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12F72B5-7B1A-44CA-839B-D3DCF438D608}">
      <dsp:nvSpPr>
        <dsp:cNvPr id="0" name=""/>
        <dsp:cNvSpPr/>
      </dsp:nvSpPr>
      <dsp:spPr>
        <a:xfrm>
          <a:off x="643128" y="4980310"/>
          <a:ext cx="14791944" cy="933808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84B13C-7EF7-4340-AA85-CEDB4E225BA2}">
      <dsp:nvSpPr>
        <dsp:cNvPr id="0" name=""/>
        <dsp:cNvSpPr/>
      </dsp:nvSpPr>
      <dsp:spPr>
        <a:xfrm>
          <a:off x="0" y="0"/>
          <a:ext cx="12573000" cy="2716624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0FAC3-E24C-4ADC-8330-3819E0F906CA}">
      <dsp:nvSpPr>
        <dsp:cNvPr id="0" name=""/>
        <dsp:cNvSpPr/>
      </dsp:nvSpPr>
      <dsp:spPr>
        <a:xfrm>
          <a:off x="377190" y="362216"/>
          <a:ext cx="3693318" cy="199219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4EEFADB-3605-4773-B700-CBCB71FE6C82}">
      <dsp:nvSpPr>
        <dsp:cNvPr id="0" name=""/>
        <dsp:cNvSpPr/>
      </dsp:nvSpPr>
      <dsp:spPr>
        <a:xfrm rot="10800000">
          <a:off x="377190" y="2716624"/>
          <a:ext cx="3693318" cy="332031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000" kern="1200" dirty="0">
              <a:latin typeface="+mj-lt"/>
            </a:rPr>
            <a:t>Análisis de la comunicación interna</a:t>
          </a:r>
        </a:p>
      </dsp:txBody>
      <dsp:txXfrm rot="10800000">
        <a:off x="479301" y="2716624"/>
        <a:ext cx="3489096" cy="3218208"/>
      </dsp:txXfrm>
    </dsp:sp>
    <dsp:sp modelId="{B6F9AC6D-D02E-488F-941B-88BA5E4B7BBC}">
      <dsp:nvSpPr>
        <dsp:cNvPr id="0" name=""/>
        <dsp:cNvSpPr/>
      </dsp:nvSpPr>
      <dsp:spPr>
        <a:xfrm>
          <a:off x="4439840" y="362216"/>
          <a:ext cx="3693318" cy="199219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220AB0-232A-46DB-BEF4-FBAB5C9C8D8B}">
      <dsp:nvSpPr>
        <dsp:cNvPr id="0" name=""/>
        <dsp:cNvSpPr/>
      </dsp:nvSpPr>
      <dsp:spPr>
        <a:xfrm rot="10800000">
          <a:off x="4439840" y="2716624"/>
          <a:ext cx="3693318" cy="332031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000" kern="1200" dirty="0">
              <a:latin typeface="+mj-lt"/>
            </a:rPr>
            <a:t>Evaluación de prácticas de gestión</a:t>
          </a:r>
        </a:p>
      </dsp:txBody>
      <dsp:txXfrm rot="10800000">
        <a:off x="4541951" y="2716624"/>
        <a:ext cx="3489096" cy="3218208"/>
      </dsp:txXfrm>
    </dsp:sp>
    <dsp:sp modelId="{47A455F8-D496-4FE2-89F0-593912A6DA0F}">
      <dsp:nvSpPr>
        <dsp:cNvPr id="0" name=""/>
        <dsp:cNvSpPr/>
      </dsp:nvSpPr>
      <dsp:spPr>
        <a:xfrm>
          <a:off x="8502491" y="362216"/>
          <a:ext cx="3693318" cy="199219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1264952-446C-4281-A400-8A903FE00FBF}">
      <dsp:nvSpPr>
        <dsp:cNvPr id="0" name=""/>
        <dsp:cNvSpPr/>
      </dsp:nvSpPr>
      <dsp:spPr>
        <a:xfrm rot="10800000">
          <a:off x="8502491" y="2716624"/>
          <a:ext cx="3693318" cy="332031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000" kern="1200" dirty="0">
              <a:latin typeface="+mj-lt"/>
            </a:rPr>
            <a:t>Análisis de los modelos de gestión</a:t>
          </a:r>
        </a:p>
      </dsp:txBody>
      <dsp:txXfrm rot="10800000">
        <a:off x="8604602" y="2716624"/>
        <a:ext cx="3489096" cy="3218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1219200" y="1638300"/>
            <a:ext cx="9632847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latin typeface="Arial" pitchFamily="34" charset="0"/>
                <a:cs typeface="Arial" pitchFamily="34" charset="0"/>
              </a:rPr>
              <a:t>ANÁLISIS ORGANIZACIONAL DE LAS EMPRESAS DEL SECTOR OFIMÁTICA EN EL MUNICIPIO DE AGUACHICA, CESAR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2000" b="1" dirty="0">
                <a:latin typeface="Arial" pitchFamily="34" charset="0"/>
                <a:cs typeface="Arial" pitchFamily="34" charset="0"/>
              </a:rPr>
              <a:t>RAMÓN ANDRÉS BLANCO GALVÁN</a:t>
            </a:r>
          </a:p>
          <a:p>
            <a:pPr algn="ctr"/>
            <a:r>
              <a:rPr lang="es-CO" sz="2000" b="1" dirty="0">
                <a:latin typeface="Arial" pitchFamily="34" charset="0"/>
                <a:cs typeface="Arial" pitchFamily="34" charset="0"/>
              </a:rPr>
              <a:t>YAMILE REYES BAYONA</a:t>
            </a:r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ESTUDIANTES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JAVIER ENRIQUE CRUZ HERRERA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2024 - II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752600" y="419100"/>
            <a:ext cx="127254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8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1C1E6D3-A9ED-E9B9-DBA7-E60D1C34A831}"/>
              </a:ext>
            </a:extLst>
          </p:cNvPr>
          <p:cNvSpPr txBox="1"/>
          <p:nvPr/>
        </p:nvSpPr>
        <p:spPr>
          <a:xfrm>
            <a:off x="1161143" y="2143807"/>
            <a:ext cx="163648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3200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Análisis de riesgos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2088B091-7802-B4BF-6BBA-1EA84ED688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3939059"/>
              </p:ext>
            </p:extLst>
          </p:nvPr>
        </p:nvGraphicFramePr>
        <p:xfrm>
          <a:off x="1447799" y="3162300"/>
          <a:ext cx="16078201" cy="6225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607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752600" y="419100"/>
            <a:ext cx="127254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8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FBD0082-A273-7701-9C9A-E34A50FADBFE}"/>
              </a:ext>
            </a:extLst>
          </p:cNvPr>
          <p:cNvSpPr txBox="1"/>
          <p:nvPr/>
        </p:nvSpPr>
        <p:spPr>
          <a:xfrm>
            <a:off x="1295400" y="2008882"/>
            <a:ext cx="160782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defRPr sz="3200" b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dirty="0"/>
              <a:t>2. Evaluar el comportamiento organizacional y administrativo de estas empresas, analizando la comunicación interna, prácticas de gestión y modelos de operación.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93DA930-6BD7-75C4-6309-2CE261D90C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783668"/>
              </p:ext>
            </p:extLst>
          </p:nvPr>
        </p:nvGraphicFramePr>
        <p:xfrm>
          <a:off x="2930053" y="3256251"/>
          <a:ext cx="12573000" cy="6036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273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752600" y="419100"/>
            <a:ext cx="127254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8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B8803A9-4064-357B-D44F-3774F2F6DE39}"/>
              </a:ext>
            </a:extLst>
          </p:cNvPr>
          <p:cNvSpPr txBox="1"/>
          <p:nvPr/>
        </p:nvSpPr>
        <p:spPr>
          <a:xfrm>
            <a:off x="1295400" y="1866900"/>
            <a:ext cx="160782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defRPr sz="3200" b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dirty="0"/>
              <a:t>2. Evaluar el comportamiento organizacional y administrativo de estas empresas, analizando la comunicación interna, prácticas de gestión y modelos de operación.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04C1A9B-A35C-0C1E-8122-715F24C95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053" y="3009900"/>
            <a:ext cx="12573000" cy="735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37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752600" y="419100"/>
            <a:ext cx="127254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8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9C80EED-D546-3B1D-66E1-80BAEB34A362}"/>
              </a:ext>
            </a:extLst>
          </p:cNvPr>
          <p:cNvSpPr txBox="1"/>
          <p:nvPr/>
        </p:nvSpPr>
        <p:spPr>
          <a:xfrm>
            <a:off x="1905000" y="1984458"/>
            <a:ext cx="151638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defRPr sz="3200" b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dirty="0"/>
              <a:t>3. Proponer un modelo optimizado de sistema organizacional para el sector ofimática en Aguachica, basado en las mejores prácticas y áreas de innovación identificadas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D36ABD3-06E4-ED47-86CA-7E3B377D18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272885"/>
              </p:ext>
            </p:extLst>
          </p:nvPr>
        </p:nvGraphicFramePr>
        <p:xfrm>
          <a:off x="1873074" y="3352441"/>
          <a:ext cx="15348125" cy="58674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4216519">
                  <a:extLst>
                    <a:ext uri="{9D8B030D-6E8A-4147-A177-3AD203B41FA5}">
                      <a16:colId xmlns:a16="http://schemas.microsoft.com/office/drawing/2014/main" val="3668759365"/>
                    </a:ext>
                  </a:extLst>
                </a:gridCol>
                <a:gridCol w="5386192">
                  <a:extLst>
                    <a:ext uri="{9D8B030D-6E8A-4147-A177-3AD203B41FA5}">
                      <a16:colId xmlns:a16="http://schemas.microsoft.com/office/drawing/2014/main" val="3989215648"/>
                    </a:ext>
                  </a:extLst>
                </a:gridCol>
                <a:gridCol w="5745414">
                  <a:extLst>
                    <a:ext uri="{9D8B030D-6E8A-4147-A177-3AD203B41FA5}">
                      <a16:colId xmlns:a16="http://schemas.microsoft.com/office/drawing/2014/main" val="1897022433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800">
                          <a:effectLst/>
                        </a:rPr>
                        <a:t>Item</a:t>
                      </a:r>
                      <a:endParaRPr lang="es-CO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800">
                          <a:effectLst/>
                        </a:rPr>
                        <a:t>Aspectos Claves</a:t>
                      </a:r>
                      <a:endParaRPr lang="es-CO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800">
                          <a:effectLst/>
                        </a:rPr>
                        <a:t>Ventajas</a:t>
                      </a:r>
                      <a:endParaRPr lang="es-CO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extLst>
                  <a:ext uri="{0D108BD9-81ED-4DB2-BD59-A6C34878D82A}">
                    <a16:rowId xmlns:a16="http://schemas.microsoft.com/office/drawing/2014/main" val="418164413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4.3.1 Integración de Procesos Estandarizados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Desarrollo de procesos uniformes para operaciones clave.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Mejora la coherencia y eficiencia, reduce la variabilidad.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extLst>
                  <a:ext uri="{0D108BD9-81ED-4DB2-BD59-A6C34878D82A}">
                    <a16:rowId xmlns:a16="http://schemas.microsoft.com/office/drawing/2014/main" val="262420483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 dirty="0">
                          <a:effectLst/>
                        </a:rPr>
                        <a:t>4.3.2 Fomento de la Comunicación Efectiva</a:t>
                      </a:r>
                      <a:endParaRPr lang="es-CO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Implementación de sistemas de comunicación efectivos y formales.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Mejora la claridad y consistencia en la comunicación interna.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extLst>
                  <a:ext uri="{0D108BD9-81ED-4DB2-BD59-A6C34878D82A}">
                    <a16:rowId xmlns:a16="http://schemas.microsoft.com/office/drawing/2014/main" val="1746111856"/>
                  </a:ext>
                </a:extLst>
              </a:tr>
              <a:tr h="96012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4.3.3 Fortalecimiento del Liderazgo y la Gestión Participativa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Capacitación en liderazgo moderno y gestión participativa.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Mejora la toma de decisiones y el compromiso del equipo.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extLst>
                  <a:ext uri="{0D108BD9-81ED-4DB2-BD59-A6C34878D82A}">
                    <a16:rowId xmlns:a16="http://schemas.microsoft.com/office/drawing/2014/main" val="305219577"/>
                  </a:ext>
                </a:extLst>
              </a:tr>
              <a:tr h="96012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4.3.4 Planificación Estratégica y Adaptabilidad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Implementación de estrategias a largo plazo y adaptación al mercado.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 dirty="0">
                          <a:effectLst/>
                        </a:rPr>
                        <a:t>Aumenta la capacidad de anticipación y respuesta a cambios.</a:t>
                      </a:r>
                      <a:endParaRPr lang="es-CO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extLst>
                  <a:ext uri="{0D108BD9-81ED-4DB2-BD59-A6C34878D82A}">
                    <a16:rowId xmlns:a16="http://schemas.microsoft.com/office/drawing/2014/main" val="3603487356"/>
                  </a:ext>
                </a:extLst>
              </a:tr>
              <a:tr h="96012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4.3.5 Promoción de la Innovación y la Mejora Continua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Estímulo de un entorno innovador y programas de mejora continua.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Fomenta la adaptabilidad y competitividad del sector.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extLst>
                  <a:ext uri="{0D108BD9-81ED-4DB2-BD59-A6C34878D82A}">
                    <a16:rowId xmlns:a16="http://schemas.microsoft.com/office/drawing/2014/main" val="886545086"/>
                  </a:ext>
                </a:extLst>
              </a:tr>
              <a:tr h="960120"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>
                          <a:effectLst/>
                        </a:rPr>
                        <a:t>4.3.6 Desarrollo y Capacitación del Personal</a:t>
                      </a:r>
                      <a:endParaRPr lang="es-CO" sz="2800" b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 dirty="0">
                          <a:effectLst/>
                        </a:rPr>
                        <a:t>Inversión en formación en tecnologías, gestión y comunicación.</a:t>
                      </a:r>
                      <a:endParaRPr lang="es-CO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0"/>
                        </a:spcAft>
                      </a:pPr>
                      <a:r>
                        <a:rPr lang="es-CO" sz="2400" b="0" dirty="0">
                          <a:effectLst/>
                        </a:rPr>
                        <a:t>Mejora habilidades del personal y eficacia operativa.</a:t>
                      </a:r>
                      <a:endParaRPr lang="es-CO" sz="2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93" marR="31993" marT="0" marB="0"/>
                </a:tc>
                <a:extLst>
                  <a:ext uri="{0D108BD9-81ED-4DB2-BD59-A6C34878D82A}">
                    <a16:rowId xmlns:a16="http://schemas.microsoft.com/office/drawing/2014/main" val="3556441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71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48FD7EA6-698E-F06C-38A6-1D5734459369}"/>
              </a:ext>
            </a:extLst>
          </p:cNvPr>
          <p:cNvSpPr txBox="1"/>
          <p:nvPr/>
        </p:nvSpPr>
        <p:spPr>
          <a:xfrm>
            <a:off x="762000" y="7239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CONCLUSIONES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0AE9CEC-26FB-447C-F336-B975EA07733D}"/>
              </a:ext>
            </a:extLst>
          </p:cNvPr>
          <p:cNvSpPr txBox="1"/>
          <p:nvPr/>
        </p:nvSpPr>
        <p:spPr>
          <a:xfrm>
            <a:off x="1828800" y="2476500"/>
            <a:ext cx="15697200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Interacción de Estructura, Gestión y Adaptabilidad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Las microempresas del sector ofimático en Aguachica muestran dinamismo y voluntad de evolucionar, a pesar de limitaciones organizacionales y administrativas.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Importancia de la Innovación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Aunque enfrentan restricciones de tamaño y estructura, la mayoría se considera innovadora, destacando la necesidad de mejoras en áreas como estructura organizativa y planificación estratégica.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Diversidad de Productos y Servicios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Existe una notable adaptabilidad en la oferta, pero se necesita un enfoque más estructurado para satisfacer la demanda del mercado.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Comunicación y Toma de Decisiones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La comunicación interna necesita formalización para garantizar eficiencia y coherencia a largo plazo, y se identifica una necesidad de mejorar la planificación estratégica y la toma de decisiones.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Propuesta de un Modelo Organizacional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Se sugiere un modelo que integra procesos estandarizados, mejora la comunicación, fortalece el liderazgo y la gestión participativa, y enfatiza la planificación estratégica y adaptabilidad.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Desarrollo y Capacitación del Personal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Se enfatiza la importancia de la capacitación del personal para operar eficazmente en un entorno empresarial dinámico.</a:t>
            </a:r>
          </a:p>
        </p:txBody>
      </p:sp>
    </p:spTree>
    <p:extLst>
      <p:ext uri="{BB962C8B-B14F-4D97-AF65-F5344CB8AC3E}">
        <p14:creationId xmlns:p14="http://schemas.microsoft.com/office/powerpoint/2010/main" val="239466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484959" y="783725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8450CF3-3348-7A21-F27E-02E4B29D01A1}"/>
              </a:ext>
            </a:extLst>
          </p:cNvPr>
          <p:cNvSpPr txBox="1"/>
          <p:nvPr/>
        </p:nvSpPr>
        <p:spPr>
          <a:xfrm>
            <a:off x="1181100" y="2324100"/>
            <a:ext cx="15925800" cy="698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Implementación de Procesos Estandarizados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Adoptar procedimientos estandarizados para mejorar eficiencia y coherencia en operaciones.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Mejora de la Comunicación Interna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Desarrollar sistemas de comunicación estructurados y formales, incluyendo herramientas tecnológicas.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Fortalecimiento del Liderazgo y Gestión Participativa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Capacitar en habilidades de liderazgo y promover un estilo de gestión que involucre al personal.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Fomento de la Planificación Estratégica y Adaptabilidad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Incorporar prácticas de planificación para anticiparse a cambios del mercado y formular estrategias a largo plazo.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Promoción de la Innovación y Mejora Continua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Estimular un ambiente innovador y participar en programas de colaboración.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Desarrollo y Capacitación del Personal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Invertir en formación continua en tecnologías y habilidades de gestión.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Establecimiento de Redes de Colaboración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Fomentar la colaboración entre empresas, instituciones educativas y otras entidades.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Evaluación y Mejora Continua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Adoptar un enfoque de revisión regular de procesos y estrategias para mejorar constantemente.</a:t>
            </a:r>
          </a:p>
        </p:txBody>
      </p:sp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031A9EE-F247-FD75-9591-1749EE3583B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1" y="2781300"/>
            <a:ext cx="9144000" cy="549028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BB56F51-A34D-3221-B416-83245E0EF1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284" b="9667"/>
          <a:stretch/>
        </p:blipFill>
        <p:spPr bwMode="auto">
          <a:xfrm>
            <a:off x="10134601" y="2895600"/>
            <a:ext cx="7583705" cy="4495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362200" y="1028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95D58CA-61C6-2D95-5819-0155C18DFC92}"/>
              </a:ext>
            </a:extLst>
          </p:cNvPr>
          <p:cNvSpPr txBox="1"/>
          <p:nvPr/>
        </p:nvSpPr>
        <p:spPr>
          <a:xfrm>
            <a:off x="965181" y="2305090"/>
            <a:ext cx="16502743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Ayyagari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M.,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Demirguc-Kunt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A.,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Maksimovic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V. (2011). Small vs. Young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Firms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Across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World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Policy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Research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Working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Paper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Baldegger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R. J., &amp; Schroeder, S. H. (2017). Management in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small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medium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enterprises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Routledge.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Becker, W. S.,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Smidt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M. (2016). A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Risk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Perspective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Human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Resource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Management: A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review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directions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future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research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Human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Resource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Management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Review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Birkinshaw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J., &amp; Gibson, C. (2015).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Building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ambidexterity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into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organization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MIT Sloan Management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Review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Blackburn, R., Hart, M.,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Wainwright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T. (2018). Small Business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Entrepreneurship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Sage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Publications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Bresnahan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Greenstein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S. (2017).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Technological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innovation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distribution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income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National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Bureau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Economic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Research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Campos, H. M.,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Zouein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P. P., &amp; Lima, G. B. A. (2018).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relationship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between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organizational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strategy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operational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performance. International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Journal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Operations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Production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Management.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Huang, M.-H.,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Rust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R. T. (2018). Artificial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Intelligence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Service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Journal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Service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Research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Kozlowski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S. W., &amp; Bell, B. S. (2015).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Work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groups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teams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organizations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In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Handbook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psychology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Industrial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organizational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psychology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L. R.,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Stacks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D. W. (2016).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impact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leadership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style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employee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empowerment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perceived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organizational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reputation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Journal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Communication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Management.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Penrose, E. T. (1959).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Theory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Growth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Firm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Oxford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University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Press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Reiche, B. S.,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Harzing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A. W.,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Tenzer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H. (2016).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role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international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HRM in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multinational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organizations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International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Journal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Human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Resource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Management.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Rialti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R.,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Zollo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L., Pellegrini, M. M.,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Ciappei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C. (2017).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Exploring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antecedents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brand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loyalty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electronic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word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mouth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 social-media-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based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brand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communities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Do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gender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differences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matter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?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Journal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Global Marketing.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Schein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E. H.,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Schein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P. (2016).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Organizational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Culture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Leadership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Jossey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-Bass.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Taneja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S.,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Pryor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M. G., &amp;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Toombs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L. (2016).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management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small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medium-sized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enterprises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Journal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Small Business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Strategy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Teece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D. J. (2018). Business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models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dynamic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capabilities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Long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Range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Planning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5275" indent="-288290" algn="just"/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Welsh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J. A., &amp; White, J. F. (1981). A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small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business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not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little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big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business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Harvard Business </a:t>
            </a:r>
            <a:r>
              <a:rPr lang="es-CO" sz="20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Review</a:t>
            </a:r>
            <a:r>
              <a:rPr lang="es-CO" sz="2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s-CO" sz="20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876800" y="416039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1FE04284-9244-2E5D-7B9A-FD00C06CBC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1275015"/>
              </p:ext>
            </p:extLst>
          </p:nvPr>
        </p:nvGraphicFramePr>
        <p:xfrm>
          <a:off x="1676400" y="1181100"/>
          <a:ext cx="14478000" cy="678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C31EFCE-F345-0553-2C5E-0FFDF16E1D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1279403"/>
              </p:ext>
            </p:extLst>
          </p:nvPr>
        </p:nvGraphicFramePr>
        <p:xfrm>
          <a:off x="1981200" y="5439229"/>
          <a:ext cx="13258800" cy="5811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3559298" y="791154"/>
            <a:ext cx="102870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08E9551-7137-7462-5A94-E09AC10E4CDE}"/>
              </a:ext>
            </a:extLst>
          </p:cNvPr>
          <p:cNvSpPr txBox="1"/>
          <p:nvPr/>
        </p:nvSpPr>
        <p:spPr>
          <a:xfrm>
            <a:off x="2400300" y="8906708"/>
            <a:ext cx="1523024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2800" i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¿Como es el funcionamiento organizacional de las empresas del sector ofimática en el Municipio de Aguachica, Cesar?</a:t>
            </a:r>
            <a:endParaRPr lang="es-CO" sz="2800" i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3A567CF-FA4C-9B2F-5CF3-3C73D6AE3C7D}"/>
              </a:ext>
            </a:extLst>
          </p:cNvPr>
          <p:cNvSpPr txBox="1"/>
          <p:nvPr/>
        </p:nvSpPr>
        <p:spPr>
          <a:xfrm>
            <a:off x="1524000" y="2415047"/>
            <a:ext cx="4800600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3000" b="0" i="0" dirty="0">
                <a:solidFill>
                  <a:srgbClr val="37415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Las empresas del sector ofimático en el Municipio de Aguachica necesitan implementar procesos organizacionales efectivos para mejorar su desarrollo integral y competitividad en el mercado. No obstante, carecen de un análisis claro y detallado que guíe la adopción de prácticas eficientes para optimizar sus procesos y áreas.</a:t>
            </a:r>
            <a:endParaRPr lang="es-CO" sz="3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1D5D4256-D0CE-B0DF-E4EB-7C78E8B627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5872376"/>
              </p:ext>
            </p:extLst>
          </p:nvPr>
        </p:nvGraphicFramePr>
        <p:xfrm>
          <a:off x="6553200" y="2415047"/>
          <a:ext cx="11325457" cy="5914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8244719" y="857759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DF95AEB-E391-81B2-74B0-EDFE801BB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1485591"/>
              </p:ext>
            </p:extLst>
          </p:nvPr>
        </p:nvGraphicFramePr>
        <p:xfrm>
          <a:off x="1699967" y="1598447"/>
          <a:ext cx="15033172" cy="840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B3FE1881-60DC-41E3-3AF2-9F06F45882F4}"/>
              </a:ext>
            </a:extLst>
          </p:cNvPr>
          <p:cNvSpPr txBox="1"/>
          <p:nvPr/>
        </p:nvSpPr>
        <p:spPr>
          <a:xfrm>
            <a:off x="10342436" y="6515100"/>
            <a:ext cx="5227764" cy="7429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171450" lvl="1" indent="-171450" algn="l" defTabSz="7556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O" sz="2800" dirty="0"/>
              <a:t>Antecedente útil para las empresas y otras investigaciones</a:t>
            </a:r>
            <a:endParaRPr lang="es-CO" sz="2800" kern="1200" dirty="0"/>
          </a:p>
        </p:txBody>
      </p:sp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070339" y="2286400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070339" y="5208506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58" name="TextBox 26"/>
          <p:cNvSpPr txBox="1"/>
          <p:nvPr/>
        </p:nvSpPr>
        <p:spPr>
          <a:xfrm>
            <a:off x="1281821" y="3090771"/>
            <a:ext cx="8992881" cy="1695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r>
              <a:rPr lang="es-ES" dirty="0"/>
              <a:t>Analizar el proceso organizacional </a:t>
            </a:r>
            <a:r>
              <a:rPr lang="es-CO" dirty="0"/>
              <a:t>de las empresas del sector ofimática en el Municipio de Aguachica, Cesar. </a:t>
            </a:r>
          </a:p>
        </p:txBody>
      </p:sp>
      <p:sp>
        <p:nvSpPr>
          <p:cNvPr id="59" name="TextBox 26"/>
          <p:cNvSpPr txBox="1"/>
          <p:nvPr/>
        </p:nvSpPr>
        <p:spPr>
          <a:xfrm>
            <a:off x="1681409" y="5836464"/>
            <a:ext cx="15939379" cy="34116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Diagnosticar las empresas del sector ofimática en el Municipio de Aguachica, Cesar, destacando aspectos como tamaño, estructura, servicios ofrecidos y cultura corporativa.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Evaluar el comportamiento organizacional y administrativo de estas empresas, analizando la comunicación interna, prácticas de gestión y modelos de operación.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/>
              <a:t>Proponer un modelo optimizado de sistema organizacional para el sector ofimática en Aguachica, basado en las mejores prácticas y áreas de innovación identificadas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>
            <a:extLst>
              <a:ext uri="{FF2B5EF4-FFF2-40B4-BE49-F238E27FC236}">
                <a16:creationId xmlns:a16="http://schemas.microsoft.com/office/drawing/2014/main" id="{526E8BEA-6AAC-F46D-B8A1-3B788B83E15A}"/>
              </a:ext>
            </a:extLst>
          </p:cNvPr>
          <p:cNvSpPr txBox="1"/>
          <p:nvPr/>
        </p:nvSpPr>
        <p:spPr>
          <a:xfrm>
            <a:off x="1219200" y="915560"/>
            <a:ext cx="13868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ES" sz="5400" b="1" dirty="0">
                <a:latin typeface="Arial Black" panose="020B0A04020102020204" pitchFamily="34" charset="0"/>
                <a:cs typeface="Arial" pitchFamily="34" charset="0"/>
              </a:rPr>
              <a:t>REFERENTES TEÓRICOS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C3E7884-F491-DEDC-8D36-88A830794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400300"/>
            <a:ext cx="151638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Desempeño Organizacional: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Logros de una organización a través de la interacción de factores internos y externos (</a:t>
            </a:r>
            <a:r>
              <a:rPr kumimoji="0" lang="es-CO" altLang="es-CO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Yamakawa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y Ostos, 2011).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Relaciones Humanas: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Importancia del entorno social en la motivación y el rendimiento de los empleados (Mayo, 1949).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Triple Bottom Line: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Evaluación del desempeño en tres dimensiones: económica, social y ambiental (</a:t>
            </a:r>
            <a:r>
              <a:rPr kumimoji="0" lang="es-CO" altLang="es-CO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Elkington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1994).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Grupos de Interés: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Éxito empresarial depende de relaciones con todos los grupos de interés, no solo accionistas (Freeman, 1984).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Rueda del Cambio: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Integración de la sostenibilidad en el núcleo del negocio (</a:t>
            </a:r>
            <a:r>
              <a:rPr kumimoji="0" lang="es-CO" altLang="es-CO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Doppelt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2003).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Innovación y Desarrollo Tecnológico: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Clave para la competitividad y crecimiento empresarial (Schumpeter, 1934).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Comunicación Interna: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Vital para la coordinación y el compromiso del personal (Becker &amp; </a:t>
            </a:r>
            <a:r>
              <a:rPr kumimoji="0" lang="es-CO" altLang="es-CO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Smidt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2016).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Estructura Organizacional: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Organización de funciones y roles dentro de una empresa para la eficiencia operativa (Huang &amp; </a:t>
            </a:r>
            <a:r>
              <a:rPr kumimoji="0" lang="es-CO" altLang="es-CO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Rust</a:t>
            </a:r>
            <a:r>
              <a:rPr kumimoji="0" lang="es-CO" altLang="es-CO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2018).</a:t>
            </a:r>
          </a:p>
        </p:txBody>
      </p:sp>
    </p:spTree>
    <p:extLst>
      <p:ext uri="{BB962C8B-B14F-4D97-AF65-F5344CB8AC3E}">
        <p14:creationId xmlns:p14="http://schemas.microsoft.com/office/powerpoint/2010/main" val="229419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667000" y="876300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INVESTIGACIÓN 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398EC6D-B41A-3485-B707-EA20B0EBED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7063958"/>
              </p:ext>
            </p:extLst>
          </p:nvPr>
        </p:nvGraphicFramePr>
        <p:xfrm>
          <a:off x="2971800" y="2907446"/>
          <a:ext cx="12801600" cy="6362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752600" y="419100"/>
            <a:ext cx="127254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8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17991C6-C942-06EB-3323-7F815D89A06A}"/>
              </a:ext>
            </a:extLst>
          </p:cNvPr>
          <p:cNvSpPr txBox="1"/>
          <p:nvPr/>
        </p:nvSpPr>
        <p:spPr>
          <a:xfrm>
            <a:off x="1389742" y="1879153"/>
            <a:ext cx="1636485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3200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1. Diagnosticar las empresas del sector ofimática en el Municipio de Aguachica, Cesar, destacando aspectos como tamaño, estructura, servicios ofrecidos y cultura corporativa.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48A2DC56-B220-F85F-C01A-64CA45DF24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3429892"/>
              </p:ext>
            </p:extLst>
          </p:nvPr>
        </p:nvGraphicFramePr>
        <p:xfrm>
          <a:off x="1839364" y="3482413"/>
          <a:ext cx="8362969" cy="3461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D5A531EB-9244-C28D-E01E-8D0320019447}"/>
              </a:ext>
            </a:extLst>
          </p:cNvPr>
          <p:cNvSpPr txBox="1"/>
          <p:nvPr/>
        </p:nvSpPr>
        <p:spPr>
          <a:xfrm>
            <a:off x="1771631" y="3094917"/>
            <a:ext cx="74618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>
                <a:effectLst/>
                <a:latin typeface="+mj-lt"/>
                <a:ea typeface="Calibri" panose="020F0502020204030204" pitchFamily="34" charset="0"/>
              </a:defRPr>
            </a:lvl1pPr>
          </a:lstStyle>
          <a:p>
            <a:r>
              <a:rPr lang="es-CO" dirty="0"/>
              <a:t>¿Su empresa actualmente requiere de una orientación en desarrollo organizacional y administrativo?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A287F65-2353-EC99-155D-052744D034B2}"/>
              </a:ext>
            </a:extLst>
          </p:cNvPr>
          <p:cNvSpPr txBox="1"/>
          <p:nvPr/>
        </p:nvSpPr>
        <p:spPr>
          <a:xfrm>
            <a:off x="10109200" y="3094918"/>
            <a:ext cx="71301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200">
                <a:effectLst/>
                <a:latin typeface="+mj-lt"/>
                <a:ea typeface="Calibri" panose="020F0502020204030204" pitchFamily="34" charset="0"/>
              </a:defRPr>
            </a:lvl1pPr>
          </a:lstStyle>
          <a:p>
            <a:r>
              <a:rPr lang="es-CO" sz="2400" dirty="0"/>
              <a:t>¿En la actualidad tiene fallas su empresa en materia organizacional?</a:t>
            </a: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FC27CD0A-9D10-7BB6-8027-826D3F435E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8901163"/>
              </p:ext>
            </p:extLst>
          </p:nvPr>
        </p:nvGraphicFramePr>
        <p:xfrm>
          <a:off x="10134600" y="3655624"/>
          <a:ext cx="6705600" cy="3353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2787CA8B-F8BA-09AB-700B-B946137736AB}"/>
              </a:ext>
            </a:extLst>
          </p:cNvPr>
          <p:cNvSpPr txBox="1"/>
          <p:nvPr/>
        </p:nvSpPr>
        <p:spPr>
          <a:xfrm>
            <a:off x="1752600" y="6580706"/>
            <a:ext cx="70460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>
                <a:effectLst/>
                <a:latin typeface="+mj-lt"/>
                <a:ea typeface="Calibri" panose="020F0502020204030204" pitchFamily="34" charset="0"/>
              </a:defRPr>
            </a:lvl1pPr>
          </a:lstStyle>
          <a:p>
            <a:r>
              <a:rPr lang="es-CO" dirty="0"/>
              <a:t>¿Considera usted que su empresa esta fortalecida en cuanto estructura organizacional?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B58F2D4A-C395-4692-416C-3A1204F0A4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5979484"/>
              </p:ext>
            </p:extLst>
          </p:nvPr>
        </p:nvGraphicFramePr>
        <p:xfrm>
          <a:off x="2377925" y="7110272"/>
          <a:ext cx="7242024" cy="3399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764B38E0-C454-4A0F-FA62-88B1E3ED94B9}"/>
              </a:ext>
            </a:extLst>
          </p:cNvPr>
          <p:cNvSpPr txBox="1"/>
          <p:nvPr/>
        </p:nvSpPr>
        <p:spPr>
          <a:xfrm>
            <a:off x="9906000" y="6638547"/>
            <a:ext cx="79850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>
                <a:effectLst/>
                <a:latin typeface="+mj-lt"/>
                <a:ea typeface="Calibri" panose="020F0502020204030204" pitchFamily="34" charset="0"/>
              </a:defRPr>
            </a:lvl1pPr>
          </a:lstStyle>
          <a:p>
            <a:r>
              <a:rPr lang="es-CO" dirty="0"/>
              <a:t>¿Cuántos años tiene de estar realizando actividad económica en el sector de la ofimática del Municipio de Aguachica?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9C194D47-9CDB-6B1B-577F-A7A66894F4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3500839"/>
              </p:ext>
            </p:extLst>
          </p:nvPr>
        </p:nvGraphicFramePr>
        <p:xfrm>
          <a:off x="10676468" y="7395068"/>
          <a:ext cx="6163732" cy="3244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: esquinas superiores redondeadas 8">
            <a:extLst>
              <a:ext uri="{FF2B5EF4-FFF2-40B4-BE49-F238E27FC236}">
                <a16:creationId xmlns:a16="http://schemas.microsoft.com/office/drawing/2014/main" id="{119BC622-D478-9F17-9A8E-FF39C2639F30}"/>
              </a:ext>
            </a:extLst>
          </p:cNvPr>
          <p:cNvSpPr/>
          <p:nvPr/>
        </p:nvSpPr>
        <p:spPr>
          <a:xfrm rot="5400000">
            <a:off x="11887200" y="2019300"/>
            <a:ext cx="1219200" cy="9906000"/>
          </a:xfrm>
          <a:prstGeom prst="round2SameRect">
            <a:avLst/>
          </a:prstGeom>
        </p:spPr>
        <p:style>
          <a:lnRef idx="1"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lnRef>
          <a:fillRef idx="1"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fillRef>
          <a:effectRef idx="0"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CO"/>
          </a:p>
        </p:txBody>
      </p:sp>
      <p:sp>
        <p:nvSpPr>
          <p:cNvPr id="2" name="TextBox 6"/>
          <p:cNvSpPr txBox="1"/>
          <p:nvPr/>
        </p:nvSpPr>
        <p:spPr>
          <a:xfrm>
            <a:off x="1752600" y="419100"/>
            <a:ext cx="127254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8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065B468D-8D5A-C747-843A-13FFA885C6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3665293"/>
              </p:ext>
            </p:extLst>
          </p:nvPr>
        </p:nvGraphicFramePr>
        <p:xfrm>
          <a:off x="2057400" y="3162301"/>
          <a:ext cx="15392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B607FBDB-C943-3F67-3EA0-98516ABE23E0}"/>
              </a:ext>
            </a:extLst>
          </p:cNvPr>
          <p:cNvSpPr txBox="1"/>
          <p:nvPr/>
        </p:nvSpPr>
        <p:spPr>
          <a:xfrm>
            <a:off x="1389742" y="1879153"/>
            <a:ext cx="1636485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3200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1. Diagnosticar las empresas del sector ofimática en el Municipio de Aguachica, Cesar, destacando aspectos como tamaño, estructura, servicios ofrecidos y cultura corporativa.</a:t>
            </a:r>
          </a:p>
        </p:txBody>
      </p:sp>
      <p:sp>
        <p:nvSpPr>
          <p:cNvPr id="8" name="Rectángulo: esquinas superiores redondeadas 4">
            <a:extLst>
              <a:ext uri="{FF2B5EF4-FFF2-40B4-BE49-F238E27FC236}">
                <a16:creationId xmlns:a16="http://schemas.microsoft.com/office/drawing/2014/main" id="{1AEDCE81-32C1-9C4F-CD03-5CCD19030818}"/>
              </a:ext>
            </a:extLst>
          </p:cNvPr>
          <p:cNvSpPr txBox="1"/>
          <p:nvPr/>
        </p:nvSpPr>
        <p:spPr>
          <a:xfrm>
            <a:off x="7696200" y="6581668"/>
            <a:ext cx="9601200" cy="7812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9530" tIns="24765" rIns="49530" bIns="24765" numCol="1" spcCol="1270" anchor="ctr" anchorCtr="0">
            <a:noAutofit/>
          </a:bodyPr>
          <a:lstStyle/>
          <a:p>
            <a:pPr marL="114300" lvl="1" indent="-114300" algn="l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ES" sz="1900" b="0" i="0" dirty="0">
                <a:solidFill>
                  <a:srgbClr val="374151"/>
                </a:solidFill>
                <a:effectLst/>
                <a:latin typeface="+mj-lt"/>
              </a:rPr>
              <a:t>Las microempresas ofimáticas en Aguachica se adaptan bien a las demandas del mercado local con una diversa gama de productos y servicios, aunque enfrentan desafíos en la gestión de recursos y en mantener la calidad en medio de esta diversificación.</a:t>
            </a:r>
            <a:r>
              <a:rPr lang="es-ES" sz="1900" b="0" i="0" kern="1200" dirty="0">
                <a:latin typeface="+mj-lt"/>
              </a:rPr>
              <a:t>.</a:t>
            </a:r>
            <a:endParaRPr lang="es-CO" sz="1900" kern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655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2039</Words>
  <Application>Microsoft Office PowerPoint</Application>
  <PresentationFormat>Personalizado</PresentationFormat>
  <Paragraphs>192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 Black</vt:lpstr>
      <vt:lpstr>Calibri Light</vt:lpstr>
      <vt:lpstr>Agrandir Bold</vt:lpstr>
      <vt:lpstr>Arial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osneider camargo solano</cp:lastModifiedBy>
  <cp:revision>20</cp:revision>
  <dcterms:created xsi:type="dcterms:W3CDTF">2006-08-16T00:00:00Z</dcterms:created>
  <dcterms:modified xsi:type="dcterms:W3CDTF">2024-07-20T21:58:34Z</dcterms:modified>
  <dc:identifier>DAFTPQDkLDU</dc:identifier>
</cp:coreProperties>
</file>